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DDEAD-1082-4ED5-A225-05F9123314D5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821D0-EF3B-414E-894D-F928DEC71FA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2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966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70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32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k object 18"/>
          <p:cNvSpPr/>
          <p:nvPr userDrawn="1"/>
        </p:nvSpPr>
        <p:spPr>
          <a:xfrm>
            <a:off x="0" y="2732043"/>
            <a:ext cx="3235925" cy="4125582"/>
          </a:xfrm>
          <a:custGeom>
            <a:avLst/>
            <a:gdLst/>
            <a:ahLst/>
            <a:cxnLst/>
            <a:rect l="l" t="t" r="r" b="b"/>
            <a:pathLst>
              <a:path w="5335905" h="6803390">
                <a:moveTo>
                  <a:pt x="0" y="0"/>
                </a:moveTo>
                <a:lnTo>
                  <a:pt x="0" y="6803216"/>
                </a:lnTo>
                <a:lnTo>
                  <a:pt x="5335837" y="6803216"/>
                </a:lnTo>
                <a:lnTo>
                  <a:pt x="5335837" y="3183934"/>
                </a:lnTo>
                <a:lnTo>
                  <a:pt x="5331269" y="3140538"/>
                </a:lnTo>
                <a:lnTo>
                  <a:pt x="5319643" y="3095786"/>
                </a:lnTo>
                <a:lnTo>
                  <a:pt x="5301626" y="3050726"/>
                </a:lnTo>
                <a:lnTo>
                  <a:pt x="5277884" y="3006404"/>
                </a:lnTo>
                <a:lnTo>
                  <a:pt x="5249086" y="2963867"/>
                </a:lnTo>
                <a:lnTo>
                  <a:pt x="5248573" y="2963867"/>
                </a:lnTo>
                <a:lnTo>
                  <a:pt x="5249044" y="2963773"/>
                </a:lnTo>
                <a:lnTo>
                  <a:pt x="5219199" y="2927760"/>
                </a:lnTo>
                <a:lnTo>
                  <a:pt x="5186352" y="2894879"/>
                </a:lnTo>
                <a:lnTo>
                  <a:pt x="5150957" y="2865985"/>
                </a:lnTo>
                <a:lnTo>
                  <a:pt x="5113467" y="284193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554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09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4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7701" defTabSz="554492">
              <a:lnSpc>
                <a:spcPts val="1298"/>
              </a:lnSpc>
            </a:pPr>
            <a:r>
              <a:rPr lang="da-DK" b="1" spc="-9">
                <a:solidFill>
                  <a:prstClr val="white"/>
                </a:solidFill>
                <a:latin typeface="Calibri"/>
                <a:cs typeface="Calibri"/>
              </a:rPr>
              <a:t>LOREM </a:t>
            </a:r>
            <a:r>
              <a:rPr lang="da-DK" b="1" spc="-6">
                <a:solidFill>
                  <a:prstClr val="white"/>
                </a:solidFill>
                <a:latin typeface="Calibri"/>
                <a:cs typeface="Calibri"/>
              </a:rPr>
              <a:t>IPSUM </a:t>
            </a:r>
            <a:r>
              <a:rPr lang="da-DK" spc="-6">
                <a:solidFill>
                  <a:prstClr val="white"/>
                </a:solidFill>
              </a:rPr>
              <a:t>SIT AMET</a:t>
            </a:r>
            <a:r>
              <a:rPr lang="da-DK" spc="-215">
                <a:solidFill>
                  <a:prstClr val="white"/>
                </a:solidFill>
              </a:rPr>
              <a:t> </a:t>
            </a:r>
            <a:r>
              <a:rPr lang="da-DK" spc="-9">
                <a:solidFill>
                  <a:prstClr val="white"/>
                </a:solidFill>
              </a:rPr>
              <a:t>CONSECTETUR</a:t>
            </a:r>
            <a:endParaRPr lang="da-DK" spc="-9" dirty="0">
              <a:solidFill>
                <a:prstClr val="white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4492"/>
            <a:fld id="{1D8BD707-D9CF-40AE-B4C6-C98DA3205C09}" type="datetimeFigureOut">
              <a:rPr lang="en-US" sz="1092" smtClean="0">
                <a:solidFill>
                  <a:prstClr val="black">
                    <a:tint val="75000"/>
                  </a:prstClr>
                </a:solidFill>
              </a:rPr>
              <a:pPr defTabSz="554492"/>
              <a:t>3/8/2022</a:t>
            </a:fld>
            <a:endParaRPr lang="en-US" sz="1092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4492"/>
            <a:fld id="{B6F15528-21DE-4FAA-801E-634DDDAF4B2B}" type="slidenum">
              <a:rPr lang="en-US" sz="1092" smtClean="0">
                <a:solidFill>
                  <a:prstClr val="black">
                    <a:tint val="75000"/>
                  </a:prstClr>
                </a:solidFill>
              </a:rPr>
              <a:pPr defTabSz="554492"/>
              <a:t>‹nº›</a:t>
            </a:fld>
            <a:endParaRPr lang="en-US" sz="1092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7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70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168059"/>
          </a:xfrm>
          <a:prstGeom prst="rect">
            <a:avLst/>
          </a:prstGeom>
        </p:spPr>
        <p:txBody>
          <a:bodyPr/>
          <a:lstStyle/>
          <a:p>
            <a:pPr defTabSz="554492"/>
            <a:fld id="{2E700DB3-DBF0-4086-B675-117E7A9610B8}" type="datetimeFigureOut">
              <a:rPr lang="pt-BR" sz="1092" smtClean="0">
                <a:solidFill>
                  <a:prstClr val="black">
                    <a:tint val="75000"/>
                  </a:prstClr>
                </a:solidFill>
              </a:rPr>
              <a:pPr defTabSz="554492"/>
              <a:t>08/03/2022</a:t>
            </a:fld>
            <a:endParaRPr lang="pt-BR" sz="1092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165601" y="6356351"/>
            <a:ext cx="3860800" cy="200696"/>
          </a:xfrm>
          <a:prstGeom prst="rect">
            <a:avLst/>
          </a:prstGeom>
        </p:spPr>
        <p:txBody>
          <a:bodyPr/>
          <a:lstStyle/>
          <a:p>
            <a:pPr defTabSz="554492"/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168059"/>
          </a:xfrm>
          <a:prstGeom prst="rect">
            <a:avLst/>
          </a:prstGeom>
        </p:spPr>
        <p:txBody>
          <a:bodyPr/>
          <a:lstStyle/>
          <a:p>
            <a:pPr defTabSz="554492"/>
            <a:fld id="{2119D8CF-8DEC-4D9F-84EE-ADF04DFF3391}" type="slidenum">
              <a:rPr lang="pt-BR" sz="1092" smtClean="0">
                <a:solidFill>
                  <a:prstClr val="black">
                    <a:tint val="75000"/>
                  </a:prstClr>
                </a:solidFill>
              </a:rPr>
              <a:pPr defTabSz="554492"/>
              <a:t>‹nº›</a:t>
            </a:fld>
            <a:endParaRPr lang="pt-BR" sz="1092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05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15539" y="1678656"/>
            <a:ext cx="7960923" cy="1900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3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15539" y="1678656"/>
            <a:ext cx="7960923" cy="1900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3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59517" y="6551138"/>
            <a:ext cx="2655977" cy="166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4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pPr marL="7701" defTabSz="554492">
              <a:lnSpc>
                <a:spcPts val="1298"/>
              </a:lnSpc>
            </a:pPr>
            <a:r>
              <a:rPr lang="da-DK" b="1" spc="-9">
                <a:solidFill>
                  <a:prstClr val="white"/>
                </a:solidFill>
                <a:latin typeface="Calibri"/>
                <a:cs typeface="Calibri"/>
              </a:rPr>
              <a:t>LOREM </a:t>
            </a:r>
            <a:r>
              <a:rPr lang="da-DK" b="1" spc="-6">
                <a:solidFill>
                  <a:prstClr val="white"/>
                </a:solidFill>
                <a:latin typeface="Calibri"/>
                <a:cs typeface="Calibri"/>
              </a:rPr>
              <a:t>IPSUM </a:t>
            </a:r>
            <a:r>
              <a:rPr lang="da-DK" spc="-6">
                <a:solidFill>
                  <a:prstClr val="white"/>
                </a:solidFill>
              </a:rPr>
              <a:t>SIT AMET</a:t>
            </a:r>
            <a:r>
              <a:rPr lang="da-DK" spc="-215">
                <a:solidFill>
                  <a:prstClr val="white"/>
                </a:solidFill>
              </a:rPr>
              <a:t> </a:t>
            </a:r>
            <a:r>
              <a:rPr lang="da-DK" spc="-9">
                <a:solidFill>
                  <a:prstClr val="white"/>
                </a:solidFill>
              </a:rPr>
              <a:t>CONSECTETUR</a:t>
            </a:r>
            <a:endParaRPr lang="da-DK" spc="-9" dirty="0">
              <a:solidFill>
                <a:prstClr val="white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168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4492"/>
            <a:fld id="{1D8BD707-D9CF-40AE-B4C6-C98DA3205C09}" type="datetimeFigureOut">
              <a:rPr lang="en-US" sz="1092" smtClean="0">
                <a:solidFill>
                  <a:prstClr val="black">
                    <a:tint val="75000"/>
                  </a:prstClr>
                </a:solidFill>
              </a:rPr>
              <a:pPr defTabSz="554492"/>
              <a:t>3/8/2022</a:t>
            </a:fld>
            <a:endParaRPr lang="en-US" sz="1092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1"/>
            <a:ext cx="2804160" cy="168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4492"/>
            <a:fld id="{B6F15528-21DE-4FAA-801E-634DDDAF4B2B}" type="slidenum">
              <a:rPr lang="en-US" sz="1092" smtClean="0">
                <a:solidFill>
                  <a:prstClr val="black">
                    <a:tint val="75000"/>
                  </a:prstClr>
                </a:solidFill>
              </a:rPr>
              <a:pPr defTabSz="554492"/>
              <a:t>‹nº›</a:t>
            </a:fld>
            <a:endParaRPr lang="en-US" sz="1092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73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m 26">
            <a:extLst>
              <a:ext uri="{FF2B5EF4-FFF2-40B4-BE49-F238E27FC236}">
                <a16:creationId xmlns:a16="http://schemas.microsoft.com/office/drawing/2014/main" id="{80A83017-A7DE-42AA-B27A-142FCA7FBD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068"/>
          <a:stretch/>
        </p:blipFill>
        <p:spPr>
          <a:xfrm>
            <a:off x="428" y="5939199"/>
            <a:ext cx="12191144" cy="955383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EC71DD19-9918-433C-849A-3F6CF2CF2BB4}"/>
              </a:ext>
            </a:extLst>
          </p:cNvPr>
          <p:cNvSpPr txBox="1"/>
          <p:nvPr/>
        </p:nvSpPr>
        <p:spPr>
          <a:xfrm>
            <a:off x="124930" y="126610"/>
            <a:ext cx="11091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4A4A4A"/>
                </a:solidFill>
                <a:latin typeface="Calibri"/>
              </a:rPr>
              <a:t>Mapa de participações </a:t>
            </a:r>
            <a:endParaRPr kumimoji="0" lang="en-US" sz="3200" b="1" i="0" u="none" strike="noStrike" kern="1200" cap="none" spc="0" normalizeH="0" baseline="0" dirty="0">
              <a:ln>
                <a:noFill/>
              </a:ln>
              <a:solidFill>
                <a:srgbClr val="4A4A4A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50" y="711385"/>
            <a:ext cx="11820478" cy="501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04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Claudio França Correa</dc:creator>
  <cp:lastModifiedBy>Lucas Schuenck</cp:lastModifiedBy>
  <cp:revision>43</cp:revision>
  <dcterms:created xsi:type="dcterms:W3CDTF">2021-08-02T17:33:52Z</dcterms:created>
  <dcterms:modified xsi:type="dcterms:W3CDTF">2022-03-08T14:33:53Z</dcterms:modified>
</cp:coreProperties>
</file>