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9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0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1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2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4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5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6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86" r:id="rId5"/>
    <p:sldMasterId id="2147483688" r:id="rId6"/>
    <p:sldMasterId id="2147483712" r:id="rId7"/>
    <p:sldMasterId id="2147483728" r:id="rId8"/>
    <p:sldMasterId id="2147483733" r:id="rId9"/>
    <p:sldMasterId id="2147483737" r:id="rId10"/>
    <p:sldMasterId id="2147483741" r:id="rId11"/>
    <p:sldMasterId id="2147483757" r:id="rId12"/>
    <p:sldMasterId id="2147483762" r:id="rId13"/>
    <p:sldMasterId id="2147483923" r:id="rId14"/>
    <p:sldMasterId id="2147483942" r:id="rId15"/>
    <p:sldMasterId id="2147483947" r:id="rId16"/>
    <p:sldMasterId id="2147483951" r:id="rId17"/>
    <p:sldMasterId id="2147483974" r:id="rId18"/>
    <p:sldMasterId id="2147483979" r:id="rId19"/>
    <p:sldMasterId id="2147484044" r:id="rId20"/>
  </p:sldMasterIdLst>
  <p:notesMasterIdLst>
    <p:notesMasterId r:id="rId38"/>
  </p:notesMasterIdLst>
  <p:sldIdLst>
    <p:sldId id="257" r:id="rId21"/>
    <p:sldId id="2134805289" r:id="rId22"/>
    <p:sldId id="4799" r:id="rId23"/>
    <p:sldId id="2134805294" r:id="rId24"/>
    <p:sldId id="2134805296" r:id="rId25"/>
    <p:sldId id="2134805297" r:id="rId26"/>
    <p:sldId id="2134805299" r:id="rId27"/>
    <p:sldId id="2134805300" r:id="rId28"/>
    <p:sldId id="2134805291" r:id="rId29"/>
    <p:sldId id="2134805290" r:id="rId30"/>
    <p:sldId id="2134805286" r:id="rId31"/>
    <p:sldId id="2134805348" r:id="rId32"/>
    <p:sldId id="2134805316" r:id="rId33"/>
    <p:sldId id="2134805298" r:id="rId34"/>
    <p:sldId id="2134805306" r:id="rId35"/>
    <p:sldId id="2134805330" r:id="rId36"/>
    <p:sldId id="1556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045E53-F30E-1CBE-920E-ECC243B5EED8}" name="Eduardo Gerk" initials="EG" userId="eed281266570b37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845"/>
    <a:srgbClr val="55BE9D"/>
    <a:srgbClr val="008D94"/>
    <a:srgbClr val="4E88C7"/>
    <a:srgbClr val="FED120"/>
    <a:srgbClr val="FAEF48"/>
    <a:srgbClr val="BDD632"/>
    <a:srgbClr val="54B749"/>
    <a:srgbClr val="56BE9D"/>
    <a:srgbClr val="008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6.xml"/><Relationship Id="rId39" Type="http://schemas.openxmlformats.org/officeDocument/2006/relationships/presProps" Target="presProps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9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dra Ribeiro de Oliveira e Silva" userId="5aff0f1f-307f-4676-bcf8-a35e504684c6" providerId="ADAL" clId="{1B1C929F-94D8-4D05-ACFF-E133B1DE97CA}"/>
    <pc:docChg chg="custSel addSld delSld modSld sldOrd">
      <pc:chgData name="Leandra Ribeiro de Oliveira e Silva" userId="5aff0f1f-307f-4676-bcf8-a35e504684c6" providerId="ADAL" clId="{1B1C929F-94D8-4D05-ACFF-E133B1DE97CA}" dt="2023-12-18T21:52:30.389" v="239"/>
      <pc:docMkLst>
        <pc:docMk/>
      </pc:docMkLst>
      <pc:sldChg chg="del">
        <pc:chgData name="Leandra Ribeiro de Oliveira e Silva" userId="5aff0f1f-307f-4676-bcf8-a35e504684c6" providerId="ADAL" clId="{1B1C929F-94D8-4D05-ACFF-E133B1DE97CA}" dt="2023-12-18T21:42:09.319" v="18" actId="2696"/>
        <pc:sldMkLst>
          <pc:docMk/>
          <pc:sldMk cId="1128076855" sldId="722"/>
        </pc:sldMkLst>
      </pc:sldChg>
      <pc:sldChg chg="del">
        <pc:chgData name="Leandra Ribeiro de Oliveira e Silva" userId="5aff0f1f-307f-4676-bcf8-a35e504684c6" providerId="ADAL" clId="{1B1C929F-94D8-4D05-ACFF-E133B1DE97CA}" dt="2023-12-18T21:39:47.275" v="0" actId="2696"/>
        <pc:sldMkLst>
          <pc:docMk/>
          <pc:sldMk cId="1728447862" sldId="1489"/>
        </pc:sldMkLst>
      </pc:sldChg>
      <pc:sldChg chg="del">
        <pc:chgData name="Leandra Ribeiro de Oliveira e Silva" userId="5aff0f1f-307f-4676-bcf8-a35e504684c6" providerId="ADAL" clId="{1B1C929F-94D8-4D05-ACFF-E133B1DE97CA}" dt="2023-12-18T21:42:07.356" v="15" actId="2696"/>
        <pc:sldMkLst>
          <pc:docMk/>
          <pc:sldMk cId="1315441983" sldId="1543"/>
        </pc:sldMkLst>
      </pc:sldChg>
      <pc:sldChg chg="del">
        <pc:chgData name="Leandra Ribeiro de Oliveira e Silva" userId="5aff0f1f-307f-4676-bcf8-a35e504684c6" providerId="ADAL" clId="{1B1C929F-94D8-4D05-ACFF-E133B1DE97CA}" dt="2023-12-18T21:42:08.162" v="17" actId="2696"/>
        <pc:sldMkLst>
          <pc:docMk/>
          <pc:sldMk cId="1780907229" sldId="1544"/>
        </pc:sldMkLst>
      </pc:sldChg>
      <pc:sldChg chg="addSp delSp modSp add">
        <pc:chgData name="Leandra Ribeiro de Oliveira e Silva" userId="5aff0f1f-307f-4676-bcf8-a35e504684c6" providerId="ADAL" clId="{1B1C929F-94D8-4D05-ACFF-E133B1DE97CA}" dt="2023-12-18T21:52:30.389" v="239"/>
        <pc:sldMkLst>
          <pc:docMk/>
          <pc:sldMk cId="3402763878" sldId="1556"/>
        </pc:sldMkLst>
        <pc:spChg chg="del mod">
          <ac:chgData name="Leandra Ribeiro de Oliveira e Silva" userId="5aff0f1f-307f-4676-bcf8-a35e504684c6" providerId="ADAL" clId="{1B1C929F-94D8-4D05-ACFF-E133B1DE97CA}" dt="2023-12-18T21:47:41.461" v="193" actId="478"/>
          <ac:spMkLst>
            <pc:docMk/>
            <pc:sldMk cId="3402763878" sldId="1556"/>
            <ac:spMk id="3" creationId="{950A133B-2A16-47F6-9052-F0764620493D}"/>
          </ac:spMkLst>
        </pc:spChg>
        <pc:spChg chg="mod">
          <ac:chgData name="Leandra Ribeiro de Oliveira e Silva" userId="5aff0f1f-307f-4676-bcf8-a35e504684c6" providerId="ADAL" clId="{1B1C929F-94D8-4D05-ACFF-E133B1DE97CA}" dt="2023-12-18T21:51:59.644" v="236" actId="20577"/>
          <ac:spMkLst>
            <pc:docMk/>
            <pc:sldMk cId="3402763878" sldId="1556"/>
            <ac:spMk id="5" creationId="{176B2564-7E2F-48D7-8237-5DD59BD673F7}"/>
          </ac:spMkLst>
        </pc:spChg>
        <pc:spChg chg="add mod">
          <ac:chgData name="Leandra Ribeiro de Oliveira e Silva" userId="5aff0f1f-307f-4676-bcf8-a35e504684c6" providerId="ADAL" clId="{1B1C929F-94D8-4D05-ACFF-E133B1DE97CA}" dt="2023-12-18T21:47:54.427" v="198" actId="1076"/>
          <ac:spMkLst>
            <pc:docMk/>
            <pc:sldMk cId="3402763878" sldId="1556"/>
            <ac:spMk id="6" creationId="{FD51895C-D6D7-405C-9901-D37F611CF69B}"/>
          </ac:spMkLst>
        </pc:spChg>
        <pc:spChg chg="add mod">
          <ac:chgData name="Leandra Ribeiro de Oliveira e Silva" userId="5aff0f1f-307f-4676-bcf8-a35e504684c6" providerId="ADAL" clId="{1B1C929F-94D8-4D05-ACFF-E133B1DE97CA}" dt="2023-12-18T21:47:54.427" v="198" actId="1076"/>
          <ac:spMkLst>
            <pc:docMk/>
            <pc:sldMk cId="3402763878" sldId="1556"/>
            <ac:spMk id="7" creationId="{315403A9-509A-48C7-B406-556369F2FC35}"/>
          </ac:spMkLst>
        </pc:spChg>
        <pc:spChg chg="add mod">
          <ac:chgData name="Leandra Ribeiro de Oliveira e Silva" userId="5aff0f1f-307f-4676-bcf8-a35e504684c6" providerId="ADAL" clId="{1B1C929F-94D8-4D05-ACFF-E133B1DE97CA}" dt="2023-12-18T21:47:54.427" v="198" actId="1076"/>
          <ac:spMkLst>
            <pc:docMk/>
            <pc:sldMk cId="3402763878" sldId="1556"/>
            <ac:spMk id="8" creationId="{FC00D214-3040-4636-9D4C-E5D717E26B8D}"/>
          </ac:spMkLst>
        </pc:spChg>
        <pc:spChg chg="add mod">
          <ac:chgData name="Leandra Ribeiro de Oliveira e Silva" userId="5aff0f1f-307f-4676-bcf8-a35e504684c6" providerId="ADAL" clId="{1B1C929F-94D8-4D05-ACFF-E133B1DE97CA}" dt="2023-12-18T21:47:54.427" v="198" actId="1076"/>
          <ac:spMkLst>
            <pc:docMk/>
            <pc:sldMk cId="3402763878" sldId="1556"/>
            <ac:spMk id="9" creationId="{B8DC3227-0A5F-4601-BFE1-6FFD39681B91}"/>
          </ac:spMkLst>
        </pc:spChg>
        <pc:spChg chg="add mod">
          <ac:chgData name="Leandra Ribeiro de Oliveira e Silva" userId="5aff0f1f-307f-4676-bcf8-a35e504684c6" providerId="ADAL" clId="{1B1C929F-94D8-4D05-ACFF-E133B1DE97CA}" dt="2023-12-18T21:52:30.389" v="239"/>
          <ac:spMkLst>
            <pc:docMk/>
            <pc:sldMk cId="3402763878" sldId="1556"/>
            <ac:spMk id="16" creationId="{987179F8-1DC8-4FB9-964D-C9FE817A9D0C}"/>
          </ac:spMkLst>
        </pc:spChg>
        <pc:spChg chg="add mod">
          <ac:chgData name="Leandra Ribeiro de Oliveira e Silva" userId="5aff0f1f-307f-4676-bcf8-a35e504684c6" providerId="ADAL" clId="{1B1C929F-94D8-4D05-ACFF-E133B1DE97CA}" dt="2023-12-18T21:47:54.427" v="198" actId="1076"/>
          <ac:spMkLst>
            <pc:docMk/>
            <pc:sldMk cId="3402763878" sldId="1556"/>
            <ac:spMk id="17" creationId="{8C8D8C39-DD5B-4140-BC38-C1B9177B0874}"/>
          </ac:spMkLst>
        </pc:spChg>
        <pc:spChg chg="add mod">
          <ac:chgData name="Leandra Ribeiro de Oliveira e Silva" userId="5aff0f1f-307f-4676-bcf8-a35e504684c6" providerId="ADAL" clId="{1B1C929F-94D8-4D05-ACFF-E133B1DE97CA}" dt="2023-12-18T21:47:54.427" v="198" actId="1076"/>
          <ac:spMkLst>
            <pc:docMk/>
            <pc:sldMk cId="3402763878" sldId="1556"/>
            <ac:spMk id="18" creationId="{20E53702-8838-4952-BDC2-1797AF322983}"/>
          </ac:spMkLst>
        </pc:spChg>
        <pc:grpChg chg="add mod">
          <ac:chgData name="Leandra Ribeiro de Oliveira e Silva" userId="5aff0f1f-307f-4676-bcf8-a35e504684c6" providerId="ADAL" clId="{1B1C929F-94D8-4D05-ACFF-E133B1DE97CA}" dt="2023-12-18T21:47:54.427" v="198" actId="1076"/>
          <ac:grpSpMkLst>
            <pc:docMk/>
            <pc:sldMk cId="3402763878" sldId="1556"/>
            <ac:grpSpMk id="11" creationId="{92DCB73E-2F05-44CF-8894-3816678779E7}"/>
          </ac:grpSpMkLst>
        </pc:grpChg>
        <pc:picChg chg="del">
          <ac:chgData name="Leandra Ribeiro de Oliveira e Silva" userId="5aff0f1f-307f-4676-bcf8-a35e504684c6" providerId="ADAL" clId="{1B1C929F-94D8-4D05-ACFF-E133B1DE97CA}" dt="2023-12-18T21:47:56.342" v="199" actId="478"/>
          <ac:picMkLst>
            <pc:docMk/>
            <pc:sldMk cId="3402763878" sldId="1556"/>
            <ac:picMk id="4" creationId="{EED89CD0-0C48-496A-B2E4-C4DE170FF821}"/>
          </ac:picMkLst>
        </pc:picChg>
        <pc:picChg chg="add mod">
          <ac:chgData name="Leandra Ribeiro de Oliveira e Silva" userId="5aff0f1f-307f-4676-bcf8-a35e504684c6" providerId="ADAL" clId="{1B1C929F-94D8-4D05-ACFF-E133B1DE97CA}" dt="2023-12-18T21:47:54.427" v="198" actId="1076"/>
          <ac:picMkLst>
            <pc:docMk/>
            <pc:sldMk cId="3402763878" sldId="1556"/>
            <ac:picMk id="10" creationId="{D668CBF9-6B10-4889-9866-F0C40B155447}"/>
          </ac:picMkLst>
        </pc:picChg>
      </pc:sldChg>
      <pc:sldChg chg="ord">
        <pc:chgData name="Leandra Ribeiro de Oliveira e Silva" userId="5aff0f1f-307f-4676-bcf8-a35e504684c6" providerId="ADAL" clId="{1B1C929F-94D8-4D05-ACFF-E133B1DE97CA}" dt="2023-12-18T21:40:25.212" v="6"/>
        <pc:sldMkLst>
          <pc:docMk/>
          <pc:sldMk cId="3234640137" sldId="4799"/>
        </pc:sldMkLst>
      </pc:sldChg>
      <pc:sldChg chg="del">
        <pc:chgData name="Leandra Ribeiro de Oliveira e Silva" userId="5aff0f1f-307f-4676-bcf8-a35e504684c6" providerId="ADAL" clId="{1B1C929F-94D8-4D05-ACFF-E133B1DE97CA}" dt="2023-12-18T21:40:14.430" v="3" actId="2696"/>
        <pc:sldMkLst>
          <pc:docMk/>
          <pc:sldMk cId="3858711811" sldId="2134805283"/>
        </pc:sldMkLst>
      </pc:sldChg>
      <pc:sldChg chg="ord">
        <pc:chgData name="Leandra Ribeiro de Oliveira e Silva" userId="5aff0f1f-307f-4676-bcf8-a35e504684c6" providerId="ADAL" clId="{1B1C929F-94D8-4D05-ACFF-E133B1DE97CA}" dt="2023-12-18T21:40:20.882" v="5"/>
        <pc:sldMkLst>
          <pc:docMk/>
          <pc:sldMk cId="2342822522" sldId="2134805289"/>
        </pc:sldMkLst>
      </pc:sldChg>
      <pc:sldChg chg="modSp">
        <pc:chgData name="Leandra Ribeiro de Oliveira e Silva" userId="5aff0f1f-307f-4676-bcf8-a35e504684c6" providerId="ADAL" clId="{1B1C929F-94D8-4D05-ACFF-E133B1DE97CA}" dt="2023-12-18T21:43:40.565" v="61" actId="404"/>
        <pc:sldMkLst>
          <pc:docMk/>
          <pc:sldMk cId="3815801453" sldId="2134805300"/>
        </pc:sldMkLst>
        <pc:spChg chg="mod">
          <ac:chgData name="Leandra Ribeiro de Oliveira e Silva" userId="5aff0f1f-307f-4676-bcf8-a35e504684c6" providerId="ADAL" clId="{1B1C929F-94D8-4D05-ACFF-E133B1DE97CA}" dt="2023-12-18T21:43:40.565" v="61" actId="404"/>
          <ac:spMkLst>
            <pc:docMk/>
            <pc:sldMk cId="3815801453" sldId="2134805300"/>
            <ac:spMk id="11" creationId="{4757DE7E-883B-4D3E-8DA4-F0F96AE70F4A}"/>
          </ac:spMkLst>
        </pc:spChg>
      </pc:sldChg>
      <pc:sldChg chg="modSp">
        <pc:chgData name="Leandra Ribeiro de Oliveira e Silva" userId="5aff0f1f-307f-4676-bcf8-a35e504684c6" providerId="ADAL" clId="{1B1C929F-94D8-4D05-ACFF-E133B1DE97CA}" dt="2023-12-18T21:41:55.424" v="14" actId="20577"/>
        <pc:sldMkLst>
          <pc:docMk/>
          <pc:sldMk cId="291588640" sldId="2134805316"/>
        </pc:sldMkLst>
        <pc:spChg chg="mod">
          <ac:chgData name="Leandra Ribeiro de Oliveira e Silva" userId="5aff0f1f-307f-4676-bcf8-a35e504684c6" providerId="ADAL" clId="{1B1C929F-94D8-4D05-ACFF-E133B1DE97CA}" dt="2023-12-18T21:41:19.556" v="7"/>
          <ac:spMkLst>
            <pc:docMk/>
            <pc:sldMk cId="291588640" sldId="2134805316"/>
            <ac:spMk id="41" creationId="{CE535D8B-7A9F-4E56-8699-BDEF691FD41E}"/>
          </ac:spMkLst>
        </pc:spChg>
        <pc:spChg chg="mod">
          <ac:chgData name="Leandra Ribeiro de Oliveira e Silva" userId="5aff0f1f-307f-4676-bcf8-a35e504684c6" providerId="ADAL" clId="{1B1C929F-94D8-4D05-ACFF-E133B1DE97CA}" dt="2023-12-18T21:41:55.424" v="14" actId="20577"/>
          <ac:spMkLst>
            <pc:docMk/>
            <pc:sldMk cId="291588640" sldId="2134805316"/>
            <ac:spMk id="50" creationId="{81939152-5CF8-4E7A-AA2D-2ED5D9E1B34D}"/>
          </ac:spMkLst>
        </pc:spChg>
      </pc:sldChg>
      <pc:sldChg chg="del">
        <pc:chgData name="Leandra Ribeiro de Oliveira e Silva" userId="5aff0f1f-307f-4676-bcf8-a35e504684c6" providerId="ADAL" clId="{1B1C929F-94D8-4D05-ACFF-E133B1DE97CA}" dt="2023-12-18T21:40:01.846" v="1" actId="2696"/>
        <pc:sldMkLst>
          <pc:docMk/>
          <pc:sldMk cId="1185821726" sldId="2134805336"/>
        </pc:sldMkLst>
      </pc:sldChg>
      <pc:sldChg chg="del">
        <pc:chgData name="Leandra Ribeiro de Oliveira e Silva" userId="5aff0f1f-307f-4676-bcf8-a35e504684c6" providerId="ADAL" clId="{1B1C929F-94D8-4D05-ACFF-E133B1DE97CA}" dt="2023-12-18T21:40:15.099" v="4" actId="2696"/>
        <pc:sldMkLst>
          <pc:docMk/>
          <pc:sldMk cId="3558864450" sldId="2134805337"/>
        </pc:sldMkLst>
      </pc:sldChg>
      <pc:sldChg chg="del">
        <pc:chgData name="Leandra Ribeiro de Oliveira e Silva" userId="5aff0f1f-307f-4676-bcf8-a35e504684c6" providerId="ADAL" clId="{1B1C929F-94D8-4D05-ACFF-E133B1DE97CA}" dt="2023-12-18T21:40:12.989" v="2" actId="2696"/>
        <pc:sldMkLst>
          <pc:docMk/>
          <pc:sldMk cId="3293859837" sldId="2134805345"/>
        </pc:sldMkLst>
      </pc:sldChg>
      <pc:sldMasterChg chg="delSldLayout">
        <pc:chgData name="Leandra Ribeiro de Oliveira e Silva" userId="5aff0f1f-307f-4676-bcf8-a35e504684c6" providerId="ADAL" clId="{1B1C929F-94D8-4D05-ACFF-E133B1DE97CA}" dt="2023-12-18T21:42:07.357" v="16" actId="2696"/>
        <pc:sldMasterMkLst>
          <pc:docMk/>
          <pc:sldMasterMk cId="3845943380" sldId="2147483712"/>
        </pc:sldMasterMkLst>
        <pc:sldLayoutChg chg="del">
          <pc:chgData name="Leandra Ribeiro de Oliveira e Silva" userId="5aff0f1f-307f-4676-bcf8-a35e504684c6" providerId="ADAL" clId="{1B1C929F-94D8-4D05-ACFF-E133B1DE97CA}" dt="2023-12-18T21:42:07.357" v="16" actId="2696"/>
          <pc:sldLayoutMkLst>
            <pc:docMk/>
            <pc:sldMasterMk cId="3845943380" sldId="2147483712"/>
            <pc:sldLayoutMk cId="3232259974" sldId="214748372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A7D3-3038-41CB-BA24-2DBF2E913A2E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D5617-F27F-4EA1-986E-1BFE14EC54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834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Temos falado sobre a necessidade de treinamento para a equipe atual </a:t>
            </a:r>
            <a:r>
              <a:rPr lang="pt-BR" err="1"/>
              <a:t>tb</a:t>
            </a:r>
            <a:r>
              <a:rPr lang="pt-BR"/>
              <a:t>, para a manutenção/aprimoramento da capacitação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00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27EB624-3A74-4DB5-D346-F0BF53851B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1054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27EB624-3A74-4DB5-D346-F0BF53851B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1904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27EB624-3A74-4DB5-D346-F0BF53851B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367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27EB624-3A74-4DB5-D346-F0BF53851B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80311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27EB624-3A74-4DB5-D346-F0BF53851B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9247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27EB624-3A74-4DB5-D346-F0BF53851B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92769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35635" y="2834105"/>
            <a:ext cx="2685126" cy="2684965"/>
          </a:xfrm>
          <a:prstGeom prst="rect">
            <a:avLst/>
          </a:prstGeom>
          <a:noFill/>
          <a:ln>
            <a:noFill/>
          </a:ln>
        </p:spPr>
        <p:txBody>
          <a:bodyPr lIns="48666" tIns="48666" rIns="48666" bIns="48666" anchor="ctr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-307975" y="447675"/>
            <a:ext cx="3973513" cy="22367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27EB624-3A74-4DB5-D346-F0BF53851B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17691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6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  <a:prstGeom prst="rect">
            <a:avLst/>
          </a:prstGeo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18527906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k object 18"/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2751"/>
            <a:endParaRPr sz="1088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7677">
              <a:lnSpc>
                <a:spcPts val="1293"/>
              </a:lnSpc>
            </a:pPr>
            <a:r>
              <a:rPr lang="da-DK" b="1" spc="-9">
                <a:solidFill>
                  <a:prstClr val="white"/>
                </a:solidFill>
                <a:latin typeface="Calibri"/>
                <a:cs typeface="Calibri"/>
              </a:rPr>
              <a:t>LOREM </a:t>
            </a:r>
            <a:r>
              <a:rPr lang="da-DK" b="1" spc="-6">
                <a:solidFill>
                  <a:prstClr val="white"/>
                </a:solidFill>
                <a:latin typeface="Calibri"/>
                <a:cs typeface="Calibri"/>
              </a:rPr>
              <a:t>IPSUM </a:t>
            </a:r>
            <a:r>
              <a:rPr lang="da-DK" spc="-6">
                <a:solidFill>
                  <a:prstClr val="white"/>
                </a:solidFill>
              </a:rPr>
              <a:t>SIT AMET</a:t>
            </a:r>
            <a:r>
              <a:rPr lang="da-DK" spc="-215">
                <a:solidFill>
                  <a:prstClr val="white"/>
                </a:solidFill>
              </a:rPr>
              <a:t> </a:t>
            </a:r>
            <a:r>
              <a:rPr lang="da-DK" spc="-9">
                <a:solidFill>
                  <a:prstClr val="white"/>
                </a:solidFill>
              </a:rPr>
              <a:t>CONSECTETUR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1" y="6377941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2" y="6377941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528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9"/>
            <a:ext cx="2306699" cy="2365981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0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7955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2751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76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2993" cap="all" baseline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25592225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46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pic>
        <p:nvPicPr>
          <p:cNvPr id="7" name="Imagem 6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8BBE023E-D1C1-4E48-8359-CCD9DA655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B13A5B89-D9DE-48A7-9B4E-5106262178B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F3E1291-567C-4873-9433-CE24D9F72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9"/>
            <a:ext cx="2306699" cy="23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533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ADF3C9-C60B-3F6F-5DBC-B8CF8C3B4C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464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439964-1A68-DE43-407F-B886A2AD7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872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C02E4D8F-6CD9-E325-D408-8D5643EE7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142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B9368DB-76DB-0D4F-86F7-5D31F0A57700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9F3686-84C3-D73F-7F94-0B64EB09A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991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4D0092CE-03AF-348A-42C0-DEBD0EC50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773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9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B83DB0F-DE17-B99A-519C-A2E4B58E32A3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607174-01AE-6609-4E4A-9E8210A4D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0078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143366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143366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33D20D8C-159A-9C32-A944-6D78738D6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926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oment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4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pt-BR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0BF2F456-3739-6C6B-9046-0420256B8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6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986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6401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EC4F5-3A6C-4E25-B4BB-AFAE387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B560C-9635-4A7E-A56E-5704E248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5F251D-E0D0-4D2F-83B1-33770791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AC78D-3757-4635-9C55-291C8BCA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E2F012-5DAF-4739-A98B-37594C9F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98422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D7CAB-EDBA-4D11-ADFE-77F10FC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31B71-ED54-4AAC-9417-990ABF16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6E1565-2A16-4D6C-A3D8-157DD55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8785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1970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8903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14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49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3260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2"/>
            <a:ext cx="3190484" cy="27528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1249"/>
              </a:spcBef>
              <a:defRPr lang="pt-BR" sz="1789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9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8"/>
            <a:ext cx="3190483" cy="2703470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6" y="1865466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591500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98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2"/>
            <a:ext cx="3190484" cy="27528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1249"/>
              </a:spcBef>
              <a:defRPr lang="pt-BR" sz="1789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9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8"/>
            <a:ext cx="3190483" cy="2703470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6" y="1865466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5915006" cy="935156"/>
          </a:xfrm>
          <a:prstGeom prst="rect">
            <a:avLst/>
          </a:prstGeo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715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Espec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3">
            <a:extLst>
              <a:ext uri="{FF2B5EF4-FFF2-40B4-BE49-F238E27FC236}">
                <a16:creationId xmlns:a16="http://schemas.microsoft.com/office/drawing/2014/main" id="{7FE51409-1507-4096-AB46-7DE6DA982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318" y="2319742"/>
            <a:ext cx="2985422" cy="291736"/>
          </a:xfrm>
          <a:prstGeom prst="rect">
            <a:avLst/>
          </a:prstGeom>
        </p:spPr>
        <p:txBody>
          <a:bodyPr/>
          <a:lstStyle>
            <a:lvl1pPr marL="7701" marR="102427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244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102427" lvl="0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26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8" name="Espaço Reservado para Texto 15">
            <a:extLst>
              <a:ext uri="{FF2B5EF4-FFF2-40B4-BE49-F238E27FC236}">
                <a16:creationId xmlns:a16="http://schemas.microsoft.com/office/drawing/2014/main" id="{444A1737-B1F8-49CB-A39D-E0A22ECEE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1736" y="3013130"/>
            <a:ext cx="2966003" cy="2726257"/>
          </a:xfrm>
          <a:prstGeom prst="rect">
            <a:avLst/>
          </a:prstGeom>
        </p:spPr>
        <p:txBody>
          <a:bodyPr/>
          <a:lstStyle>
            <a:lvl1pPr marL="7701" marR="147479" algn="l" defTabSz="554492" rtl="0" eaLnBrk="1" latinLnBrk="0" hangingPunct="1">
              <a:lnSpc>
                <a:spcPts val="1801"/>
              </a:lnSpc>
              <a:spcBef>
                <a:spcPts val="64"/>
              </a:spcBef>
              <a:defRPr lang="pt-BR" sz="1486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3081" lvl="0">
              <a:lnSpc>
                <a:spcPct val="101000"/>
              </a:lnSpc>
              <a:spcBef>
                <a:spcPts val="888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23" name="Espaço Reservado para Texto 13">
            <a:extLst>
              <a:ext uri="{FF2B5EF4-FFF2-40B4-BE49-F238E27FC236}">
                <a16:creationId xmlns:a16="http://schemas.microsoft.com/office/drawing/2014/main" id="{6A5F858A-7F30-47D7-A5D6-262FB2F4F1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4433" y="2319742"/>
            <a:ext cx="2985422" cy="291736"/>
          </a:xfrm>
          <a:prstGeom prst="rect">
            <a:avLst/>
          </a:prstGeom>
        </p:spPr>
        <p:txBody>
          <a:bodyPr/>
          <a:lstStyle>
            <a:lvl1pPr marL="7701" marR="102427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244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102427" lvl="0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26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4" name="Espaço Reservado para Texto 15">
            <a:extLst>
              <a:ext uri="{FF2B5EF4-FFF2-40B4-BE49-F238E27FC236}">
                <a16:creationId xmlns:a16="http://schemas.microsoft.com/office/drawing/2014/main" id="{9B11B354-A85D-4B8E-8F03-8276941613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4433" y="3013130"/>
            <a:ext cx="2985422" cy="2726257"/>
          </a:xfrm>
          <a:prstGeom prst="rect">
            <a:avLst/>
          </a:prstGeom>
        </p:spPr>
        <p:txBody>
          <a:bodyPr/>
          <a:lstStyle>
            <a:lvl1pPr marL="7701" marR="311517" algn="l" defTabSz="554492" rtl="0" eaLnBrk="1" latinLnBrk="0" hangingPunct="1">
              <a:lnSpc>
                <a:spcPts val="1801"/>
              </a:lnSpc>
              <a:spcBef>
                <a:spcPts val="64"/>
              </a:spcBef>
              <a:defRPr lang="pt-BR" sz="1486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3081" lvl="0">
              <a:lnSpc>
                <a:spcPct val="101000"/>
              </a:lnSpc>
              <a:spcBef>
                <a:spcPts val="888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28" name="Espaço Reservado para Texto 13">
            <a:extLst>
              <a:ext uri="{FF2B5EF4-FFF2-40B4-BE49-F238E27FC236}">
                <a16:creationId xmlns:a16="http://schemas.microsoft.com/office/drawing/2014/main" id="{27643088-C48B-4C47-971F-E40102E604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06550" y="2319742"/>
            <a:ext cx="2985422" cy="291736"/>
          </a:xfrm>
          <a:prstGeom prst="rect">
            <a:avLst/>
          </a:prstGeom>
        </p:spPr>
        <p:txBody>
          <a:bodyPr/>
          <a:lstStyle>
            <a:lvl1pPr marL="7701" marR="102427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244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102427" lvl="0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26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9" name="Espaço Reservado para Texto 15">
            <a:extLst>
              <a:ext uri="{FF2B5EF4-FFF2-40B4-BE49-F238E27FC236}">
                <a16:creationId xmlns:a16="http://schemas.microsoft.com/office/drawing/2014/main" id="{C51BB60F-ECF3-4E40-BBD7-A244837E89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24842" y="3013130"/>
            <a:ext cx="2985422" cy="2726257"/>
          </a:xfrm>
          <a:prstGeom prst="rect">
            <a:avLst/>
          </a:prstGeom>
        </p:spPr>
        <p:txBody>
          <a:bodyPr/>
          <a:lstStyle>
            <a:lvl1pPr marL="7701" marR="6546" algn="l" defTabSz="554492" rtl="0" eaLnBrk="1" latinLnBrk="0" hangingPunct="1">
              <a:lnSpc>
                <a:spcPct val="101000"/>
              </a:lnSpc>
              <a:spcBef>
                <a:spcPts val="888"/>
              </a:spcBef>
              <a:defRPr lang="pt-BR" sz="1486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6546" lvl="0">
              <a:lnSpc>
                <a:spcPct val="101000"/>
              </a:lnSpc>
              <a:spcBef>
                <a:spcPts val="888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9" name="Título 13">
            <a:extLst>
              <a:ext uri="{FF2B5EF4-FFF2-40B4-BE49-F238E27FC236}">
                <a16:creationId xmlns:a16="http://schemas.microsoft.com/office/drawing/2014/main" id="{4EEFA6E8-8CBC-4188-BC29-63C12B07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24814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1015AE4-E157-44D0-A97E-6BB787C4C71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022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Espec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97997E0-7D8A-4FF9-BE06-1FC96DABB813}"/>
              </a:ext>
            </a:extLst>
          </p:cNvPr>
          <p:cNvSpPr/>
          <p:nvPr/>
        </p:nvSpPr>
        <p:spPr>
          <a:xfrm>
            <a:off x="4155138" y="2171547"/>
            <a:ext cx="0" cy="3429000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0"/>
                </a:moveTo>
                <a:lnTo>
                  <a:pt x="0" y="5654278"/>
                </a:lnTo>
              </a:path>
            </a:pathLst>
          </a:custGeom>
          <a:ln w="20941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0BEE2230-922E-4542-995C-6488B3567D9F}"/>
              </a:ext>
            </a:extLst>
          </p:cNvPr>
          <p:cNvSpPr/>
          <p:nvPr/>
        </p:nvSpPr>
        <p:spPr>
          <a:xfrm>
            <a:off x="8036862" y="2171547"/>
            <a:ext cx="0" cy="3429000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0"/>
                </a:moveTo>
                <a:lnTo>
                  <a:pt x="0" y="5654278"/>
                </a:lnTo>
              </a:path>
            </a:pathLst>
          </a:custGeom>
          <a:ln w="20941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925BC933-18EF-4252-97D5-F755424A71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62867" y="2232062"/>
            <a:ext cx="1722074" cy="1711011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19" name="Espaço Reservado para Imagem 17">
            <a:extLst>
              <a:ext uri="{FF2B5EF4-FFF2-40B4-BE49-F238E27FC236}">
                <a16:creationId xmlns:a16="http://schemas.microsoft.com/office/drawing/2014/main" id="{F4D39560-7225-4B3D-BF7E-754D3414BDF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48441" y="2232062"/>
            <a:ext cx="1722074" cy="1711011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20" name="Espaço Reservado para Imagem 17">
            <a:extLst>
              <a:ext uri="{FF2B5EF4-FFF2-40B4-BE49-F238E27FC236}">
                <a16:creationId xmlns:a16="http://schemas.microsoft.com/office/drawing/2014/main" id="{ACEFC230-3F60-4FAD-B062-2249C3E3AE6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07059" y="2227299"/>
            <a:ext cx="1722074" cy="1711011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27" name="Espaço Reservado para Texto 22">
            <a:extLst>
              <a:ext uri="{FF2B5EF4-FFF2-40B4-BE49-F238E27FC236}">
                <a16:creationId xmlns:a16="http://schemas.microsoft.com/office/drawing/2014/main" id="{1F62795D-EB90-4D6E-8243-FA6203932B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1736" y="4122117"/>
            <a:ext cx="2884336" cy="307949"/>
          </a:xfrm>
          <a:prstGeom prst="rect">
            <a:avLst/>
          </a:prstGeom>
        </p:spPr>
        <p:txBody>
          <a:bodyPr/>
          <a:lstStyle>
            <a:lvl1pPr marL="0" marR="1925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01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1925" lvl="0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8" name="Espaço Reservado para Texto 25">
            <a:extLst>
              <a:ext uri="{FF2B5EF4-FFF2-40B4-BE49-F238E27FC236}">
                <a16:creationId xmlns:a16="http://schemas.microsoft.com/office/drawing/2014/main" id="{059D54A9-2D5E-45F1-8405-4FEA1F9E50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1736" y="4529663"/>
            <a:ext cx="2884336" cy="1209724"/>
          </a:xfrm>
          <a:prstGeom prst="rect">
            <a:avLst/>
          </a:prstGeom>
        </p:spPr>
        <p:txBody>
          <a:bodyPr/>
          <a:lstStyle>
            <a:lvl1pPr marL="7701" marR="3081" indent="-1540" algn="ctr" defTabSz="554492" rtl="0" eaLnBrk="1" latinLnBrk="0" hangingPunct="1">
              <a:lnSpc>
                <a:spcPct val="101000"/>
              </a:lnSpc>
              <a:spcBef>
                <a:spcPts val="937"/>
              </a:spcBef>
              <a:defRPr lang="pt-BR" sz="1486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3081" lvl="0" indent="-1540" algn="ctr">
              <a:lnSpc>
                <a:spcPct val="101000"/>
              </a:lnSpc>
              <a:spcBef>
                <a:spcPts val="937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36" name="Espaço Reservado para Texto 25">
            <a:extLst>
              <a:ext uri="{FF2B5EF4-FFF2-40B4-BE49-F238E27FC236}">
                <a16:creationId xmlns:a16="http://schemas.microsoft.com/office/drawing/2014/main" id="{B5E98317-21E2-45B9-8162-FA5E91BDCF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63459" y="4529663"/>
            <a:ext cx="2884336" cy="1209724"/>
          </a:xfrm>
          <a:prstGeom prst="rect">
            <a:avLst/>
          </a:prstGeom>
        </p:spPr>
        <p:txBody>
          <a:bodyPr/>
          <a:lstStyle>
            <a:lvl1pPr marL="7701" marR="3081" indent="770" algn="ctr" defTabSz="554492" rtl="0" eaLnBrk="1" latinLnBrk="0" hangingPunct="1">
              <a:lnSpc>
                <a:spcPct val="101000"/>
              </a:lnSpc>
              <a:spcBef>
                <a:spcPts val="937"/>
              </a:spcBef>
              <a:defRPr lang="pt-BR" sz="1486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3081" lvl="0" indent="770" algn="ctr">
              <a:lnSpc>
                <a:spcPct val="101000"/>
              </a:lnSpc>
              <a:spcBef>
                <a:spcPts val="937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38" name="Espaço Reservado para Texto 25">
            <a:extLst>
              <a:ext uri="{FF2B5EF4-FFF2-40B4-BE49-F238E27FC236}">
                <a16:creationId xmlns:a16="http://schemas.microsoft.com/office/drawing/2014/main" id="{DB1B9FFE-79EA-4E8E-AB6A-FECA483455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25928" y="4529663"/>
            <a:ext cx="2884336" cy="1209724"/>
          </a:xfrm>
          <a:prstGeom prst="rect">
            <a:avLst/>
          </a:prstGeom>
        </p:spPr>
        <p:txBody>
          <a:bodyPr/>
          <a:lstStyle>
            <a:lvl1pPr marL="7701" marR="3081" indent="770" algn="ctr" defTabSz="554492" rtl="0" eaLnBrk="1" latinLnBrk="0" hangingPunct="1">
              <a:lnSpc>
                <a:spcPts val="1801"/>
              </a:lnSpc>
              <a:spcBef>
                <a:spcPts val="61"/>
              </a:spcBef>
              <a:defRPr lang="pt-BR" sz="1486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64306" lvl="0">
              <a:lnSpc>
                <a:spcPct val="100000"/>
              </a:lnSpc>
              <a:spcBef>
                <a:spcPts val="955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16" name="Espaço Reservado para Texto 22">
            <a:extLst>
              <a:ext uri="{FF2B5EF4-FFF2-40B4-BE49-F238E27FC236}">
                <a16:creationId xmlns:a16="http://schemas.microsoft.com/office/drawing/2014/main" id="{4444FE59-E9BC-4623-8A2A-B9FB84C043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63459" y="4122117"/>
            <a:ext cx="2884336" cy="307949"/>
          </a:xfrm>
          <a:prstGeom prst="rect">
            <a:avLst/>
          </a:prstGeom>
        </p:spPr>
        <p:txBody>
          <a:bodyPr/>
          <a:lstStyle>
            <a:lvl1pPr marL="0" marR="1925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01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1925" lvl="0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7" name="Espaço Reservado para Texto 22">
            <a:extLst>
              <a:ext uri="{FF2B5EF4-FFF2-40B4-BE49-F238E27FC236}">
                <a16:creationId xmlns:a16="http://schemas.microsoft.com/office/drawing/2014/main" id="{A3BF339F-B8DC-40CC-98BE-3BE483B125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19359" y="4122117"/>
            <a:ext cx="2884336" cy="307949"/>
          </a:xfrm>
          <a:prstGeom prst="rect">
            <a:avLst/>
          </a:prstGeom>
        </p:spPr>
        <p:txBody>
          <a:bodyPr/>
          <a:lstStyle>
            <a:lvl1pPr marL="0" marR="1925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01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1925" lvl="0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B91EAF39-2D63-40CF-A629-DCDED391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255122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DC195E1-385D-40C1-A036-2AD52034D420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63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Espec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AED01704-D135-4799-B1EB-240A2F68202A}"/>
              </a:ext>
            </a:extLst>
          </p:cNvPr>
          <p:cNvSpPr/>
          <p:nvPr/>
        </p:nvSpPr>
        <p:spPr>
          <a:xfrm>
            <a:off x="761999" y="2020942"/>
            <a:ext cx="3454657" cy="3718446"/>
          </a:xfrm>
          <a:prstGeom prst="rect">
            <a:avLst/>
          </a:prstGeom>
          <a:solidFill>
            <a:srgbClr val="00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ADEF398-9461-4712-B8FD-C5EB2174B74E}"/>
              </a:ext>
            </a:extLst>
          </p:cNvPr>
          <p:cNvSpPr/>
          <p:nvPr/>
        </p:nvSpPr>
        <p:spPr>
          <a:xfrm>
            <a:off x="4368672" y="2020942"/>
            <a:ext cx="3454657" cy="3718446"/>
          </a:xfrm>
          <a:prstGeom prst="rect">
            <a:avLst/>
          </a:prstGeom>
          <a:solidFill>
            <a:srgbClr val="008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C27BC258-C59B-402F-88D2-B52217454F66}"/>
              </a:ext>
            </a:extLst>
          </p:cNvPr>
          <p:cNvSpPr/>
          <p:nvPr/>
        </p:nvSpPr>
        <p:spPr>
          <a:xfrm>
            <a:off x="4368799" y="2642481"/>
            <a:ext cx="3454657" cy="12707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0B37EF35-EEF5-48B0-856F-33228827C04B}"/>
              </a:ext>
            </a:extLst>
          </p:cNvPr>
          <p:cNvSpPr/>
          <p:nvPr/>
        </p:nvSpPr>
        <p:spPr>
          <a:xfrm>
            <a:off x="762000" y="2642481"/>
            <a:ext cx="3454657" cy="12707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id="{E92FDC27-4862-4C93-92B2-A2B8AF4A61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97635" y="2135184"/>
            <a:ext cx="2818871" cy="1931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395" cap="all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lvl="0"/>
            <a:r>
              <a:rPr lang="pt-BR"/>
              <a:t>Clique para adicionar um título para o box</a:t>
            </a:r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id="{D1642661-EA9A-4B71-BFF2-5E0E1850CD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6581" y="2893897"/>
            <a:ext cx="3049925" cy="2647951"/>
          </a:xfrm>
          <a:prstGeom prst="rect">
            <a:avLst/>
          </a:prstGeom>
        </p:spPr>
        <p:txBody>
          <a:bodyPr/>
          <a:lstStyle>
            <a:lvl1pPr marL="207935" indent="-207935">
              <a:lnSpc>
                <a:spcPct val="90000"/>
              </a:lnSpc>
              <a:spcBef>
                <a:spcPts val="1455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1486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D4B24351-95F6-4CF3-85E6-E292311F99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02091" y="2135184"/>
            <a:ext cx="2818871" cy="193168"/>
          </a:xfrm>
          <a:prstGeom prst="rect">
            <a:avLst/>
          </a:prstGeom>
        </p:spPr>
        <p:txBody>
          <a:bodyPr/>
          <a:lstStyle>
            <a:lvl1pPr marL="0" marR="0" indent="0" defTabSz="554492" eaLnBrk="1" fontAlgn="auto" latinLnBrk="0" hangingPunct="1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95" cap="all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marL="0" marR="0" lvl="0" indent="0" defTabSz="554492" eaLnBrk="1" fontAlgn="auto" latinLnBrk="0" hangingPunct="1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adicionar um título para o box</a:t>
            </a:r>
          </a:p>
          <a:p>
            <a:pPr lvl="0"/>
            <a:endParaRPr lang="pt-BR"/>
          </a:p>
        </p:txBody>
      </p:sp>
      <p:sp>
        <p:nvSpPr>
          <p:cNvPr id="31" name="Espaço Reservado para Texto 3">
            <a:extLst>
              <a:ext uri="{FF2B5EF4-FFF2-40B4-BE49-F238E27FC236}">
                <a16:creationId xmlns:a16="http://schemas.microsoft.com/office/drawing/2014/main" id="{93D6E771-6D77-4880-B095-C851303A33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71038" y="2893897"/>
            <a:ext cx="3049925" cy="2647951"/>
          </a:xfrm>
          <a:prstGeom prst="rect">
            <a:avLst/>
          </a:prstGeom>
        </p:spPr>
        <p:txBody>
          <a:bodyPr/>
          <a:lstStyle>
            <a:lvl1pPr marL="207935" indent="-207935">
              <a:lnSpc>
                <a:spcPct val="90000"/>
              </a:lnSpc>
              <a:spcBef>
                <a:spcPts val="1455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1486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A24C91D6-8F18-40CD-8C59-25DFE785AAF7}"/>
              </a:ext>
            </a:extLst>
          </p:cNvPr>
          <p:cNvSpPr/>
          <p:nvPr/>
        </p:nvSpPr>
        <p:spPr>
          <a:xfrm>
            <a:off x="7975343" y="2020942"/>
            <a:ext cx="3454657" cy="3718446"/>
          </a:xfrm>
          <a:prstGeom prst="rect">
            <a:avLst/>
          </a:prstGeom>
          <a:solidFill>
            <a:srgbClr val="00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757BDA8A-AE1C-4865-9BA7-7269FCFB3242}"/>
              </a:ext>
            </a:extLst>
          </p:cNvPr>
          <p:cNvSpPr/>
          <p:nvPr/>
        </p:nvSpPr>
        <p:spPr>
          <a:xfrm>
            <a:off x="7975471" y="2642481"/>
            <a:ext cx="3454657" cy="12707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F6EECBED-040A-4568-8849-486F021ED3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08763" y="2135184"/>
            <a:ext cx="2818871" cy="193168"/>
          </a:xfrm>
          <a:prstGeom prst="rect">
            <a:avLst/>
          </a:prstGeom>
        </p:spPr>
        <p:txBody>
          <a:bodyPr/>
          <a:lstStyle>
            <a:lvl1pPr marL="0" marR="0" indent="0" defTabSz="554492" eaLnBrk="1" fontAlgn="auto" latinLnBrk="0" hangingPunct="1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95" cap="all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marL="0" marR="0" lvl="0" indent="0" defTabSz="554492" eaLnBrk="1" fontAlgn="auto" latinLnBrk="0" hangingPunct="1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adicionar um título para o box</a:t>
            </a:r>
          </a:p>
          <a:p>
            <a:pPr lvl="0"/>
            <a:endParaRPr lang="pt-BR"/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72FD0CE1-DAF1-41F3-BC05-E4E6F05942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77709" y="2893897"/>
            <a:ext cx="3049925" cy="2647951"/>
          </a:xfrm>
          <a:prstGeom prst="rect">
            <a:avLst/>
          </a:prstGeom>
        </p:spPr>
        <p:txBody>
          <a:bodyPr/>
          <a:lstStyle>
            <a:lvl1pPr marL="207935" indent="-207935">
              <a:lnSpc>
                <a:spcPct val="90000"/>
              </a:lnSpc>
              <a:spcBef>
                <a:spcPts val="1455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1486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2636014C-34AA-4794-8C01-4FAE816B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041592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980CC96-6D78-4802-BBF2-4E17261E8E4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691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Especi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8C74C196-38F0-4DC9-ACCF-4C8B1044A1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318" y="1718575"/>
            <a:ext cx="6003996" cy="324193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2456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92" b="1" kern="1200" spc="-36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0" lvl="0" indent="0" algn="l" defTabSz="554492" rtl="0" eaLnBrk="1" fontAlgn="auto" latinLnBrk="0" hangingPunct="1">
              <a:lnSpc>
                <a:spcPts val="2456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subtítulo</a:t>
            </a:r>
          </a:p>
          <a:p>
            <a:pPr marL="12700">
              <a:lnSpc>
                <a:spcPts val="4050"/>
              </a:lnSpc>
              <a:spcBef>
                <a:spcPts val="110"/>
              </a:spcBef>
            </a:pPr>
            <a:endParaRPr lang="pt-BR" sz="2092">
              <a:latin typeface="Calibri"/>
              <a:cs typeface="Calibri"/>
            </a:endParaRPr>
          </a:p>
        </p:txBody>
      </p:sp>
      <p:sp>
        <p:nvSpPr>
          <p:cNvPr id="27" name="Espaço Reservado para Texto 4">
            <a:extLst>
              <a:ext uri="{FF2B5EF4-FFF2-40B4-BE49-F238E27FC236}">
                <a16:creationId xmlns:a16="http://schemas.microsoft.com/office/drawing/2014/main" id="{B8C5130A-F67A-4F4A-A090-9534B500B1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317" y="2066681"/>
            <a:ext cx="6003996" cy="318836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ts val="2456"/>
              </a:lnSpc>
              <a:defRPr lang="pt-BR" sz="2092" b="0" kern="1200" spc="-33" dirty="0" smtClean="0">
                <a:solidFill>
                  <a:srgbClr val="00445F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pPr marL="7701" lvl="0">
              <a:lnSpc>
                <a:spcPts val="2456"/>
              </a:lnSpc>
            </a:pPr>
            <a:r>
              <a:rPr lang="pt-BR" sz="2092">
                <a:latin typeface="Calibri Light"/>
                <a:cs typeface="Calibri Light"/>
              </a:rPr>
              <a:t>Editar estilos de texto Mestre</a:t>
            </a:r>
          </a:p>
        </p:txBody>
      </p:sp>
      <p:sp>
        <p:nvSpPr>
          <p:cNvPr id="32" name="Espaço Reservado para Texto 43">
            <a:extLst>
              <a:ext uri="{FF2B5EF4-FFF2-40B4-BE49-F238E27FC236}">
                <a16:creationId xmlns:a16="http://schemas.microsoft.com/office/drawing/2014/main" id="{135D7E51-5810-4666-BF0B-88C2FD1A6A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4180" y="3274093"/>
            <a:ext cx="3423349" cy="725443"/>
          </a:xfrm>
          <a:prstGeom prst="rect">
            <a:avLst/>
          </a:prstGeom>
        </p:spPr>
        <p:txBody>
          <a:bodyPr/>
          <a:lstStyle>
            <a:lvl1pPr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8856" lvl="0">
              <a:lnSpc>
                <a:spcPct val="101000"/>
              </a:lnSpc>
              <a:spcBef>
                <a:spcPts val="982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EE99FE92-8866-4B01-A771-49D232EFC9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62836" y="3047104"/>
            <a:ext cx="3423349" cy="219530"/>
          </a:xfrm>
          <a:prstGeom prst="rect">
            <a:avLst/>
          </a:prstGeom>
        </p:spPr>
        <p:txBody>
          <a:bodyPr/>
          <a:lstStyle>
            <a:lvl1pPr marL="7701" marR="593384" algn="l" defTabSz="554492" rtl="0" eaLnBrk="1" latinLnBrk="0" hangingPunct="1">
              <a:lnSpc>
                <a:spcPct val="76900"/>
              </a:lnSpc>
              <a:spcBef>
                <a:spcPts val="567"/>
              </a:spcBef>
              <a:defRPr lang="pt-BR" sz="1789" b="1" kern="1200" spc="-3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>
              <a:lnSpc>
                <a:spcPct val="76900"/>
              </a:lnSpc>
              <a:spcBef>
                <a:spcPts val="935"/>
              </a:spcBef>
            </a:pPr>
            <a:r>
              <a:rPr lang="da-DK" sz="1789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36" name="Espaço Reservado para Texto 43">
            <a:extLst>
              <a:ext uri="{FF2B5EF4-FFF2-40B4-BE49-F238E27FC236}">
                <a16:creationId xmlns:a16="http://schemas.microsoft.com/office/drawing/2014/main" id="{FD7003F5-41F6-4496-99EB-46ACFEA318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64180" y="4764976"/>
            <a:ext cx="3423349" cy="749452"/>
          </a:xfrm>
          <a:prstGeom prst="rect">
            <a:avLst/>
          </a:prstGeom>
        </p:spPr>
        <p:txBody>
          <a:bodyPr/>
          <a:lstStyle>
            <a:lvl1pPr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8856" lvl="0">
              <a:lnSpc>
                <a:spcPct val="101000"/>
              </a:lnSpc>
              <a:spcBef>
                <a:spcPts val="982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id="{A143B7E0-9637-4368-BD5F-8CDC3C0D31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62835" y="4537986"/>
            <a:ext cx="3427866" cy="219530"/>
          </a:xfrm>
          <a:prstGeom prst="rect">
            <a:avLst/>
          </a:prstGeom>
        </p:spPr>
        <p:txBody>
          <a:bodyPr/>
          <a:lstStyle>
            <a:lvl1pPr marL="7701" marR="593384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1789" b="1" kern="1200" spc="-3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593384" lvl="0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789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40" name="Espaço Reservado para Texto 43">
            <a:extLst>
              <a:ext uri="{FF2B5EF4-FFF2-40B4-BE49-F238E27FC236}">
                <a16:creationId xmlns:a16="http://schemas.microsoft.com/office/drawing/2014/main" id="{591E799B-8F3C-4372-8F8A-5C630AF5B9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22950" y="3274093"/>
            <a:ext cx="3422005" cy="725443"/>
          </a:xfrm>
          <a:prstGeom prst="rect">
            <a:avLst/>
          </a:prstGeom>
        </p:spPr>
        <p:txBody>
          <a:bodyPr/>
          <a:lstStyle>
            <a:lvl1pPr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8856" lvl="0">
              <a:lnSpc>
                <a:spcPct val="101000"/>
              </a:lnSpc>
              <a:spcBef>
                <a:spcPts val="982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41" name="Espaço Reservado para Texto 2">
            <a:extLst>
              <a:ext uri="{FF2B5EF4-FFF2-40B4-BE49-F238E27FC236}">
                <a16:creationId xmlns:a16="http://schemas.microsoft.com/office/drawing/2014/main" id="{B31BF625-53C5-4F67-98B5-5647F68C2D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21604" y="3047104"/>
            <a:ext cx="3426039" cy="219530"/>
          </a:xfrm>
          <a:prstGeom prst="rect">
            <a:avLst/>
          </a:prstGeom>
        </p:spPr>
        <p:txBody>
          <a:bodyPr/>
          <a:lstStyle>
            <a:lvl1pPr marL="7701" marR="593384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1789" b="1" kern="1200" spc="-3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593384" lvl="0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789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44" name="Espaço Reservado para Texto 43">
            <a:extLst>
              <a:ext uri="{FF2B5EF4-FFF2-40B4-BE49-F238E27FC236}">
                <a16:creationId xmlns:a16="http://schemas.microsoft.com/office/drawing/2014/main" id="{33D9142B-64E5-4B7C-BF73-DE88A2A37B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24294" y="4764976"/>
            <a:ext cx="3424732" cy="749452"/>
          </a:xfrm>
          <a:prstGeom prst="rect">
            <a:avLst/>
          </a:prstGeom>
        </p:spPr>
        <p:txBody>
          <a:bodyPr/>
          <a:lstStyle>
            <a:lvl1pPr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8856" lvl="0">
              <a:lnSpc>
                <a:spcPct val="101000"/>
              </a:lnSpc>
              <a:spcBef>
                <a:spcPts val="982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45" name="Espaço Reservado para Texto 2">
            <a:extLst>
              <a:ext uri="{FF2B5EF4-FFF2-40B4-BE49-F238E27FC236}">
                <a16:creationId xmlns:a16="http://schemas.microsoft.com/office/drawing/2014/main" id="{A291CFCC-F0C1-4634-975A-BC1AA748B8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2950" y="4537986"/>
            <a:ext cx="3426039" cy="223535"/>
          </a:xfrm>
          <a:prstGeom prst="rect">
            <a:avLst/>
          </a:prstGeom>
        </p:spPr>
        <p:txBody>
          <a:bodyPr/>
          <a:lstStyle>
            <a:lvl1pPr marL="7701" marR="593384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1789" b="1" kern="1200" spc="-3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593384" lvl="0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789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54" name="Espaço Reservado para Imagem 17">
            <a:extLst>
              <a:ext uri="{FF2B5EF4-FFF2-40B4-BE49-F238E27FC236}">
                <a16:creationId xmlns:a16="http://schemas.microsoft.com/office/drawing/2014/main" id="{6F3865AA-8F0D-4E34-9D12-09EC3E51DF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7885" y="3047104"/>
            <a:ext cx="958591" cy="952433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55" name="Espaço Reservado para Imagem 17">
            <a:extLst>
              <a:ext uri="{FF2B5EF4-FFF2-40B4-BE49-F238E27FC236}">
                <a16:creationId xmlns:a16="http://schemas.microsoft.com/office/drawing/2014/main" id="{799F44EA-0892-4990-9FAB-025CC4C6FA4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62318" y="4548835"/>
            <a:ext cx="958591" cy="965593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56" name="Espaço Reservado para Imagem 17">
            <a:extLst>
              <a:ext uri="{FF2B5EF4-FFF2-40B4-BE49-F238E27FC236}">
                <a16:creationId xmlns:a16="http://schemas.microsoft.com/office/drawing/2014/main" id="{00E02FFD-C05F-4ACD-B2A6-0273D8E4456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42709" y="3047104"/>
            <a:ext cx="958591" cy="952433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57" name="Espaço Reservado para Imagem 17">
            <a:extLst>
              <a:ext uri="{FF2B5EF4-FFF2-40B4-BE49-F238E27FC236}">
                <a16:creationId xmlns:a16="http://schemas.microsoft.com/office/drawing/2014/main" id="{B87BD144-C1CE-4070-839E-2A3D536EEFE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27142" y="4548835"/>
            <a:ext cx="958591" cy="965593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17" name="Título 13">
            <a:extLst>
              <a:ext uri="{FF2B5EF4-FFF2-40B4-BE49-F238E27FC236}">
                <a16:creationId xmlns:a16="http://schemas.microsoft.com/office/drawing/2014/main" id="{788F479D-B662-4072-85F5-C4F897DF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600399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70C8AA17-9D3A-4C5C-A51D-BABC5CAB711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621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EC4F5-3A6C-4E25-B4BB-AFAE387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B560C-9635-4A7E-A56E-5704E248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5F251D-E0D0-4D2F-83B1-33770791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AC78D-3757-4635-9C55-291C8BCA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E2F012-5DAF-4739-A98B-37594C9F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2164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pic>
        <p:nvPicPr>
          <p:cNvPr id="7" name="Imagem 6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8BBE023E-D1C1-4E48-8359-CCD9DA655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B13A5B89-D9DE-48A7-9B4E-5106262178B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F3E1291-567C-4873-9433-CE24D9F72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9"/>
            <a:ext cx="2306699" cy="23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79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4207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4081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D7CAB-EDBA-4D11-ADFE-77F10FC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31B71-ED54-4AAC-9417-990ABF16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6E1565-2A16-4D6C-A3D8-157DD55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678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80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  <a:prstGeom prst="rect">
            <a:avLst/>
          </a:prstGeo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14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96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2"/>
            <a:ext cx="3190484" cy="27528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1249"/>
              </a:spcBef>
              <a:defRPr lang="pt-BR" sz="1789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9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8"/>
            <a:ext cx="3190483" cy="2703470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6" y="1865466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591500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664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14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93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a – Foto Ampli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9A1E7D-956A-4928-811F-F851013AB19B}"/>
              </a:ext>
            </a:extLst>
          </p:cNvPr>
          <p:cNvSpPr/>
          <p:nvPr/>
        </p:nvSpPr>
        <p:spPr>
          <a:xfrm>
            <a:off x="0" y="6062842"/>
            <a:ext cx="12192000" cy="79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0347143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a –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9A1E7D-956A-4928-811F-F851013AB19B}"/>
              </a:ext>
            </a:extLst>
          </p:cNvPr>
          <p:cNvSpPr/>
          <p:nvPr/>
        </p:nvSpPr>
        <p:spPr>
          <a:xfrm>
            <a:off x="0" y="6062842"/>
            <a:ext cx="12192000" cy="79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31" name="Espaço Reservado para Imagem 29">
            <a:extLst>
              <a:ext uri="{FF2B5EF4-FFF2-40B4-BE49-F238E27FC236}">
                <a16:creationId xmlns:a16="http://schemas.microsoft.com/office/drawing/2014/main" id="{B6460604-D14D-4202-A402-25CFB5B93D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"/>
            <a:ext cx="6096000" cy="6857999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2912574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a – 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148627A-17FE-4D1F-BB51-7BC46DCD5EB0}"/>
              </a:ext>
            </a:extLst>
          </p:cNvPr>
          <p:cNvSpPr/>
          <p:nvPr/>
        </p:nvSpPr>
        <p:spPr>
          <a:xfrm>
            <a:off x="0" y="6062842"/>
            <a:ext cx="12192000" cy="79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13" name="Espaço Reservado para Imagem 29">
            <a:extLst>
              <a:ext uri="{FF2B5EF4-FFF2-40B4-BE49-F238E27FC236}">
                <a16:creationId xmlns:a16="http://schemas.microsoft.com/office/drawing/2014/main" id="{A3BDD10B-4E55-449B-9373-8F26A47FA2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-6133"/>
            <a:ext cx="6095485" cy="3435133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Imagem 29">
            <a:extLst>
              <a:ext uri="{FF2B5EF4-FFF2-40B4-BE49-F238E27FC236}">
                <a16:creationId xmlns:a16="http://schemas.microsoft.com/office/drawing/2014/main" id="{D13ECEF2-DF1C-4D05-B6FE-598B6D97BD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515" y="3429000"/>
            <a:ext cx="6095485" cy="3417970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2509799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EC4F5-3A6C-4E25-B4BB-AFAE387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B560C-9635-4A7E-A56E-5704E248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5F251D-E0D0-4D2F-83B1-33770791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AC78D-3757-4635-9C55-291C8BCA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E2F012-5DAF-4739-A98B-37594C9F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7292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pic>
        <p:nvPicPr>
          <p:cNvPr id="7" name="Imagem 6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8BBE023E-D1C1-4E48-8359-CCD9DA655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B13A5B89-D9DE-48A7-9B4E-5106262178B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F3E1291-567C-4873-9433-CE24D9F72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9"/>
            <a:ext cx="2306699" cy="23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429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6767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2930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D7CAB-EDBA-4D11-ADFE-77F10FC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31B71-ED54-4AAC-9417-990ABF16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6E1565-2A16-4D6C-A3D8-157DD55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097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1827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6807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2"/>
            <a:ext cx="3190484" cy="27528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1249"/>
              </a:spcBef>
              <a:defRPr lang="pt-BR" sz="1789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9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8"/>
            <a:ext cx="3190483" cy="2703470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6" y="1865466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591500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003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14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64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2"/>
            <a:ext cx="3190484" cy="27528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1249"/>
              </a:spcBef>
              <a:defRPr lang="pt-BR" sz="1789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9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8"/>
            <a:ext cx="3190483" cy="2703470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6" y="1865466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591500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933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14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46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pic>
        <p:nvPicPr>
          <p:cNvPr id="7" name="Imagem 6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E9E66C71-2A38-404C-9374-60A9B99F9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AF9C6E76-A90A-49F4-B929-829878E31E28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16094AD-500A-4EB9-BF06-5AF9DAB18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9"/>
            <a:ext cx="2306699" cy="23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308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ADF3C9-C60B-3F6F-5DBC-B8CF8C3B4C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699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439964-1A68-DE43-407F-B886A2AD7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8433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C02E4D8F-6CD9-E325-D408-8D5643EE7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178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B9368DB-76DB-0D4F-86F7-5D31F0A57700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9F3686-84C3-D73F-7F94-0B64EB09A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8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EC4F5-3A6C-4E25-B4BB-AFAE387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B560C-9635-4A7E-A56E-5704E248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5F251D-E0D0-4D2F-83B1-33770791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559E-1CA7-40E5-B50A-EEB22924883C}" type="datetime1">
              <a:rPr lang="pt-BR" smtClean="0"/>
              <a:t>18/12/2023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AC78D-3757-4635-9C55-291C8BCA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E2F012-5DAF-4739-A98B-37594C9F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0777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4D0092CE-03AF-348A-42C0-DEBD0EC50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455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9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B83DB0F-DE17-B99A-519C-A2E4B58E32A3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607174-01AE-6609-4E4A-9E8210A4D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327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143366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143366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33D20D8C-159A-9C32-A944-6D78738D6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599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oment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4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7701">
              <a:lnSpc>
                <a:spcPts val="1298"/>
              </a:lnSpc>
            </a:pPr>
            <a:r>
              <a:rPr lang="da-DK" b="1" spc="-9">
                <a:latin typeface="Calibri"/>
                <a:cs typeface="Calibri"/>
              </a:rPr>
              <a:t>LOREM </a:t>
            </a:r>
            <a:r>
              <a:rPr lang="da-DK" b="1" spc="-6">
                <a:latin typeface="Calibri"/>
                <a:cs typeface="Calibri"/>
              </a:rPr>
              <a:t>IPSUM </a:t>
            </a:r>
            <a:r>
              <a:rPr lang="da-DK" spc="-6"/>
              <a:t>SIT AMET</a:t>
            </a:r>
            <a:r>
              <a:rPr lang="da-DK" spc="-215"/>
              <a:t> </a:t>
            </a:r>
            <a:r>
              <a:rPr lang="da-DK" spc="-9"/>
              <a:t>CONSECTETUR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0BF2F456-3739-6C6B-9046-0420256B8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6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487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2077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46901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26055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9872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09243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D7CAB-EDBA-4D11-ADFE-77F10FC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31B71-ED54-4AAC-9417-990ABF16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6E1565-2A16-4D6C-A3D8-157DD55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612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256576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060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2"/>
            <a:ext cx="3190484" cy="27528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1249"/>
              </a:spcBef>
              <a:defRPr lang="pt-BR" sz="1789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9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8"/>
            <a:ext cx="3190483" cy="2703470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6" y="1865466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591500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5647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71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Espec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3">
            <a:extLst>
              <a:ext uri="{FF2B5EF4-FFF2-40B4-BE49-F238E27FC236}">
                <a16:creationId xmlns:a16="http://schemas.microsoft.com/office/drawing/2014/main" id="{7FE51409-1507-4096-AB46-7DE6DA982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318" y="2319742"/>
            <a:ext cx="2985422" cy="291736"/>
          </a:xfrm>
          <a:prstGeom prst="rect">
            <a:avLst/>
          </a:prstGeom>
        </p:spPr>
        <p:txBody>
          <a:bodyPr/>
          <a:lstStyle>
            <a:lvl1pPr marL="7701" marR="102427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244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102427" lvl="0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26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8" name="Espaço Reservado para Texto 15">
            <a:extLst>
              <a:ext uri="{FF2B5EF4-FFF2-40B4-BE49-F238E27FC236}">
                <a16:creationId xmlns:a16="http://schemas.microsoft.com/office/drawing/2014/main" id="{444A1737-B1F8-49CB-A39D-E0A22ECEE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1736" y="3013130"/>
            <a:ext cx="2966003" cy="2726257"/>
          </a:xfrm>
          <a:prstGeom prst="rect">
            <a:avLst/>
          </a:prstGeom>
        </p:spPr>
        <p:txBody>
          <a:bodyPr/>
          <a:lstStyle>
            <a:lvl1pPr marL="7701" marR="147479" algn="l" defTabSz="554492" rtl="0" eaLnBrk="1" latinLnBrk="0" hangingPunct="1">
              <a:lnSpc>
                <a:spcPts val="1801"/>
              </a:lnSpc>
              <a:spcBef>
                <a:spcPts val="64"/>
              </a:spcBef>
              <a:defRPr lang="pt-BR" sz="1486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3081" lvl="0">
              <a:lnSpc>
                <a:spcPct val="101000"/>
              </a:lnSpc>
              <a:spcBef>
                <a:spcPts val="888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23" name="Espaço Reservado para Texto 13">
            <a:extLst>
              <a:ext uri="{FF2B5EF4-FFF2-40B4-BE49-F238E27FC236}">
                <a16:creationId xmlns:a16="http://schemas.microsoft.com/office/drawing/2014/main" id="{6A5F858A-7F30-47D7-A5D6-262FB2F4F1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4433" y="2319742"/>
            <a:ext cx="2985422" cy="291736"/>
          </a:xfrm>
          <a:prstGeom prst="rect">
            <a:avLst/>
          </a:prstGeom>
        </p:spPr>
        <p:txBody>
          <a:bodyPr/>
          <a:lstStyle>
            <a:lvl1pPr marL="7701" marR="102427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244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102427" lvl="0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26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4" name="Espaço Reservado para Texto 15">
            <a:extLst>
              <a:ext uri="{FF2B5EF4-FFF2-40B4-BE49-F238E27FC236}">
                <a16:creationId xmlns:a16="http://schemas.microsoft.com/office/drawing/2014/main" id="{9B11B354-A85D-4B8E-8F03-8276941613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4433" y="3013130"/>
            <a:ext cx="2985422" cy="2726257"/>
          </a:xfrm>
          <a:prstGeom prst="rect">
            <a:avLst/>
          </a:prstGeom>
        </p:spPr>
        <p:txBody>
          <a:bodyPr/>
          <a:lstStyle>
            <a:lvl1pPr marL="7701" marR="311517" algn="l" defTabSz="554492" rtl="0" eaLnBrk="1" latinLnBrk="0" hangingPunct="1">
              <a:lnSpc>
                <a:spcPts val="1801"/>
              </a:lnSpc>
              <a:spcBef>
                <a:spcPts val="64"/>
              </a:spcBef>
              <a:defRPr lang="pt-BR" sz="1486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3081" lvl="0">
              <a:lnSpc>
                <a:spcPct val="101000"/>
              </a:lnSpc>
              <a:spcBef>
                <a:spcPts val="888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28" name="Espaço Reservado para Texto 13">
            <a:extLst>
              <a:ext uri="{FF2B5EF4-FFF2-40B4-BE49-F238E27FC236}">
                <a16:creationId xmlns:a16="http://schemas.microsoft.com/office/drawing/2014/main" id="{27643088-C48B-4C47-971F-E40102E604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06550" y="2319742"/>
            <a:ext cx="2985422" cy="291736"/>
          </a:xfrm>
          <a:prstGeom prst="rect">
            <a:avLst/>
          </a:prstGeom>
        </p:spPr>
        <p:txBody>
          <a:bodyPr/>
          <a:lstStyle>
            <a:lvl1pPr marL="7701" marR="102427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244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102427" lvl="0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26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9" name="Espaço Reservado para Texto 15">
            <a:extLst>
              <a:ext uri="{FF2B5EF4-FFF2-40B4-BE49-F238E27FC236}">
                <a16:creationId xmlns:a16="http://schemas.microsoft.com/office/drawing/2014/main" id="{C51BB60F-ECF3-4E40-BBD7-A244837E89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24842" y="3013130"/>
            <a:ext cx="2985422" cy="2726257"/>
          </a:xfrm>
          <a:prstGeom prst="rect">
            <a:avLst/>
          </a:prstGeom>
        </p:spPr>
        <p:txBody>
          <a:bodyPr/>
          <a:lstStyle>
            <a:lvl1pPr marL="7701" marR="6546" algn="l" defTabSz="554492" rtl="0" eaLnBrk="1" latinLnBrk="0" hangingPunct="1">
              <a:lnSpc>
                <a:spcPct val="101000"/>
              </a:lnSpc>
              <a:spcBef>
                <a:spcPts val="888"/>
              </a:spcBef>
              <a:defRPr lang="pt-BR" sz="1486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6546" lvl="0">
              <a:lnSpc>
                <a:spcPct val="101000"/>
              </a:lnSpc>
              <a:spcBef>
                <a:spcPts val="888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9" name="Título 13">
            <a:extLst>
              <a:ext uri="{FF2B5EF4-FFF2-40B4-BE49-F238E27FC236}">
                <a16:creationId xmlns:a16="http://schemas.microsoft.com/office/drawing/2014/main" id="{4EEFA6E8-8CBC-4188-BC29-63C12B07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24814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1015AE4-E157-44D0-A97E-6BB787C4C71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942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Espec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97997E0-7D8A-4FF9-BE06-1FC96DABB813}"/>
              </a:ext>
            </a:extLst>
          </p:cNvPr>
          <p:cNvSpPr/>
          <p:nvPr/>
        </p:nvSpPr>
        <p:spPr>
          <a:xfrm>
            <a:off x="4155138" y="2171547"/>
            <a:ext cx="0" cy="3429000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0"/>
                </a:moveTo>
                <a:lnTo>
                  <a:pt x="0" y="5654278"/>
                </a:lnTo>
              </a:path>
            </a:pathLst>
          </a:custGeom>
          <a:ln w="20941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0BEE2230-922E-4542-995C-6488B3567D9F}"/>
              </a:ext>
            </a:extLst>
          </p:cNvPr>
          <p:cNvSpPr/>
          <p:nvPr/>
        </p:nvSpPr>
        <p:spPr>
          <a:xfrm>
            <a:off x="8036862" y="2171547"/>
            <a:ext cx="0" cy="3429000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0"/>
                </a:moveTo>
                <a:lnTo>
                  <a:pt x="0" y="5654278"/>
                </a:lnTo>
              </a:path>
            </a:pathLst>
          </a:custGeom>
          <a:ln w="20941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925BC933-18EF-4252-97D5-F755424A71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62867" y="2232062"/>
            <a:ext cx="1722074" cy="1711011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19" name="Espaço Reservado para Imagem 17">
            <a:extLst>
              <a:ext uri="{FF2B5EF4-FFF2-40B4-BE49-F238E27FC236}">
                <a16:creationId xmlns:a16="http://schemas.microsoft.com/office/drawing/2014/main" id="{F4D39560-7225-4B3D-BF7E-754D3414BDF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48441" y="2232062"/>
            <a:ext cx="1722074" cy="1711011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20" name="Espaço Reservado para Imagem 17">
            <a:extLst>
              <a:ext uri="{FF2B5EF4-FFF2-40B4-BE49-F238E27FC236}">
                <a16:creationId xmlns:a16="http://schemas.microsoft.com/office/drawing/2014/main" id="{ACEFC230-3F60-4FAD-B062-2249C3E3AE6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07059" y="2227299"/>
            <a:ext cx="1722074" cy="1711011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27" name="Espaço Reservado para Texto 22">
            <a:extLst>
              <a:ext uri="{FF2B5EF4-FFF2-40B4-BE49-F238E27FC236}">
                <a16:creationId xmlns:a16="http://schemas.microsoft.com/office/drawing/2014/main" id="{1F62795D-EB90-4D6E-8243-FA6203932B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1736" y="4122117"/>
            <a:ext cx="2884336" cy="307949"/>
          </a:xfrm>
          <a:prstGeom prst="rect">
            <a:avLst/>
          </a:prstGeom>
        </p:spPr>
        <p:txBody>
          <a:bodyPr/>
          <a:lstStyle>
            <a:lvl1pPr marL="0" marR="1925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01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1925" lvl="0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8" name="Espaço Reservado para Texto 25">
            <a:extLst>
              <a:ext uri="{FF2B5EF4-FFF2-40B4-BE49-F238E27FC236}">
                <a16:creationId xmlns:a16="http://schemas.microsoft.com/office/drawing/2014/main" id="{059D54A9-2D5E-45F1-8405-4FEA1F9E50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1736" y="4529663"/>
            <a:ext cx="2884336" cy="1209724"/>
          </a:xfrm>
          <a:prstGeom prst="rect">
            <a:avLst/>
          </a:prstGeom>
        </p:spPr>
        <p:txBody>
          <a:bodyPr/>
          <a:lstStyle>
            <a:lvl1pPr marL="7701" marR="3081" indent="-1540" algn="ctr" defTabSz="554492" rtl="0" eaLnBrk="1" latinLnBrk="0" hangingPunct="1">
              <a:lnSpc>
                <a:spcPct val="101000"/>
              </a:lnSpc>
              <a:spcBef>
                <a:spcPts val="937"/>
              </a:spcBef>
              <a:defRPr lang="pt-BR" sz="1486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3081" lvl="0" indent="-1540" algn="ctr">
              <a:lnSpc>
                <a:spcPct val="101000"/>
              </a:lnSpc>
              <a:spcBef>
                <a:spcPts val="937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36" name="Espaço Reservado para Texto 25">
            <a:extLst>
              <a:ext uri="{FF2B5EF4-FFF2-40B4-BE49-F238E27FC236}">
                <a16:creationId xmlns:a16="http://schemas.microsoft.com/office/drawing/2014/main" id="{B5E98317-21E2-45B9-8162-FA5E91BDCF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63459" y="4529663"/>
            <a:ext cx="2884336" cy="1209724"/>
          </a:xfrm>
          <a:prstGeom prst="rect">
            <a:avLst/>
          </a:prstGeom>
        </p:spPr>
        <p:txBody>
          <a:bodyPr/>
          <a:lstStyle>
            <a:lvl1pPr marL="7701" marR="3081" indent="770" algn="ctr" defTabSz="554492" rtl="0" eaLnBrk="1" latinLnBrk="0" hangingPunct="1">
              <a:lnSpc>
                <a:spcPct val="101000"/>
              </a:lnSpc>
              <a:spcBef>
                <a:spcPts val="937"/>
              </a:spcBef>
              <a:defRPr lang="pt-BR" sz="1486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3081" lvl="0" indent="770" algn="ctr">
              <a:lnSpc>
                <a:spcPct val="101000"/>
              </a:lnSpc>
              <a:spcBef>
                <a:spcPts val="937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38" name="Espaço Reservado para Texto 25">
            <a:extLst>
              <a:ext uri="{FF2B5EF4-FFF2-40B4-BE49-F238E27FC236}">
                <a16:creationId xmlns:a16="http://schemas.microsoft.com/office/drawing/2014/main" id="{DB1B9FFE-79EA-4E8E-AB6A-FECA483455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25928" y="4529663"/>
            <a:ext cx="2884336" cy="1209724"/>
          </a:xfrm>
          <a:prstGeom prst="rect">
            <a:avLst/>
          </a:prstGeom>
        </p:spPr>
        <p:txBody>
          <a:bodyPr/>
          <a:lstStyle>
            <a:lvl1pPr marL="7701" marR="3081" indent="770" algn="ctr" defTabSz="554492" rtl="0" eaLnBrk="1" latinLnBrk="0" hangingPunct="1">
              <a:lnSpc>
                <a:spcPts val="1801"/>
              </a:lnSpc>
              <a:spcBef>
                <a:spcPts val="61"/>
              </a:spcBef>
              <a:defRPr lang="pt-BR" sz="1486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64306" lvl="0">
              <a:lnSpc>
                <a:spcPct val="100000"/>
              </a:lnSpc>
              <a:spcBef>
                <a:spcPts val="955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16" name="Espaço Reservado para Texto 22">
            <a:extLst>
              <a:ext uri="{FF2B5EF4-FFF2-40B4-BE49-F238E27FC236}">
                <a16:creationId xmlns:a16="http://schemas.microsoft.com/office/drawing/2014/main" id="{4444FE59-E9BC-4623-8A2A-B9FB84C043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63459" y="4122117"/>
            <a:ext cx="2884336" cy="307949"/>
          </a:xfrm>
          <a:prstGeom prst="rect">
            <a:avLst/>
          </a:prstGeom>
        </p:spPr>
        <p:txBody>
          <a:bodyPr/>
          <a:lstStyle>
            <a:lvl1pPr marL="0" marR="1925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01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1925" lvl="0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7" name="Espaço Reservado para Texto 22">
            <a:extLst>
              <a:ext uri="{FF2B5EF4-FFF2-40B4-BE49-F238E27FC236}">
                <a16:creationId xmlns:a16="http://schemas.microsoft.com/office/drawing/2014/main" id="{A3BF339F-B8DC-40CC-98BE-3BE483B125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19359" y="4122117"/>
            <a:ext cx="2884336" cy="307949"/>
          </a:xfrm>
          <a:prstGeom prst="rect">
            <a:avLst/>
          </a:prstGeom>
        </p:spPr>
        <p:txBody>
          <a:bodyPr/>
          <a:lstStyle>
            <a:lvl1pPr marL="0" marR="1925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01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1925" lvl="0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B91EAF39-2D63-40CF-A629-DCDED391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255122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DC195E1-385D-40C1-A036-2AD52034D420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484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Espec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AED01704-D135-4799-B1EB-240A2F68202A}"/>
              </a:ext>
            </a:extLst>
          </p:cNvPr>
          <p:cNvSpPr/>
          <p:nvPr/>
        </p:nvSpPr>
        <p:spPr>
          <a:xfrm>
            <a:off x="761999" y="2020942"/>
            <a:ext cx="3454657" cy="3718446"/>
          </a:xfrm>
          <a:prstGeom prst="rect">
            <a:avLst/>
          </a:prstGeom>
          <a:solidFill>
            <a:srgbClr val="00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ADEF398-9461-4712-B8FD-C5EB2174B74E}"/>
              </a:ext>
            </a:extLst>
          </p:cNvPr>
          <p:cNvSpPr/>
          <p:nvPr/>
        </p:nvSpPr>
        <p:spPr>
          <a:xfrm>
            <a:off x="4368672" y="2020942"/>
            <a:ext cx="3454657" cy="3718446"/>
          </a:xfrm>
          <a:prstGeom prst="rect">
            <a:avLst/>
          </a:prstGeom>
          <a:solidFill>
            <a:srgbClr val="008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C27BC258-C59B-402F-88D2-B52217454F66}"/>
              </a:ext>
            </a:extLst>
          </p:cNvPr>
          <p:cNvSpPr/>
          <p:nvPr/>
        </p:nvSpPr>
        <p:spPr>
          <a:xfrm>
            <a:off x="4368799" y="2642481"/>
            <a:ext cx="3454657" cy="12707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0B37EF35-EEF5-48B0-856F-33228827C04B}"/>
              </a:ext>
            </a:extLst>
          </p:cNvPr>
          <p:cNvSpPr/>
          <p:nvPr/>
        </p:nvSpPr>
        <p:spPr>
          <a:xfrm>
            <a:off x="762000" y="2642481"/>
            <a:ext cx="3454657" cy="12707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id="{E92FDC27-4862-4C93-92B2-A2B8AF4A61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97635" y="2135184"/>
            <a:ext cx="2818871" cy="1931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395" cap="all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lvl="0"/>
            <a:r>
              <a:rPr lang="pt-BR"/>
              <a:t>Clique para adicionar um título para o box</a:t>
            </a:r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id="{D1642661-EA9A-4B71-BFF2-5E0E1850CD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6581" y="2893897"/>
            <a:ext cx="3049925" cy="2647951"/>
          </a:xfrm>
          <a:prstGeom prst="rect">
            <a:avLst/>
          </a:prstGeom>
        </p:spPr>
        <p:txBody>
          <a:bodyPr/>
          <a:lstStyle>
            <a:lvl1pPr marL="207935" indent="-207935">
              <a:lnSpc>
                <a:spcPct val="90000"/>
              </a:lnSpc>
              <a:spcBef>
                <a:spcPts val="1455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1486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D4B24351-95F6-4CF3-85E6-E292311F99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02091" y="2135184"/>
            <a:ext cx="2818871" cy="193168"/>
          </a:xfrm>
          <a:prstGeom prst="rect">
            <a:avLst/>
          </a:prstGeom>
        </p:spPr>
        <p:txBody>
          <a:bodyPr/>
          <a:lstStyle>
            <a:lvl1pPr marL="0" marR="0" indent="0" defTabSz="554492" eaLnBrk="1" fontAlgn="auto" latinLnBrk="0" hangingPunct="1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95" cap="all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marL="0" marR="0" lvl="0" indent="0" defTabSz="554492" eaLnBrk="1" fontAlgn="auto" latinLnBrk="0" hangingPunct="1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adicionar um título para o box</a:t>
            </a:r>
          </a:p>
          <a:p>
            <a:pPr lvl="0"/>
            <a:endParaRPr lang="pt-BR"/>
          </a:p>
        </p:txBody>
      </p:sp>
      <p:sp>
        <p:nvSpPr>
          <p:cNvPr id="31" name="Espaço Reservado para Texto 3">
            <a:extLst>
              <a:ext uri="{FF2B5EF4-FFF2-40B4-BE49-F238E27FC236}">
                <a16:creationId xmlns:a16="http://schemas.microsoft.com/office/drawing/2014/main" id="{93D6E771-6D77-4880-B095-C851303A33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71038" y="2893897"/>
            <a:ext cx="3049925" cy="2647951"/>
          </a:xfrm>
          <a:prstGeom prst="rect">
            <a:avLst/>
          </a:prstGeom>
        </p:spPr>
        <p:txBody>
          <a:bodyPr/>
          <a:lstStyle>
            <a:lvl1pPr marL="207935" indent="-207935">
              <a:lnSpc>
                <a:spcPct val="90000"/>
              </a:lnSpc>
              <a:spcBef>
                <a:spcPts val="1455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1486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A24C91D6-8F18-40CD-8C59-25DFE785AAF7}"/>
              </a:ext>
            </a:extLst>
          </p:cNvPr>
          <p:cNvSpPr/>
          <p:nvPr/>
        </p:nvSpPr>
        <p:spPr>
          <a:xfrm>
            <a:off x="7975343" y="2020942"/>
            <a:ext cx="3454657" cy="3718446"/>
          </a:xfrm>
          <a:prstGeom prst="rect">
            <a:avLst/>
          </a:prstGeom>
          <a:solidFill>
            <a:srgbClr val="00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757BDA8A-AE1C-4865-9BA7-7269FCFB3242}"/>
              </a:ext>
            </a:extLst>
          </p:cNvPr>
          <p:cNvSpPr/>
          <p:nvPr/>
        </p:nvSpPr>
        <p:spPr>
          <a:xfrm>
            <a:off x="7975471" y="2642481"/>
            <a:ext cx="3454657" cy="12707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F6EECBED-040A-4568-8849-486F021ED3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08763" y="2135184"/>
            <a:ext cx="2818871" cy="193168"/>
          </a:xfrm>
          <a:prstGeom prst="rect">
            <a:avLst/>
          </a:prstGeom>
        </p:spPr>
        <p:txBody>
          <a:bodyPr/>
          <a:lstStyle>
            <a:lvl1pPr marL="0" marR="0" indent="0" defTabSz="554492" eaLnBrk="1" fontAlgn="auto" latinLnBrk="0" hangingPunct="1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95" cap="all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marL="0" marR="0" lvl="0" indent="0" defTabSz="554492" eaLnBrk="1" fontAlgn="auto" latinLnBrk="0" hangingPunct="1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adicionar um título para o box</a:t>
            </a:r>
          </a:p>
          <a:p>
            <a:pPr lvl="0"/>
            <a:endParaRPr lang="pt-BR"/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72FD0CE1-DAF1-41F3-BC05-E4E6F05942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77709" y="2893897"/>
            <a:ext cx="3049925" cy="2647951"/>
          </a:xfrm>
          <a:prstGeom prst="rect">
            <a:avLst/>
          </a:prstGeom>
        </p:spPr>
        <p:txBody>
          <a:bodyPr/>
          <a:lstStyle>
            <a:lvl1pPr marL="207935" indent="-207935">
              <a:lnSpc>
                <a:spcPct val="90000"/>
              </a:lnSpc>
              <a:spcBef>
                <a:spcPts val="1455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1486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2636014C-34AA-4794-8C01-4FAE816B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041592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980CC96-6D78-4802-BBF2-4E17261E8E4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1762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Especi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8C74C196-38F0-4DC9-ACCF-4C8B1044A1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318" y="1718575"/>
            <a:ext cx="6003996" cy="324193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2456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92" b="1" kern="1200" spc="-36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0" lvl="0" indent="0" algn="l" defTabSz="554492" rtl="0" eaLnBrk="1" fontAlgn="auto" latinLnBrk="0" hangingPunct="1">
              <a:lnSpc>
                <a:spcPts val="2456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subtítulo</a:t>
            </a:r>
          </a:p>
          <a:p>
            <a:pPr marL="12700">
              <a:lnSpc>
                <a:spcPts val="4050"/>
              </a:lnSpc>
              <a:spcBef>
                <a:spcPts val="110"/>
              </a:spcBef>
            </a:pPr>
            <a:endParaRPr lang="pt-BR" sz="2092">
              <a:latin typeface="Calibri"/>
              <a:cs typeface="Calibri"/>
            </a:endParaRPr>
          </a:p>
        </p:txBody>
      </p:sp>
      <p:sp>
        <p:nvSpPr>
          <p:cNvPr id="27" name="Espaço Reservado para Texto 4">
            <a:extLst>
              <a:ext uri="{FF2B5EF4-FFF2-40B4-BE49-F238E27FC236}">
                <a16:creationId xmlns:a16="http://schemas.microsoft.com/office/drawing/2014/main" id="{B8C5130A-F67A-4F4A-A090-9534B500B1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317" y="2066681"/>
            <a:ext cx="6003996" cy="318836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ts val="2456"/>
              </a:lnSpc>
              <a:defRPr lang="pt-BR" sz="2092" b="0" kern="1200" spc="-33" dirty="0" smtClean="0">
                <a:solidFill>
                  <a:srgbClr val="00445F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pPr marL="7701" lvl="0">
              <a:lnSpc>
                <a:spcPts val="2456"/>
              </a:lnSpc>
            </a:pPr>
            <a:r>
              <a:rPr lang="pt-BR" sz="2092">
                <a:latin typeface="Calibri Light"/>
                <a:cs typeface="Calibri Light"/>
              </a:rPr>
              <a:t>Editar estilos de texto Mestre</a:t>
            </a:r>
          </a:p>
        </p:txBody>
      </p:sp>
      <p:sp>
        <p:nvSpPr>
          <p:cNvPr id="32" name="Espaço Reservado para Texto 43">
            <a:extLst>
              <a:ext uri="{FF2B5EF4-FFF2-40B4-BE49-F238E27FC236}">
                <a16:creationId xmlns:a16="http://schemas.microsoft.com/office/drawing/2014/main" id="{135D7E51-5810-4666-BF0B-88C2FD1A6A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4180" y="3274093"/>
            <a:ext cx="3423349" cy="725443"/>
          </a:xfrm>
          <a:prstGeom prst="rect">
            <a:avLst/>
          </a:prstGeom>
        </p:spPr>
        <p:txBody>
          <a:bodyPr/>
          <a:lstStyle>
            <a:lvl1pPr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8856" lvl="0">
              <a:lnSpc>
                <a:spcPct val="101000"/>
              </a:lnSpc>
              <a:spcBef>
                <a:spcPts val="982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EE99FE92-8866-4B01-A771-49D232EFC9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62836" y="3047104"/>
            <a:ext cx="3423349" cy="219530"/>
          </a:xfrm>
          <a:prstGeom prst="rect">
            <a:avLst/>
          </a:prstGeom>
        </p:spPr>
        <p:txBody>
          <a:bodyPr/>
          <a:lstStyle>
            <a:lvl1pPr marL="7701" marR="593384" algn="l" defTabSz="554492" rtl="0" eaLnBrk="1" latinLnBrk="0" hangingPunct="1">
              <a:lnSpc>
                <a:spcPct val="76900"/>
              </a:lnSpc>
              <a:spcBef>
                <a:spcPts val="567"/>
              </a:spcBef>
              <a:defRPr lang="pt-BR" sz="1789" b="1" kern="1200" spc="-3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>
              <a:lnSpc>
                <a:spcPct val="76900"/>
              </a:lnSpc>
              <a:spcBef>
                <a:spcPts val="935"/>
              </a:spcBef>
            </a:pPr>
            <a:r>
              <a:rPr lang="da-DK" sz="1789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36" name="Espaço Reservado para Texto 43">
            <a:extLst>
              <a:ext uri="{FF2B5EF4-FFF2-40B4-BE49-F238E27FC236}">
                <a16:creationId xmlns:a16="http://schemas.microsoft.com/office/drawing/2014/main" id="{FD7003F5-41F6-4496-99EB-46ACFEA318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64180" y="4764976"/>
            <a:ext cx="3423349" cy="749452"/>
          </a:xfrm>
          <a:prstGeom prst="rect">
            <a:avLst/>
          </a:prstGeom>
        </p:spPr>
        <p:txBody>
          <a:bodyPr/>
          <a:lstStyle>
            <a:lvl1pPr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8856" lvl="0">
              <a:lnSpc>
                <a:spcPct val="101000"/>
              </a:lnSpc>
              <a:spcBef>
                <a:spcPts val="982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id="{A143B7E0-9637-4368-BD5F-8CDC3C0D31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62835" y="4537986"/>
            <a:ext cx="3427866" cy="219530"/>
          </a:xfrm>
          <a:prstGeom prst="rect">
            <a:avLst/>
          </a:prstGeom>
        </p:spPr>
        <p:txBody>
          <a:bodyPr/>
          <a:lstStyle>
            <a:lvl1pPr marL="7701" marR="593384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1789" b="1" kern="1200" spc="-3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593384" lvl="0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789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40" name="Espaço Reservado para Texto 43">
            <a:extLst>
              <a:ext uri="{FF2B5EF4-FFF2-40B4-BE49-F238E27FC236}">
                <a16:creationId xmlns:a16="http://schemas.microsoft.com/office/drawing/2014/main" id="{591E799B-8F3C-4372-8F8A-5C630AF5B9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22950" y="3274093"/>
            <a:ext cx="3422005" cy="725443"/>
          </a:xfrm>
          <a:prstGeom prst="rect">
            <a:avLst/>
          </a:prstGeom>
        </p:spPr>
        <p:txBody>
          <a:bodyPr/>
          <a:lstStyle>
            <a:lvl1pPr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8856" lvl="0">
              <a:lnSpc>
                <a:spcPct val="101000"/>
              </a:lnSpc>
              <a:spcBef>
                <a:spcPts val="982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41" name="Espaço Reservado para Texto 2">
            <a:extLst>
              <a:ext uri="{FF2B5EF4-FFF2-40B4-BE49-F238E27FC236}">
                <a16:creationId xmlns:a16="http://schemas.microsoft.com/office/drawing/2014/main" id="{B31BF625-53C5-4F67-98B5-5647F68C2D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21604" y="3047104"/>
            <a:ext cx="3426039" cy="219530"/>
          </a:xfrm>
          <a:prstGeom prst="rect">
            <a:avLst/>
          </a:prstGeom>
        </p:spPr>
        <p:txBody>
          <a:bodyPr/>
          <a:lstStyle>
            <a:lvl1pPr marL="7701" marR="593384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1789" b="1" kern="1200" spc="-3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593384" lvl="0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789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44" name="Espaço Reservado para Texto 43">
            <a:extLst>
              <a:ext uri="{FF2B5EF4-FFF2-40B4-BE49-F238E27FC236}">
                <a16:creationId xmlns:a16="http://schemas.microsoft.com/office/drawing/2014/main" id="{33D9142B-64E5-4B7C-BF73-DE88A2A37B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24294" y="4764976"/>
            <a:ext cx="3424732" cy="749452"/>
          </a:xfrm>
          <a:prstGeom prst="rect">
            <a:avLst/>
          </a:prstGeom>
        </p:spPr>
        <p:txBody>
          <a:bodyPr/>
          <a:lstStyle>
            <a:lvl1pPr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8856" lvl="0">
              <a:lnSpc>
                <a:spcPct val="101000"/>
              </a:lnSpc>
              <a:spcBef>
                <a:spcPts val="982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45" name="Espaço Reservado para Texto 2">
            <a:extLst>
              <a:ext uri="{FF2B5EF4-FFF2-40B4-BE49-F238E27FC236}">
                <a16:creationId xmlns:a16="http://schemas.microsoft.com/office/drawing/2014/main" id="{A291CFCC-F0C1-4634-975A-BC1AA748B8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2950" y="4537986"/>
            <a:ext cx="3426039" cy="223535"/>
          </a:xfrm>
          <a:prstGeom prst="rect">
            <a:avLst/>
          </a:prstGeom>
        </p:spPr>
        <p:txBody>
          <a:bodyPr/>
          <a:lstStyle>
            <a:lvl1pPr marL="7701" marR="593384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1789" b="1" kern="1200" spc="-3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593384" lvl="0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789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54" name="Espaço Reservado para Imagem 17">
            <a:extLst>
              <a:ext uri="{FF2B5EF4-FFF2-40B4-BE49-F238E27FC236}">
                <a16:creationId xmlns:a16="http://schemas.microsoft.com/office/drawing/2014/main" id="{6F3865AA-8F0D-4E34-9D12-09EC3E51DF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7885" y="3047104"/>
            <a:ext cx="958591" cy="952433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55" name="Espaço Reservado para Imagem 17">
            <a:extLst>
              <a:ext uri="{FF2B5EF4-FFF2-40B4-BE49-F238E27FC236}">
                <a16:creationId xmlns:a16="http://schemas.microsoft.com/office/drawing/2014/main" id="{799F44EA-0892-4990-9FAB-025CC4C6FA4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62318" y="4548835"/>
            <a:ext cx="958591" cy="965593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56" name="Espaço Reservado para Imagem 17">
            <a:extLst>
              <a:ext uri="{FF2B5EF4-FFF2-40B4-BE49-F238E27FC236}">
                <a16:creationId xmlns:a16="http://schemas.microsoft.com/office/drawing/2014/main" id="{00E02FFD-C05F-4ACD-B2A6-0273D8E4456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42709" y="3047104"/>
            <a:ext cx="958591" cy="952433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57" name="Espaço Reservado para Imagem 17">
            <a:extLst>
              <a:ext uri="{FF2B5EF4-FFF2-40B4-BE49-F238E27FC236}">
                <a16:creationId xmlns:a16="http://schemas.microsoft.com/office/drawing/2014/main" id="{B87BD144-C1CE-4070-839E-2A3D536EEFE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27142" y="4548835"/>
            <a:ext cx="958591" cy="965593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17" name="Título 13">
            <a:extLst>
              <a:ext uri="{FF2B5EF4-FFF2-40B4-BE49-F238E27FC236}">
                <a16:creationId xmlns:a16="http://schemas.microsoft.com/office/drawing/2014/main" id="{788F479D-B662-4072-85F5-C4F897DF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600399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70C8AA17-9D3A-4C5C-A51D-BABC5CAB711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512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a – Foto Ampli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9A1E7D-956A-4928-811F-F851013AB19B}"/>
              </a:ext>
            </a:extLst>
          </p:cNvPr>
          <p:cNvSpPr/>
          <p:nvPr/>
        </p:nvSpPr>
        <p:spPr>
          <a:xfrm>
            <a:off x="0" y="6062842"/>
            <a:ext cx="12192000" cy="79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5184041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a –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9A1E7D-956A-4928-811F-F851013AB19B}"/>
              </a:ext>
            </a:extLst>
          </p:cNvPr>
          <p:cNvSpPr/>
          <p:nvPr/>
        </p:nvSpPr>
        <p:spPr>
          <a:xfrm>
            <a:off x="0" y="6062842"/>
            <a:ext cx="12192000" cy="79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31" name="Espaço Reservado para Imagem 29">
            <a:extLst>
              <a:ext uri="{FF2B5EF4-FFF2-40B4-BE49-F238E27FC236}">
                <a16:creationId xmlns:a16="http://schemas.microsoft.com/office/drawing/2014/main" id="{B6460604-D14D-4202-A402-25CFB5B93D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"/>
            <a:ext cx="6096000" cy="6857999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94633635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a – 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148627A-17FE-4D1F-BB51-7BC46DCD5EB0}"/>
              </a:ext>
            </a:extLst>
          </p:cNvPr>
          <p:cNvSpPr/>
          <p:nvPr/>
        </p:nvSpPr>
        <p:spPr>
          <a:xfrm>
            <a:off x="0" y="6062842"/>
            <a:ext cx="12192000" cy="79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13" name="Espaço Reservado para Imagem 29">
            <a:extLst>
              <a:ext uri="{FF2B5EF4-FFF2-40B4-BE49-F238E27FC236}">
                <a16:creationId xmlns:a16="http://schemas.microsoft.com/office/drawing/2014/main" id="{A3BDD10B-4E55-449B-9373-8F26A47FA2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-6133"/>
            <a:ext cx="6095485" cy="3435133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Imagem 29">
            <a:extLst>
              <a:ext uri="{FF2B5EF4-FFF2-40B4-BE49-F238E27FC236}">
                <a16:creationId xmlns:a16="http://schemas.microsoft.com/office/drawing/2014/main" id="{D13ECEF2-DF1C-4D05-B6FE-598B6D97BD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515" y="3429000"/>
            <a:ext cx="6095485" cy="3417970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700671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D7CAB-EDBA-4D11-ADFE-77F10FC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31B71-ED54-4AAC-9417-990ABF16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6E1565-2A16-4D6C-A3D8-157DD55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46676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9D2F55B-E3BE-4424-9958-E8E3CD8A5F9D}"/>
              </a:ext>
            </a:extLst>
          </p:cNvPr>
          <p:cNvSpPr/>
          <p:nvPr/>
        </p:nvSpPr>
        <p:spPr>
          <a:xfrm>
            <a:off x="0" y="6062842"/>
            <a:ext cx="12192000" cy="79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>
              <a:solidFill>
                <a:srgbClr val="002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554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em Branco com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D0B32060-FDF6-421C-8976-34A9D7634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5872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1EC15-A1A9-4B93-9A3D-2A1F903DE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7232" y="2735884"/>
            <a:ext cx="4963940" cy="865015"/>
          </a:xfrm>
        </p:spPr>
        <p:txBody>
          <a:bodyPr anchor="b"/>
          <a:lstStyle>
            <a:lvl1pPr marL="7701" algn="l" defTabSz="554492" rtl="0" eaLnBrk="1" latinLnBrk="0" hangingPunct="1">
              <a:lnSpc>
                <a:spcPct val="85000"/>
              </a:lnSpc>
              <a:spcBef>
                <a:spcPts val="67"/>
              </a:spcBef>
              <a:defRPr lang="en-US" sz="5821" b="1" i="0" u="none" kern="0" cap="all" spc="-3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[MENSAGEM]</a:t>
            </a:r>
            <a:endParaRPr lang="en-US"/>
          </a:p>
        </p:txBody>
      </p:sp>
      <p:sp>
        <p:nvSpPr>
          <p:cNvPr id="5" name="object 28">
            <a:extLst>
              <a:ext uri="{FF2B5EF4-FFF2-40B4-BE49-F238E27FC236}">
                <a16:creationId xmlns:a16="http://schemas.microsoft.com/office/drawing/2014/main" id="{4E89D8DE-4AB0-43B8-A8FD-0E6B6601AC28}"/>
              </a:ext>
            </a:extLst>
          </p:cNvPr>
          <p:cNvSpPr/>
          <p:nvPr/>
        </p:nvSpPr>
        <p:spPr>
          <a:xfrm flipH="1">
            <a:off x="6212914" y="2735884"/>
            <a:ext cx="27726" cy="1878255"/>
          </a:xfrm>
          <a:custGeom>
            <a:avLst/>
            <a:gdLst/>
            <a:ahLst/>
            <a:cxnLst/>
            <a:rect l="l" t="t" r="r" b="b"/>
            <a:pathLst>
              <a:path h="2795904">
                <a:moveTo>
                  <a:pt x="0" y="0"/>
                </a:moveTo>
                <a:lnTo>
                  <a:pt x="0" y="2795726"/>
                </a:lnTo>
              </a:path>
            </a:pathLst>
          </a:custGeom>
          <a:ln w="62825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16696E60-FDC6-4DBC-95ED-5B894AB60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0875" y="3466932"/>
            <a:ext cx="4900297" cy="377938"/>
          </a:xfrm>
          <a:prstGeom prst="rect">
            <a:avLst/>
          </a:prstGeom>
        </p:spPr>
        <p:txBody>
          <a:bodyPr/>
          <a:lstStyle>
            <a:lvl1pPr>
              <a:defRPr lang="en-US" sz="1940" b="1" kern="1200" spc="-76" dirty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>
              <a:defRPr sz="1940"/>
            </a:lvl2pPr>
            <a:lvl3pPr>
              <a:defRPr sz="1940"/>
            </a:lvl3pPr>
            <a:lvl4pPr>
              <a:defRPr sz="1940"/>
            </a:lvl4pPr>
            <a:lvl5pPr>
              <a:defRPr sz="1940"/>
            </a:lvl5pPr>
          </a:lstStyle>
          <a:p>
            <a:pPr lvl="0"/>
            <a:r>
              <a:rPr lang="pt-BR"/>
              <a:t>[Nome do Apresentador]</a:t>
            </a:r>
            <a:endParaRPr lang="en-US"/>
          </a:p>
        </p:txBody>
      </p:sp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42B35EF3-16AF-4E7E-9C0E-C346DFFB01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0875" y="4220337"/>
            <a:ext cx="4900297" cy="37793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1413"/>
              </a:spcBef>
              <a:defRPr lang="en-US" sz="1940" b="0" kern="1200" spc="-73" dirty="0">
                <a:solidFill>
                  <a:schemeClr val="accent2"/>
                </a:solidFill>
                <a:highlight>
                  <a:srgbClr val="FFFFFF"/>
                </a:highligh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defRPr sz="1940"/>
            </a:lvl2pPr>
            <a:lvl3pPr>
              <a:defRPr sz="1940"/>
            </a:lvl3pPr>
            <a:lvl4pPr>
              <a:defRPr sz="1940"/>
            </a:lvl4pPr>
            <a:lvl5pPr>
              <a:defRPr sz="1940"/>
            </a:lvl5pPr>
          </a:lstStyle>
          <a:p>
            <a:pPr lvl="0"/>
            <a:r>
              <a:rPr lang="pt-BR"/>
              <a:t>[e-mail]@ppsa.gov.br</a:t>
            </a:r>
            <a:endParaRPr lang="en-US"/>
          </a:p>
        </p:txBody>
      </p:sp>
      <p:sp>
        <p:nvSpPr>
          <p:cNvPr id="13" name="Espaço Reservado para Texto 9">
            <a:extLst>
              <a:ext uri="{FF2B5EF4-FFF2-40B4-BE49-F238E27FC236}">
                <a16:creationId xmlns:a16="http://schemas.microsoft.com/office/drawing/2014/main" id="{0A4E89FB-7B46-42B9-8D27-0083E231F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0875" y="3767569"/>
            <a:ext cx="4900297" cy="37793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90000"/>
              </a:lnSpc>
              <a:defRPr lang="en-US" sz="1940" b="0" kern="1200" spc="-82" dirty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>
              <a:defRPr sz="1940"/>
            </a:lvl2pPr>
            <a:lvl3pPr>
              <a:defRPr sz="1940"/>
            </a:lvl3pPr>
            <a:lvl4pPr>
              <a:defRPr sz="1940"/>
            </a:lvl4pPr>
            <a:lvl5pPr>
              <a:defRPr sz="1940"/>
            </a:lvl5pPr>
          </a:lstStyle>
          <a:p>
            <a:pPr lvl="0"/>
            <a:r>
              <a:rPr lang="pt-BR"/>
              <a:t>[Cargo]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018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0854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pic>
        <p:nvPicPr>
          <p:cNvPr id="7" name="Imagem 6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91727051-DC8F-4FC0-BAA9-578CD1335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488EF299-27B4-459E-BF5F-E7EBA575E487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1F198A6-A369-4E9B-837B-A54BD1958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9"/>
            <a:ext cx="2306699" cy="23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006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5288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36658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81937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D7CAB-EDBA-4D11-ADFE-77F10FC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31B71-ED54-4AAC-9417-990ABF16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6E1565-2A16-4D6C-A3D8-157DD55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66061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07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93019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2"/>
            <a:ext cx="3190484" cy="27528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1249"/>
              </a:spcBef>
              <a:defRPr lang="pt-BR" sz="1789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9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8"/>
            <a:ext cx="3190483" cy="2703470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6" y="1865466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591500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4895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67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Espec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3">
            <a:extLst>
              <a:ext uri="{FF2B5EF4-FFF2-40B4-BE49-F238E27FC236}">
                <a16:creationId xmlns:a16="http://schemas.microsoft.com/office/drawing/2014/main" id="{7FE51409-1507-4096-AB46-7DE6DA982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318" y="2319742"/>
            <a:ext cx="2985422" cy="291736"/>
          </a:xfrm>
          <a:prstGeom prst="rect">
            <a:avLst/>
          </a:prstGeom>
        </p:spPr>
        <p:txBody>
          <a:bodyPr/>
          <a:lstStyle>
            <a:lvl1pPr marL="7701" marR="102427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244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102427" lvl="0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26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8" name="Espaço Reservado para Texto 15">
            <a:extLst>
              <a:ext uri="{FF2B5EF4-FFF2-40B4-BE49-F238E27FC236}">
                <a16:creationId xmlns:a16="http://schemas.microsoft.com/office/drawing/2014/main" id="{444A1737-B1F8-49CB-A39D-E0A22ECEE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1736" y="3013130"/>
            <a:ext cx="2966003" cy="2726257"/>
          </a:xfrm>
          <a:prstGeom prst="rect">
            <a:avLst/>
          </a:prstGeom>
        </p:spPr>
        <p:txBody>
          <a:bodyPr/>
          <a:lstStyle>
            <a:lvl1pPr marL="7701" marR="147479" algn="l" defTabSz="554492" rtl="0" eaLnBrk="1" latinLnBrk="0" hangingPunct="1">
              <a:lnSpc>
                <a:spcPts val="1801"/>
              </a:lnSpc>
              <a:spcBef>
                <a:spcPts val="64"/>
              </a:spcBef>
              <a:defRPr lang="pt-BR" sz="1486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3081" lvl="0">
              <a:lnSpc>
                <a:spcPct val="101000"/>
              </a:lnSpc>
              <a:spcBef>
                <a:spcPts val="888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23" name="Espaço Reservado para Texto 13">
            <a:extLst>
              <a:ext uri="{FF2B5EF4-FFF2-40B4-BE49-F238E27FC236}">
                <a16:creationId xmlns:a16="http://schemas.microsoft.com/office/drawing/2014/main" id="{6A5F858A-7F30-47D7-A5D6-262FB2F4F1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4433" y="2319742"/>
            <a:ext cx="2985422" cy="291736"/>
          </a:xfrm>
          <a:prstGeom prst="rect">
            <a:avLst/>
          </a:prstGeom>
        </p:spPr>
        <p:txBody>
          <a:bodyPr/>
          <a:lstStyle>
            <a:lvl1pPr marL="7701" marR="102427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244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102427" lvl="0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26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4" name="Espaço Reservado para Texto 15">
            <a:extLst>
              <a:ext uri="{FF2B5EF4-FFF2-40B4-BE49-F238E27FC236}">
                <a16:creationId xmlns:a16="http://schemas.microsoft.com/office/drawing/2014/main" id="{9B11B354-A85D-4B8E-8F03-8276941613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4433" y="3013130"/>
            <a:ext cx="2985422" cy="2726257"/>
          </a:xfrm>
          <a:prstGeom prst="rect">
            <a:avLst/>
          </a:prstGeom>
        </p:spPr>
        <p:txBody>
          <a:bodyPr/>
          <a:lstStyle>
            <a:lvl1pPr marL="7701" marR="311517" algn="l" defTabSz="554492" rtl="0" eaLnBrk="1" latinLnBrk="0" hangingPunct="1">
              <a:lnSpc>
                <a:spcPts val="1801"/>
              </a:lnSpc>
              <a:spcBef>
                <a:spcPts val="64"/>
              </a:spcBef>
              <a:defRPr lang="pt-BR" sz="1486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3081" lvl="0">
              <a:lnSpc>
                <a:spcPct val="101000"/>
              </a:lnSpc>
              <a:spcBef>
                <a:spcPts val="888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28" name="Espaço Reservado para Texto 13">
            <a:extLst>
              <a:ext uri="{FF2B5EF4-FFF2-40B4-BE49-F238E27FC236}">
                <a16:creationId xmlns:a16="http://schemas.microsoft.com/office/drawing/2014/main" id="{27643088-C48B-4C47-971F-E40102E604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06550" y="2319742"/>
            <a:ext cx="2985422" cy="291736"/>
          </a:xfrm>
          <a:prstGeom prst="rect">
            <a:avLst/>
          </a:prstGeom>
        </p:spPr>
        <p:txBody>
          <a:bodyPr/>
          <a:lstStyle>
            <a:lvl1pPr marL="7701" marR="102427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244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102427" lvl="0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26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9" name="Espaço Reservado para Texto 15">
            <a:extLst>
              <a:ext uri="{FF2B5EF4-FFF2-40B4-BE49-F238E27FC236}">
                <a16:creationId xmlns:a16="http://schemas.microsoft.com/office/drawing/2014/main" id="{C51BB60F-ECF3-4E40-BBD7-A244837E89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24842" y="3013130"/>
            <a:ext cx="2985422" cy="2726257"/>
          </a:xfrm>
          <a:prstGeom prst="rect">
            <a:avLst/>
          </a:prstGeom>
        </p:spPr>
        <p:txBody>
          <a:bodyPr/>
          <a:lstStyle>
            <a:lvl1pPr marL="7701" marR="6546" algn="l" defTabSz="554492" rtl="0" eaLnBrk="1" latinLnBrk="0" hangingPunct="1">
              <a:lnSpc>
                <a:spcPct val="101000"/>
              </a:lnSpc>
              <a:spcBef>
                <a:spcPts val="888"/>
              </a:spcBef>
              <a:defRPr lang="pt-BR" sz="1486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6546" lvl="0">
              <a:lnSpc>
                <a:spcPct val="101000"/>
              </a:lnSpc>
              <a:spcBef>
                <a:spcPts val="888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9" name="Título 13">
            <a:extLst>
              <a:ext uri="{FF2B5EF4-FFF2-40B4-BE49-F238E27FC236}">
                <a16:creationId xmlns:a16="http://schemas.microsoft.com/office/drawing/2014/main" id="{4EEFA6E8-8CBC-4188-BC29-63C12B07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24814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1015AE4-E157-44D0-A97E-6BB787C4C71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8303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Espec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97997E0-7D8A-4FF9-BE06-1FC96DABB813}"/>
              </a:ext>
            </a:extLst>
          </p:cNvPr>
          <p:cNvSpPr/>
          <p:nvPr/>
        </p:nvSpPr>
        <p:spPr>
          <a:xfrm>
            <a:off x="4155138" y="2171547"/>
            <a:ext cx="0" cy="3429000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0"/>
                </a:moveTo>
                <a:lnTo>
                  <a:pt x="0" y="5654278"/>
                </a:lnTo>
              </a:path>
            </a:pathLst>
          </a:custGeom>
          <a:ln w="20941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0BEE2230-922E-4542-995C-6488B3567D9F}"/>
              </a:ext>
            </a:extLst>
          </p:cNvPr>
          <p:cNvSpPr/>
          <p:nvPr/>
        </p:nvSpPr>
        <p:spPr>
          <a:xfrm>
            <a:off x="8036862" y="2171547"/>
            <a:ext cx="0" cy="3429000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0"/>
                </a:moveTo>
                <a:lnTo>
                  <a:pt x="0" y="5654278"/>
                </a:lnTo>
              </a:path>
            </a:pathLst>
          </a:custGeom>
          <a:ln w="20941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925BC933-18EF-4252-97D5-F755424A71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62867" y="2232062"/>
            <a:ext cx="1722074" cy="1711011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19" name="Espaço Reservado para Imagem 17">
            <a:extLst>
              <a:ext uri="{FF2B5EF4-FFF2-40B4-BE49-F238E27FC236}">
                <a16:creationId xmlns:a16="http://schemas.microsoft.com/office/drawing/2014/main" id="{F4D39560-7225-4B3D-BF7E-754D3414BDF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48441" y="2232062"/>
            <a:ext cx="1722074" cy="1711011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20" name="Espaço Reservado para Imagem 17">
            <a:extLst>
              <a:ext uri="{FF2B5EF4-FFF2-40B4-BE49-F238E27FC236}">
                <a16:creationId xmlns:a16="http://schemas.microsoft.com/office/drawing/2014/main" id="{ACEFC230-3F60-4FAD-B062-2249C3E3AE6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07059" y="2227299"/>
            <a:ext cx="1722074" cy="1711011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27" name="Espaço Reservado para Texto 22">
            <a:extLst>
              <a:ext uri="{FF2B5EF4-FFF2-40B4-BE49-F238E27FC236}">
                <a16:creationId xmlns:a16="http://schemas.microsoft.com/office/drawing/2014/main" id="{1F62795D-EB90-4D6E-8243-FA6203932B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1736" y="4122117"/>
            <a:ext cx="2884336" cy="307949"/>
          </a:xfrm>
          <a:prstGeom prst="rect">
            <a:avLst/>
          </a:prstGeom>
        </p:spPr>
        <p:txBody>
          <a:bodyPr/>
          <a:lstStyle>
            <a:lvl1pPr marL="0" marR="1925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01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1925" lvl="0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8" name="Espaço Reservado para Texto 25">
            <a:extLst>
              <a:ext uri="{FF2B5EF4-FFF2-40B4-BE49-F238E27FC236}">
                <a16:creationId xmlns:a16="http://schemas.microsoft.com/office/drawing/2014/main" id="{059D54A9-2D5E-45F1-8405-4FEA1F9E50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1736" y="4529663"/>
            <a:ext cx="2884336" cy="1209724"/>
          </a:xfrm>
          <a:prstGeom prst="rect">
            <a:avLst/>
          </a:prstGeom>
        </p:spPr>
        <p:txBody>
          <a:bodyPr/>
          <a:lstStyle>
            <a:lvl1pPr marL="7701" marR="3081" indent="-1540" algn="ctr" defTabSz="554492" rtl="0" eaLnBrk="1" latinLnBrk="0" hangingPunct="1">
              <a:lnSpc>
                <a:spcPct val="101000"/>
              </a:lnSpc>
              <a:spcBef>
                <a:spcPts val="937"/>
              </a:spcBef>
              <a:defRPr lang="pt-BR" sz="1486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3081" lvl="0" indent="-1540" algn="ctr">
              <a:lnSpc>
                <a:spcPct val="101000"/>
              </a:lnSpc>
              <a:spcBef>
                <a:spcPts val="937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36" name="Espaço Reservado para Texto 25">
            <a:extLst>
              <a:ext uri="{FF2B5EF4-FFF2-40B4-BE49-F238E27FC236}">
                <a16:creationId xmlns:a16="http://schemas.microsoft.com/office/drawing/2014/main" id="{B5E98317-21E2-45B9-8162-FA5E91BDCF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63459" y="4529663"/>
            <a:ext cx="2884336" cy="1209724"/>
          </a:xfrm>
          <a:prstGeom prst="rect">
            <a:avLst/>
          </a:prstGeom>
        </p:spPr>
        <p:txBody>
          <a:bodyPr/>
          <a:lstStyle>
            <a:lvl1pPr marL="7701" marR="3081" indent="770" algn="ctr" defTabSz="554492" rtl="0" eaLnBrk="1" latinLnBrk="0" hangingPunct="1">
              <a:lnSpc>
                <a:spcPct val="101000"/>
              </a:lnSpc>
              <a:spcBef>
                <a:spcPts val="937"/>
              </a:spcBef>
              <a:defRPr lang="pt-BR" sz="1486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3081" lvl="0" indent="770" algn="ctr">
              <a:lnSpc>
                <a:spcPct val="101000"/>
              </a:lnSpc>
              <a:spcBef>
                <a:spcPts val="937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38" name="Espaço Reservado para Texto 25">
            <a:extLst>
              <a:ext uri="{FF2B5EF4-FFF2-40B4-BE49-F238E27FC236}">
                <a16:creationId xmlns:a16="http://schemas.microsoft.com/office/drawing/2014/main" id="{DB1B9FFE-79EA-4E8E-AB6A-FECA483455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25928" y="4529663"/>
            <a:ext cx="2884336" cy="1209724"/>
          </a:xfrm>
          <a:prstGeom prst="rect">
            <a:avLst/>
          </a:prstGeom>
        </p:spPr>
        <p:txBody>
          <a:bodyPr/>
          <a:lstStyle>
            <a:lvl1pPr marL="7701" marR="3081" indent="770" algn="ctr" defTabSz="554492" rtl="0" eaLnBrk="1" latinLnBrk="0" hangingPunct="1">
              <a:lnSpc>
                <a:spcPts val="1801"/>
              </a:lnSpc>
              <a:spcBef>
                <a:spcPts val="61"/>
              </a:spcBef>
              <a:defRPr lang="pt-BR" sz="1486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64306" lvl="0">
              <a:lnSpc>
                <a:spcPct val="100000"/>
              </a:lnSpc>
              <a:spcBef>
                <a:spcPts val="955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16" name="Espaço Reservado para Texto 22">
            <a:extLst>
              <a:ext uri="{FF2B5EF4-FFF2-40B4-BE49-F238E27FC236}">
                <a16:creationId xmlns:a16="http://schemas.microsoft.com/office/drawing/2014/main" id="{4444FE59-E9BC-4623-8A2A-B9FB84C043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63459" y="4122117"/>
            <a:ext cx="2884336" cy="307949"/>
          </a:xfrm>
          <a:prstGeom prst="rect">
            <a:avLst/>
          </a:prstGeom>
        </p:spPr>
        <p:txBody>
          <a:bodyPr/>
          <a:lstStyle>
            <a:lvl1pPr marL="0" marR="1925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01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1925" lvl="0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7" name="Espaço Reservado para Texto 22">
            <a:extLst>
              <a:ext uri="{FF2B5EF4-FFF2-40B4-BE49-F238E27FC236}">
                <a16:creationId xmlns:a16="http://schemas.microsoft.com/office/drawing/2014/main" id="{A3BF339F-B8DC-40CC-98BE-3BE483B125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19359" y="4122117"/>
            <a:ext cx="2884336" cy="307949"/>
          </a:xfrm>
          <a:prstGeom prst="rect">
            <a:avLst/>
          </a:prstGeom>
        </p:spPr>
        <p:txBody>
          <a:bodyPr/>
          <a:lstStyle>
            <a:lvl1pPr marL="0" marR="1925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01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1925" lvl="0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B91EAF39-2D63-40CF-A629-DCDED391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255122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DC195E1-385D-40C1-A036-2AD52034D420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3415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Espec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AED01704-D135-4799-B1EB-240A2F68202A}"/>
              </a:ext>
            </a:extLst>
          </p:cNvPr>
          <p:cNvSpPr/>
          <p:nvPr/>
        </p:nvSpPr>
        <p:spPr>
          <a:xfrm>
            <a:off x="761999" y="2020942"/>
            <a:ext cx="3454657" cy="3718446"/>
          </a:xfrm>
          <a:prstGeom prst="rect">
            <a:avLst/>
          </a:prstGeom>
          <a:solidFill>
            <a:srgbClr val="00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ADEF398-9461-4712-B8FD-C5EB2174B74E}"/>
              </a:ext>
            </a:extLst>
          </p:cNvPr>
          <p:cNvSpPr/>
          <p:nvPr/>
        </p:nvSpPr>
        <p:spPr>
          <a:xfrm>
            <a:off x="4368672" y="2020942"/>
            <a:ext cx="3454657" cy="3718446"/>
          </a:xfrm>
          <a:prstGeom prst="rect">
            <a:avLst/>
          </a:prstGeom>
          <a:solidFill>
            <a:srgbClr val="008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C27BC258-C59B-402F-88D2-B52217454F66}"/>
              </a:ext>
            </a:extLst>
          </p:cNvPr>
          <p:cNvSpPr/>
          <p:nvPr/>
        </p:nvSpPr>
        <p:spPr>
          <a:xfrm>
            <a:off x="4368799" y="2642481"/>
            <a:ext cx="3454657" cy="12707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0B37EF35-EEF5-48B0-856F-33228827C04B}"/>
              </a:ext>
            </a:extLst>
          </p:cNvPr>
          <p:cNvSpPr/>
          <p:nvPr/>
        </p:nvSpPr>
        <p:spPr>
          <a:xfrm>
            <a:off x="762000" y="2642481"/>
            <a:ext cx="3454657" cy="12707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id="{E92FDC27-4862-4C93-92B2-A2B8AF4A61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97635" y="2135184"/>
            <a:ext cx="2818871" cy="1931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395" cap="all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lvl="0"/>
            <a:r>
              <a:rPr lang="pt-BR"/>
              <a:t>Clique para adicionar um título para o box</a:t>
            </a:r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id="{D1642661-EA9A-4B71-BFF2-5E0E1850CD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6581" y="2893897"/>
            <a:ext cx="3049925" cy="2647951"/>
          </a:xfrm>
          <a:prstGeom prst="rect">
            <a:avLst/>
          </a:prstGeom>
        </p:spPr>
        <p:txBody>
          <a:bodyPr/>
          <a:lstStyle>
            <a:lvl1pPr marL="207935" indent="-207935">
              <a:lnSpc>
                <a:spcPct val="90000"/>
              </a:lnSpc>
              <a:spcBef>
                <a:spcPts val="1455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1486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D4B24351-95F6-4CF3-85E6-E292311F99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02091" y="2135184"/>
            <a:ext cx="2818871" cy="193168"/>
          </a:xfrm>
          <a:prstGeom prst="rect">
            <a:avLst/>
          </a:prstGeom>
        </p:spPr>
        <p:txBody>
          <a:bodyPr/>
          <a:lstStyle>
            <a:lvl1pPr marL="0" marR="0" indent="0" defTabSz="554492" eaLnBrk="1" fontAlgn="auto" latinLnBrk="0" hangingPunct="1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95" cap="all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marL="0" marR="0" lvl="0" indent="0" defTabSz="554492" eaLnBrk="1" fontAlgn="auto" latinLnBrk="0" hangingPunct="1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adicionar um título para o box</a:t>
            </a:r>
          </a:p>
          <a:p>
            <a:pPr lvl="0"/>
            <a:endParaRPr lang="pt-BR"/>
          </a:p>
        </p:txBody>
      </p:sp>
      <p:sp>
        <p:nvSpPr>
          <p:cNvPr id="31" name="Espaço Reservado para Texto 3">
            <a:extLst>
              <a:ext uri="{FF2B5EF4-FFF2-40B4-BE49-F238E27FC236}">
                <a16:creationId xmlns:a16="http://schemas.microsoft.com/office/drawing/2014/main" id="{93D6E771-6D77-4880-B095-C851303A33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71038" y="2893897"/>
            <a:ext cx="3049925" cy="2647951"/>
          </a:xfrm>
          <a:prstGeom prst="rect">
            <a:avLst/>
          </a:prstGeom>
        </p:spPr>
        <p:txBody>
          <a:bodyPr/>
          <a:lstStyle>
            <a:lvl1pPr marL="207935" indent="-207935">
              <a:lnSpc>
                <a:spcPct val="90000"/>
              </a:lnSpc>
              <a:spcBef>
                <a:spcPts val="1455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1486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A24C91D6-8F18-40CD-8C59-25DFE785AAF7}"/>
              </a:ext>
            </a:extLst>
          </p:cNvPr>
          <p:cNvSpPr/>
          <p:nvPr/>
        </p:nvSpPr>
        <p:spPr>
          <a:xfrm>
            <a:off x="7975343" y="2020942"/>
            <a:ext cx="3454657" cy="3718446"/>
          </a:xfrm>
          <a:prstGeom prst="rect">
            <a:avLst/>
          </a:prstGeom>
          <a:solidFill>
            <a:srgbClr val="00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757BDA8A-AE1C-4865-9BA7-7269FCFB3242}"/>
              </a:ext>
            </a:extLst>
          </p:cNvPr>
          <p:cNvSpPr/>
          <p:nvPr/>
        </p:nvSpPr>
        <p:spPr>
          <a:xfrm>
            <a:off x="7975471" y="2642481"/>
            <a:ext cx="3454657" cy="12707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F6EECBED-040A-4568-8849-486F021ED3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08763" y="2135184"/>
            <a:ext cx="2818871" cy="193168"/>
          </a:xfrm>
          <a:prstGeom prst="rect">
            <a:avLst/>
          </a:prstGeom>
        </p:spPr>
        <p:txBody>
          <a:bodyPr/>
          <a:lstStyle>
            <a:lvl1pPr marL="0" marR="0" indent="0" defTabSz="554492" eaLnBrk="1" fontAlgn="auto" latinLnBrk="0" hangingPunct="1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95" cap="all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marL="0" marR="0" lvl="0" indent="0" defTabSz="554492" eaLnBrk="1" fontAlgn="auto" latinLnBrk="0" hangingPunct="1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adicionar um título para o box</a:t>
            </a:r>
          </a:p>
          <a:p>
            <a:pPr lvl="0"/>
            <a:endParaRPr lang="pt-BR"/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72FD0CE1-DAF1-41F3-BC05-E4E6F05942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77709" y="2893897"/>
            <a:ext cx="3049925" cy="2647951"/>
          </a:xfrm>
          <a:prstGeom prst="rect">
            <a:avLst/>
          </a:prstGeom>
        </p:spPr>
        <p:txBody>
          <a:bodyPr/>
          <a:lstStyle>
            <a:lvl1pPr marL="207935" indent="-207935">
              <a:lnSpc>
                <a:spcPct val="90000"/>
              </a:lnSpc>
              <a:spcBef>
                <a:spcPts val="1455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1486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2636014C-34AA-4794-8C01-4FAE816B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041592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980CC96-6D78-4802-BBF2-4E17261E8E4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0941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Especi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8C74C196-38F0-4DC9-ACCF-4C8B1044A1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318" y="1718575"/>
            <a:ext cx="6003996" cy="324193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2456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92" b="1" kern="1200" spc="-36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0" lvl="0" indent="0" algn="l" defTabSz="554492" rtl="0" eaLnBrk="1" fontAlgn="auto" latinLnBrk="0" hangingPunct="1">
              <a:lnSpc>
                <a:spcPts val="2456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subtítulo</a:t>
            </a:r>
          </a:p>
          <a:p>
            <a:pPr marL="12700">
              <a:lnSpc>
                <a:spcPts val="4050"/>
              </a:lnSpc>
              <a:spcBef>
                <a:spcPts val="110"/>
              </a:spcBef>
            </a:pPr>
            <a:endParaRPr lang="pt-BR" sz="2092">
              <a:latin typeface="Calibri"/>
              <a:cs typeface="Calibri"/>
            </a:endParaRPr>
          </a:p>
        </p:txBody>
      </p:sp>
      <p:sp>
        <p:nvSpPr>
          <p:cNvPr id="27" name="Espaço Reservado para Texto 4">
            <a:extLst>
              <a:ext uri="{FF2B5EF4-FFF2-40B4-BE49-F238E27FC236}">
                <a16:creationId xmlns:a16="http://schemas.microsoft.com/office/drawing/2014/main" id="{B8C5130A-F67A-4F4A-A090-9534B500B1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317" y="2066681"/>
            <a:ext cx="6003996" cy="318836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ts val="2456"/>
              </a:lnSpc>
              <a:defRPr lang="pt-BR" sz="2092" b="0" kern="1200" spc="-33" dirty="0" smtClean="0">
                <a:solidFill>
                  <a:srgbClr val="00445F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pPr marL="7701" lvl="0">
              <a:lnSpc>
                <a:spcPts val="2456"/>
              </a:lnSpc>
            </a:pPr>
            <a:r>
              <a:rPr lang="pt-BR" sz="2092">
                <a:latin typeface="Calibri Light"/>
                <a:cs typeface="Calibri Light"/>
              </a:rPr>
              <a:t>Editar estilos de texto Mestre</a:t>
            </a:r>
          </a:p>
        </p:txBody>
      </p:sp>
      <p:sp>
        <p:nvSpPr>
          <p:cNvPr id="32" name="Espaço Reservado para Texto 43">
            <a:extLst>
              <a:ext uri="{FF2B5EF4-FFF2-40B4-BE49-F238E27FC236}">
                <a16:creationId xmlns:a16="http://schemas.microsoft.com/office/drawing/2014/main" id="{135D7E51-5810-4666-BF0B-88C2FD1A6A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4180" y="3274093"/>
            <a:ext cx="3423349" cy="725443"/>
          </a:xfrm>
          <a:prstGeom prst="rect">
            <a:avLst/>
          </a:prstGeom>
        </p:spPr>
        <p:txBody>
          <a:bodyPr/>
          <a:lstStyle>
            <a:lvl1pPr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8856" lvl="0">
              <a:lnSpc>
                <a:spcPct val="101000"/>
              </a:lnSpc>
              <a:spcBef>
                <a:spcPts val="982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EE99FE92-8866-4B01-A771-49D232EFC9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62836" y="3047104"/>
            <a:ext cx="3423349" cy="219530"/>
          </a:xfrm>
          <a:prstGeom prst="rect">
            <a:avLst/>
          </a:prstGeom>
        </p:spPr>
        <p:txBody>
          <a:bodyPr/>
          <a:lstStyle>
            <a:lvl1pPr marL="7701" marR="593384" algn="l" defTabSz="554492" rtl="0" eaLnBrk="1" latinLnBrk="0" hangingPunct="1">
              <a:lnSpc>
                <a:spcPct val="76900"/>
              </a:lnSpc>
              <a:spcBef>
                <a:spcPts val="567"/>
              </a:spcBef>
              <a:defRPr lang="pt-BR" sz="1789" b="1" kern="1200" spc="-3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>
              <a:lnSpc>
                <a:spcPct val="76900"/>
              </a:lnSpc>
              <a:spcBef>
                <a:spcPts val="935"/>
              </a:spcBef>
            </a:pPr>
            <a:r>
              <a:rPr lang="da-DK" sz="1789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36" name="Espaço Reservado para Texto 43">
            <a:extLst>
              <a:ext uri="{FF2B5EF4-FFF2-40B4-BE49-F238E27FC236}">
                <a16:creationId xmlns:a16="http://schemas.microsoft.com/office/drawing/2014/main" id="{FD7003F5-41F6-4496-99EB-46ACFEA318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64180" y="4764976"/>
            <a:ext cx="3423349" cy="749452"/>
          </a:xfrm>
          <a:prstGeom prst="rect">
            <a:avLst/>
          </a:prstGeom>
        </p:spPr>
        <p:txBody>
          <a:bodyPr/>
          <a:lstStyle>
            <a:lvl1pPr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8856" lvl="0">
              <a:lnSpc>
                <a:spcPct val="101000"/>
              </a:lnSpc>
              <a:spcBef>
                <a:spcPts val="982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id="{A143B7E0-9637-4368-BD5F-8CDC3C0D31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62835" y="4537986"/>
            <a:ext cx="3427866" cy="219530"/>
          </a:xfrm>
          <a:prstGeom prst="rect">
            <a:avLst/>
          </a:prstGeom>
        </p:spPr>
        <p:txBody>
          <a:bodyPr/>
          <a:lstStyle>
            <a:lvl1pPr marL="7701" marR="593384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1789" b="1" kern="1200" spc="-3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593384" lvl="0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789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40" name="Espaço Reservado para Texto 43">
            <a:extLst>
              <a:ext uri="{FF2B5EF4-FFF2-40B4-BE49-F238E27FC236}">
                <a16:creationId xmlns:a16="http://schemas.microsoft.com/office/drawing/2014/main" id="{591E799B-8F3C-4372-8F8A-5C630AF5B9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22950" y="3274093"/>
            <a:ext cx="3422005" cy="725443"/>
          </a:xfrm>
          <a:prstGeom prst="rect">
            <a:avLst/>
          </a:prstGeom>
        </p:spPr>
        <p:txBody>
          <a:bodyPr/>
          <a:lstStyle>
            <a:lvl1pPr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8856" lvl="0">
              <a:lnSpc>
                <a:spcPct val="101000"/>
              </a:lnSpc>
              <a:spcBef>
                <a:spcPts val="982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41" name="Espaço Reservado para Texto 2">
            <a:extLst>
              <a:ext uri="{FF2B5EF4-FFF2-40B4-BE49-F238E27FC236}">
                <a16:creationId xmlns:a16="http://schemas.microsoft.com/office/drawing/2014/main" id="{B31BF625-53C5-4F67-98B5-5647F68C2D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21604" y="3047104"/>
            <a:ext cx="3426039" cy="219530"/>
          </a:xfrm>
          <a:prstGeom prst="rect">
            <a:avLst/>
          </a:prstGeom>
        </p:spPr>
        <p:txBody>
          <a:bodyPr/>
          <a:lstStyle>
            <a:lvl1pPr marL="7701" marR="593384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1789" b="1" kern="1200" spc="-3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593384" lvl="0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789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44" name="Espaço Reservado para Texto 43">
            <a:extLst>
              <a:ext uri="{FF2B5EF4-FFF2-40B4-BE49-F238E27FC236}">
                <a16:creationId xmlns:a16="http://schemas.microsoft.com/office/drawing/2014/main" id="{33D9142B-64E5-4B7C-BF73-DE88A2A37B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24294" y="4764976"/>
            <a:ext cx="3424732" cy="749452"/>
          </a:xfrm>
          <a:prstGeom prst="rect">
            <a:avLst/>
          </a:prstGeom>
        </p:spPr>
        <p:txBody>
          <a:bodyPr/>
          <a:lstStyle>
            <a:lvl1pPr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8856" lvl="0">
              <a:lnSpc>
                <a:spcPct val="101000"/>
              </a:lnSpc>
              <a:spcBef>
                <a:spcPts val="982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45" name="Espaço Reservado para Texto 2">
            <a:extLst>
              <a:ext uri="{FF2B5EF4-FFF2-40B4-BE49-F238E27FC236}">
                <a16:creationId xmlns:a16="http://schemas.microsoft.com/office/drawing/2014/main" id="{A291CFCC-F0C1-4634-975A-BC1AA748B8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2950" y="4537986"/>
            <a:ext cx="3426039" cy="223535"/>
          </a:xfrm>
          <a:prstGeom prst="rect">
            <a:avLst/>
          </a:prstGeom>
        </p:spPr>
        <p:txBody>
          <a:bodyPr/>
          <a:lstStyle>
            <a:lvl1pPr marL="7701" marR="593384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1789" b="1" kern="1200" spc="-3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593384" lvl="0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789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54" name="Espaço Reservado para Imagem 17">
            <a:extLst>
              <a:ext uri="{FF2B5EF4-FFF2-40B4-BE49-F238E27FC236}">
                <a16:creationId xmlns:a16="http://schemas.microsoft.com/office/drawing/2014/main" id="{6F3865AA-8F0D-4E34-9D12-09EC3E51DF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7885" y="3047104"/>
            <a:ext cx="958591" cy="952433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55" name="Espaço Reservado para Imagem 17">
            <a:extLst>
              <a:ext uri="{FF2B5EF4-FFF2-40B4-BE49-F238E27FC236}">
                <a16:creationId xmlns:a16="http://schemas.microsoft.com/office/drawing/2014/main" id="{799F44EA-0892-4990-9FAB-025CC4C6FA4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62318" y="4548835"/>
            <a:ext cx="958591" cy="965593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56" name="Espaço Reservado para Imagem 17">
            <a:extLst>
              <a:ext uri="{FF2B5EF4-FFF2-40B4-BE49-F238E27FC236}">
                <a16:creationId xmlns:a16="http://schemas.microsoft.com/office/drawing/2014/main" id="{00E02FFD-C05F-4ACD-B2A6-0273D8E4456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42709" y="3047104"/>
            <a:ext cx="958591" cy="952433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57" name="Espaço Reservado para Imagem 17">
            <a:extLst>
              <a:ext uri="{FF2B5EF4-FFF2-40B4-BE49-F238E27FC236}">
                <a16:creationId xmlns:a16="http://schemas.microsoft.com/office/drawing/2014/main" id="{B87BD144-C1CE-4070-839E-2A3D536EEFE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27142" y="4548835"/>
            <a:ext cx="958591" cy="965593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17" name="Título 13">
            <a:extLst>
              <a:ext uri="{FF2B5EF4-FFF2-40B4-BE49-F238E27FC236}">
                <a16:creationId xmlns:a16="http://schemas.microsoft.com/office/drawing/2014/main" id="{788F479D-B662-4072-85F5-C4F897DF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600399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70C8AA17-9D3A-4C5C-A51D-BABC5CAB711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6073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521610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pic>
        <p:nvPicPr>
          <p:cNvPr id="7" name="Imagem 6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91727051-DC8F-4FC0-BAA9-578CD1335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488EF299-27B4-459E-BF5F-E7EBA575E487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1F198A6-A369-4E9B-837B-A54BD1958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9"/>
            <a:ext cx="2306699" cy="23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582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73038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132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2"/>
            <a:ext cx="3190484" cy="27528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1249"/>
              </a:spcBef>
              <a:defRPr lang="pt-BR" sz="1789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9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8"/>
            <a:ext cx="3190483" cy="2703470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6" y="1865466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591500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1791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344345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D7CAB-EDBA-4D11-ADFE-77F10FC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31B71-ED54-4AAC-9417-990ABF16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6E1565-2A16-4D6C-A3D8-157DD55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44701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032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2"/>
            <a:ext cx="3190484" cy="27528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1249"/>
              </a:spcBef>
              <a:defRPr lang="pt-BR" sz="1789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9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8"/>
            <a:ext cx="3190483" cy="2703470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6" y="1865466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591500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395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21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a – Foto Ampli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9A1E7D-956A-4928-811F-F851013AB19B}"/>
              </a:ext>
            </a:extLst>
          </p:cNvPr>
          <p:cNvSpPr/>
          <p:nvPr/>
        </p:nvSpPr>
        <p:spPr>
          <a:xfrm>
            <a:off x="0" y="6062842"/>
            <a:ext cx="12192000" cy="79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42878572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a –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9A1E7D-956A-4928-811F-F851013AB19B}"/>
              </a:ext>
            </a:extLst>
          </p:cNvPr>
          <p:cNvSpPr/>
          <p:nvPr/>
        </p:nvSpPr>
        <p:spPr>
          <a:xfrm>
            <a:off x="0" y="6062842"/>
            <a:ext cx="12192000" cy="79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31" name="Espaço Reservado para Imagem 29">
            <a:extLst>
              <a:ext uri="{FF2B5EF4-FFF2-40B4-BE49-F238E27FC236}">
                <a16:creationId xmlns:a16="http://schemas.microsoft.com/office/drawing/2014/main" id="{B6460604-D14D-4202-A402-25CFB5B93D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"/>
            <a:ext cx="6096000" cy="6857999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07092326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a – 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148627A-17FE-4D1F-BB51-7BC46DCD5EB0}"/>
              </a:ext>
            </a:extLst>
          </p:cNvPr>
          <p:cNvSpPr/>
          <p:nvPr/>
        </p:nvSpPr>
        <p:spPr>
          <a:xfrm>
            <a:off x="0" y="6062842"/>
            <a:ext cx="12192000" cy="79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13" name="Espaço Reservado para Imagem 29">
            <a:extLst>
              <a:ext uri="{FF2B5EF4-FFF2-40B4-BE49-F238E27FC236}">
                <a16:creationId xmlns:a16="http://schemas.microsoft.com/office/drawing/2014/main" id="{A3BDD10B-4E55-449B-9373-8F26A47FA2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-6133"/>
            <a:ext cx="6095485" cy="3435133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Imagem 29">
            <a:extLst>
              <a:ext uri="{FF2B5EF4-FFF2-40B4-BE49-F238E27FC236}">
                <a16:creationId xmlns:a16="http://schemas.microsoft.com/office/drawing/2014/main" id="{D13ECEF2-DF1C-4D05-B6FE-598B6D97BD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515" y="3429000"/>
            <a:ext cx="6095485" cy="3417970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38727560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06359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pic>
        <p:nvPicPr>
          <p:cNvPr id="7" name="Imagem 6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91727051-DC8F-4FC0-BAA9-578CD13351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488EF299-27B4-459E-BF5F-E7EBA575E487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1F198A6-A369-4E9B-837B-A54BD1958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9"/>
            <a:ext cx="2306699" cy="23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6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9"/>
            <a:ext cx="2306699" cy="2365981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0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7955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2751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76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2993" cap="all" baseline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1328852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70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8675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73253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266273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D7CAB-EDBA-4D11-ADFE-77F10FC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31B71-ED54-4AAC-9417-990ABF16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6E1565-2A16-4D6C-A3D8-157DD55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14681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00491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2"/>
            <a:ext cx="3190484" cy="27528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1249"/>
              </a:spcBef>
              <a:defRPr lang="pt-BR" sz="1789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9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8"/>
            <a:ext cx="3190483" cy="2703470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6" y="1865466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591500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3037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9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315548383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924277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7943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45590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4592443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2794331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199776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9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8180045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143366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143366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8411483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k object 18"/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4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7701">
              <a:lnSpc>
                <a:spcPts val="1298"/>
              </a:lnSpc>
            </a:pPr>
            <a:r>
              <a:rPr lang="da-DK" b="1" spc="-9">
                <a:latin typeface="Calibri"/>
                <a:cs typeface="Calibri"/>
              </a:rPr>
              <a:t>LOREM </a:t>
            </a:r>
            <a:r>
              <a:rPr lang="da-DK" b="1" spc="-6">
                <a:latin typeface="Calibri"/>
                <a:cs typeface="Calibri"/>
              </a:rPr>
              <a:t>IPSUM </a:t>
            </a:r>
            <a:r>
              <a:rPr lang="da-DK" spc="-6"/>
              <a:t>SIT AMET</a:t>
            </a:r>
            <a:r>
              <a:rPr lang="da-DK" spc="-215"/>
              <a:t> </a:t>
            </a:r>
            <a:r>
              <a:rPr lang="da-DK" spc="-9"/>
              <a:t>CONSECTETUR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829950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29779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D7CAB-EDBA-4D11-ADFE-77F10FC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31B71-ED54-4AAC-9417-990ABF16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6E1565-2A16-4D6C-A3D8-157DD55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814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144028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2735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81609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54997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13980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108108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8"/>
            <a:ext cx="2306699" cy="2365981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9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6096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143366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143366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8255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00556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435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EC4F5-3A6C-4E25-B4BB-AFAE387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B560C-9635-4A7E-A56E-5704E248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5F251D-E0D0-4D2F-83B1-33770791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559E-1CA7-40E5-B50A-EEB22924883C}" type="datetime1">
              <a:rPr lang="pt-BR" smtClean="0"/>
              <a:t>18/12/2023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AC78D-3757-4635-9C55-291C8BCA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E2F012-5DAF-4739-A98B-37594C9F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647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D7CAB-EDBA-4D11-ADFE-77F10FC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31B71-ED54-4AAC-9417-990ABF16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6E1565-2A16-4D6C-A3D8-157DD55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351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534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2"/>
            <a:ext cx="3190484" cy="27528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1249"/>
              </a:spcBef>
              <a:defRPr lang="pt-BR" sz="1789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9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8"/>
            <a:ext cx="3190483" cy="2703470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6" y="1865466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591500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25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54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2366222"/>
            <a:ext cx="7624814" cy="33269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B1A13BC2-729A-414E-BB88-0C451DD3D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318" y="1903775"/>
            <a:ext cx="7657923" cy="324193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2456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92" b="1" kern="1200" spc="-36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0" lvl="0" indent="0" algn="l" defTabSz="554492" rtl="0" eaLnBrk="1" fontAlgn="auto" latinLnBrk="0" hangingPunct="1">
              <a:lnSpc>
                <a:spcPts val="2456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subtítulo</a:t>
            </a:r>
          </a:p>
          <a:p>
            <a:pPr marL="12700">
              <a:lnSpc>
                <a:spcPts val="4050"/>
              </a:lnSpc>
              <a:spcBef>
                <a:spcPts val="110"/>
              </a:spcBef>
            </a:pPr>
            <a:endParaRPr lang="pt-BR" sz="2092">
              <a:latin typeface="Calibri"/>
              <a:cs typeface="Calibri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08E338E-32E8-4156-8024-7D8699110B8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62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CB7C9F66-6F23-438A-ACD2-4FBC0D67A4AE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781736" y="1676956"/>
            <a:ext cx="10628529" cy="397001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98" b="0">
                <a:solidFill>
                  <a:schemeClr val="tx1"/>
                </a:solidFill>
              </a:defRPr>
            </a:lvl1pPr>
            <a:lvl2pPr marL="277246" indent="0">
              <a:buFont typeface="Arial" panose="020B0604020202020204" pitchFamily="34" charset="0"/>
              <a:buNone/>
              <a:defRPr/>
            </a:lvl2pPr>
            <a:lvl3pPr marL="554492" indent="0">
              <a:buFont typeface="Arial" panose="020B0604020202020204" pitchFamily="34" charset="0"/>
              <a:buNone/>
              <a:defRPr/>
            </a:lvl3pPr>
            <a:lvl4pPr marL="831738" indent="0">
              <a:buFont typeface="Arial" panose="020B0604020202020204" pitchFamily="34" charset="0"/>
              <a:buNone/>
              <a:defRPr/>
            </a:lvl4pPr>
            <a:lvl5pPr marL="1108984" indent="0">
              <a:buFont typeface="Arial" panose="020B0604020202020204" pitchFamily="34" charset="0"/>
              <a:buNone/>
              <a:defRPr/>
            </a:lvl5pPr>
          </a:lstStyle>
          <a:p>
            <a:pPr marL="0" marR="0" lvl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/>
              <a:t>Clique para adicionar um conteúdo qualquer</a:t>
            </a:r>
          </a:p>
        </p:txBody>
      </p:sp>
      <p:sp>
        <p:nvSpPr>
          <p:cNvPr id="9" name="Título 13">
            <a:extLst>
              <a:ext uri="{FF2B5EF4-FFF2-40B4-BE49-F238E27FC236}">
                <a16:creationId xmlns:a16="http://schemas.microsoft.com/office/drawing/2014/main" id="{887974D9-8295-44F3-8BAE-AE35B579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2CFFF7B-B155-4291-BC37-C67B74F9E57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69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, Texto e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BF57C6EE-B817-44D2-9007-3A47706C54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3018" y="2329806"/>
            <a:ext cx="5237246" cy="1099194"/>
          </a:xfrm>
          <a:prstGeom prst="rect">
            <a:avLst/>
          </a:prstGeom>
        </p:spPr>
        <p:txBody>
          <a:bodyPr/>
          <a:lstStyle>
            <a:lvl1pPr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20" name="Espaço Reservado para Imagem 19">
            <a:extLst>
              <a:ext uri="{FF2B5EF4-FFF2-40B4-BE49-F238E27FC236}">
                <a16:creationId xmlns:a16="http://schemas.microsoft.com/office/drawing/2014/main" id="{96CCA8D4-9783-4234-89ED-F9A516DBE1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5116651" cy="6415789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0380B28B-2CF0-4585-8808-56A282C9BD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9498" y="3655075"/>
            <a:ext cx="4610766" cy="2084313"/>
          </a:xfrm>
          <a:prstGeom prst="rect">
            <a:avLst/>
          </a:prstGeom>
        </p:spPr>
        <p:txBody>
          <a:bodyPr/>
          <a:lstStyle>
            <a:lvl1pPr marL="286873" marR="330385" indent="-279171">
              <a:lnSpc>
                <a:spcPts val="1977"/>
              </a:lnSpc>
              <a:spcBef>
                <a:spcPts val="278"/>
              </a:spcBef>
              <a:buFont typeface="+mj-lt"/>
              <a:buAutoNum type="arabicPeriod"/>
              <a:tabLst>
                <a:tab pos="286873" algn="l"/>
                <a:tab pos="287257" algn="l"/>
              </a:tabLst>
              <a:defRPr lang="pt-BR" sz="1789" b="0" i="0" kern="1200" spc="3" dirty="0" smtClean="0">
                <a:solidFill>
                  <a:srgbClr val="3F3F3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473075" marR="544830" indent="-460375">
              <a:lnSpc>
                <a:spcPts val="3260"/>
              </a:lnSpc>
              <a:spcBef>
                <a:spcPts val="459"/>
              </a:spcBef>
              <a:buAutoNum type="arabicPeriod"/>
              <a:tabLst>
                <a:tab pos="473075" algn="l"/>
                <a:tab pos="473709" algn="l"/>
              </a:tabLst>
            </a:pPr>
            <a:endParaRPr lang="pt-BR" sz="1789">
              <a:latin typeface="Calibri"/>
              <a:cs typeface="Calibri"/>
            </a:endParaRPr>
          </a:p>
        </p:txBody>
      </p:sp>
      <p:sp>
        <p:nvSpPr>
          <p:cNvPr id="7" name="Título 13">
            <a:extLst>
              <a:ext uri="{FF2B5EF4-FFF2-40B4-BE49-F238E27FC236}">
                <a16:creationId xmlns:a16="http://schemas.microsoft.com/office/drawing/2014/main" id="{76B933A3-483B-45CD-B12B-29DB888F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118" y="1415615"/>
            <a:ext cx="523724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66AD636-84C1-4F72-A880-3FE82B595FC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67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, Lista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Texto 13">
            <a:extLst>
              <a:ext uri="{FF2B5EF4-FFF2-40B4-BE49-F238E27FC236}">
                <a16:creationId xmlns:a16="http://schemas.microsoft.com/office/drawing/2014/main" id="{AAAB65E4-74C9-4CE4-84E4-6C9AF14095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1736" y="1911978"/>
            <a:ext cx="4883421" cy="731490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9" name="Espaço Reservado para Texto 18">
            <a:extLst>
              <a:ext uri="{FF2B5EF4-FFF2-40B4-BE49-F238E27FC236}">
                <a16:creationId xmlns:a16="http://schemas.microsoft.com/office/drawing/2014/main" id="{54D458CD-59B4-4043-9569-9BE7FA9D17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97362" y="2980511"/>
            <a:ext cx="4267795" cy="2758877"/>
          </a:xfrm>
          <a:prstGeom prst="rect">
            <a:avLst/>
          </a:prstGeom>
        </p:spPr>
        <p:txBody>
          <a:bodyPr/>
          <a:lstStyle>
            <a:lvl1pPr marL="286873" marR="330385" indent="-279171">
              <a:lnSpc>
                <a:spcPts val="1977"/>
              </a:lnSpc>
              <a:spcBef>
                <a:spcPts val="278"/>
              </a:spcBef>
              <a:buFont typeface="+mj-lt"/>
              <a:buAutoNum type="arabicPeriod"/>
              <a:tabLst>
                <a:tab pos="286873" algn="l"/>
                <a:tab pos="287257" algn="l"/>
              </a:tabLst>
              <a:defRPr lang="pt-BR" sz="1789" b="0" i="0" kern="1200" spc="3" dirty="0" smtClean="0">
                <a:solidFill>
                  <a:srgbClr val="3F3F3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473075" marR="544830" indent="-460375">
              <a:lnSpc>
                <a:spcPts val="3260"/>
              </a:lnSpc>
              <a:spcBef>
                <a:spcPts val="459"/>
              </a:spcBef>
              <a:buAutoNum type="arabicPeriod"/>
              <a:tabLst>
                <a:tab pos="473075" algn="l"/>
                <a:tab pos="473709" algn="l"/>
              </a:tabLst>
            </a:pPr>
            <a:endParaRPr lang="pt-BR" sz="1789">
              <a:latin typeface="Calibri"/>
              <a:cs typeface="Calibri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07198CBA-0F88-43C3-AD2E-C2382F58496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026212" y="1911978"/>
            <a:ext cx="5369929" cy="3827410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10" name="Título 13">
            <a:extLst>
              <a:ext uri="{FF2B5EF4-FFF2-40B4-BE49-F238E27FC236}">
                <a16:creationId xmlns:a16="http://schemas.microsoft.com/office/drawing/2014/main" id="{E686D857-51F5-4B3E-BDE1-318B69DB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7" y="979989"/>
            <a:ext cx="4883421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57DF2654-A264-4681-9E42-C2CECFF8FA6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D7CAB-EDBA-4D11-ADFE-77F10FC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31B71-ED54-4AAC-9417-990ABF16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6E1565-2A16-4D6C-A3D8-157DD55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376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, Lista e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ço Reservado para Texto 13">
            <a:extLst>
              <a:ext uri="{FF2B5EF4-FFF2-40B4-BE49-F238E27FC236}">
                <a16:creationId xmlns:a16="http://schemas.microsoft.com/office/drawing/2014/main" id="{BA05AEBF-DE32-42B1-B870-24736C5751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7627" y="1727147"/>
            <a:ext cx="6140165" cy="823906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Texto 18">
            <a:extLst>
              <a:ext uri="{FF2B5EF4-FFF2-40B4-BE49-F238E27FC236}">
                <a16:creationId xmlns:a16="http://schemas.microsoft.com/office/drawing/2014/main" id="{1E514F2D-50CC-4871-A348-4B5D34584A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9565" y="2803078"/>
            <a:ext cx="5509800" cy="2936310"/>
          </a:xfrm>
          <a:prstGeom prst="rect">
            <a:avLst/>
          </a:prstGeom>
        </p:spPr>
        <p:txBody>
          <a:bodyPr/>
          <a:lstStyle>
            <a:lvl1pPr marL="286873" marR="330385" indent="-279171">
              <a:lnSpc>
                <a:spcPts val="1977"/>
              </a:lnSpc>
              <a:spcBef>
                <a:spcPts val="278"/>
              </a:spcBef>
              <a:buFont typeface="+mj-lt"/>
              <a:buAutoNum type="arabicPeriod"/>
              <a:tabLst>
                <a:tab pos="286873" algn="l"/>
                <a:tab pos="287257" algn="l"/>
              </a:tabLst>
              <a:defRPr lang="pt-BR" sz="1789" b="0" i="0" kern="1200" spc="3" dirty="0" smtClean="0">
                <a:solidFill>
                  <a:srgbClr val="3F3F3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473075" marR="544830" indent="-460375">
              <a:lnSpc>
                <a:spcPts val="3260"/>
              </a:lnSpc>
              <a:spcBef>
                <a:spcPts val="459"/>
              </a:spcBef>
              <a:buAutoNum type="arabicPeriod"/>
              <a:tabLst>
                <a:tab pos="473075" algn="l"/>
                <a:tab pos="473709" algn="l"/>
              </a:tabLst>
            </a:pPr>
            <a:endParaRPr lang="pt-BR" sz="1789">
              <a:latin typeface="Calibri"/>
              <a:cs typeface="Calibri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6E710E1A-1099-4C5D-B335-4295EBF6A4B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92636" y="1727147"/>
            <a:ext cx="3833114" cy="3978550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A398E707-3D16-4584-A30D-A9474442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628" y="859248"/>
            <a:ext cx="6131737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CE0C4CEB-248B-4427-89AF-A3FAE23E8236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00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ópico + 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ço Reservado para Texto 41">
            <a:extLst>
              <a:ext uri="{FF2B5EF4-FFF2-40B4-BE49-F238E27FC236}">
                <a16:creationId xmlns:a16="http://schemas.microsoft.com/office/drawing/2014/main" id="{CDC3E159-357B-47C7-B6A1-8953A527DE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1736" y="3106520"/>
            <a:ext cx="3103104" cy="27528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1249"/>
              </a:spcBef>
              <a:defRPr lang="pt-BR" sz="1789" b="1" kern="1200" spc="-3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9">
              <a:latin typeface="Calibri"/>
              <a:cs typeface="Calibri"/>
            </a:endParaRPr>
          </a:p>
        </p:txBody>
      </p:sp>
      <p:sp>
        <p:nvSpPr>
          <p:cNvPr id="44" name="Espaço Reservado para Texto 43">
            <a:extLst>
              <a:ext uri="{FF2B5EF4-FFF2-40B4-BE49-F238E27FC236}">
                <a16:creationId xmlns:a16="http://schemas.microsoft.com/office/drawing/2014/main" id="{785601C5-C3BF-4D8C-A782-8DD1A68ADB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1277" y="3521415"/>
            <a:ext cx="3093563" cy="2217972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44EFA35E-8AA3-408F-A829-DE414A7A5E5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490788" y="1870843"/>
            <a:ext cx="5919476" cy="3868544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6B17C6B8-08C6-42C2-9263-5DE76AF8C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24814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552007C0-F17C-49D9-9DFB-A4633BEB23C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82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ópico + 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700B2044-51B2-4D4B-8CA9-0E751A92C9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70798" y="1865466"/>
            <a:ext cx="2539466" cy="269717"/>
          </a:xfrm>
          <a:prstGeom prst="rect">
            <a:avLst/>
          </a:prstGeom>
        </p:spPr>
        <p:txBody>
          <a:bodyPr/>
          <a:lstStyle>
            <a:lvl1pPr marL="7701" marR="593384" algn="l" defTabSz="554492" rtl="0" eaLnBrk="1" latinLnBrk="0" hangingPunct="1">
              <a:lnSpc>
                <a:spcPct val="76900"/>
              </a:lnSpc>
              <a:spcBef>
                <a:spcPts val="567"/>
              </a:spcBef>
              <a:defRPr lang="pt-BR" sz="1789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>
              <a:lnSpc>
                <a:spcPct val="76900"/>
              </a:lnSpc>
              <a:spcBef>
                <a:spcPts val="935"/>
              </a:spcBef>
            </a:pPr>
            <a:endParaRPr lang="da-DK" sz="1789">
              <a:latin typeface="Calibri"/>
              <a:cs typeface="Calibri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0E4E0056-ED65-4F51-9815-5DCFECFE25E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6" y="1865467"/>
            <a:ext cx="7047242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3DEC7AE0-7063-404D-8829-5A2E151CF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047242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9" name="Espaço Reservado para Texto 43">
            <a:extLst>
              <a:ext uri="{FF2B5EF4-FFF2-40B4-BE49-F238E27FC236}">
                <a16:creationId xmlns:a16="http://schemas.microsoft.com/office/drawing/2014/main" id="{6CE39FAB-C425-43E6-9067-C94B61520E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67063" y="2431895"/>
            <a:ext cx="2543201" cy="3293692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77E2F91E-ABF3-4B53-8CFE-A1B5781F1E3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53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neis Conteúdo + Tóp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43">
            <a:extLst>
              <a:ext uri="{FF2B5EF4-FFF2-40B4-BE49-F238E27FC236}">
                <a16:creationId xmlns:a16="http://schemas.microsoft.com/office/drawing/2014/main" id="{B5F50D7E-DB55-41AC-9BD4-8C8928A49A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67063" y="2431895"/>
            <a:ext cx="2543201" cy="3293692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700B2044-51B2-4D4B-8CA9-0E751A92C9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0798" y="1868931"/>
            <a:ext cx="2539466" cy="635914"/>
          </a:xfrm>
          <a:prstGeom prst="rect">
            <a:avLst/>
          </a:prstGeom>
        </p:spPr>
        <p:txBody>
          <a:bodyPr/>
          <a:lstStyle>
            <a:lvl1pPr marL="7701" marR="102427" indent="0" algn="l" defTabSz="554492" rtl="0" eaLnBrk="1" fontAlgn="auto" latinLnBrk="0" hangingPunct="1">
              <a:lnSpc>
                <a:spcPts val="1455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1789" b="1" kern="1200" spc="-3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102427" lvl="0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94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5AA23465-AB1D-419F-B26D-C72A8D7373E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659970" y="1871724"/>
            <a:ext cx="2989482" cy="3853863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A270DB89-2AF6-41D3-8F03-829EB400593F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835404" y="1871724"/>
            <a:ext cx="2989482" cy="1686683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BEEF9ACA-149B-49B9-B50F-5E4CA51ED00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835404" y="3755179"/>
            <a:ext cx="2989482" cy="1970408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137CC8E9-472C-4FA5-99A0-6659B35B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043150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232E49C6-4EA9-454D-90C3-88DE06C312A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3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s + 2 Conteúdos Lado a La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C3B76406-F22A-4461-A5B7-60AF0AF255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1735" y="1948937"/>
            <a:ext cx="5910608" cy="324193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2456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92" b="1" kern="1200" spc="-36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0" lvl="0" indent="0" algn="l" defTabSz="554492" rtl="0" eaLnBrk="1" fontAlgn="auto" latinLnBrk="0" hangingPunct="1">
              <a:lnSpc>
                <a:spcPts val="2456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subtítulo</a:t>
            </a:r>
          </a:p>
          <a:p>
            <a:pPr marL="12700">
              <a:lnSpc>
                <a:spcPts val="4050"/>
              </a:lnSpc>
              <a:spcBef>
                <a:spcPts val="110"/>
              </a:spcBef>
            </a:pPr>
            <a:endParaRPr lang="pt-BR" sz="2092">
              <a:latin typeface="Calibri"/>
              <a:cs typeface="Calibri"/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C4758C96-C369-4B28-8CCA-C52E8B9686E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073901" y="830366"/>
            <a:ext cx="4336364" cy="4874779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763DC6D0-D549-430D-9B77-40A72CF8328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6" y="2477286"/>
            <a:ext cx="5910608" cy="3262101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6" name="Título 13">
            <a:extLst>
              <a:ext uri="{FF2B5EF4-FFF2-40B4-BE49-F238E27FC236}">
                <a16:creationId xmlns:a16="http://schemas.microsoft.com/office/drawing/2014/main" id="{F5A7C91E-CC4C-4B2D-8F3A-E3B3C8D34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5910607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79218733-205C-4C1D-9C8E-6D75421C727D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64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s + 2 Conteúdos Lado a La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C3B76406-F22A-4461-A5B7-60AF0AF255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70050" y="1340005"/>
            <a:ext cx="4340215" cy="324193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2456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92" b="1" kern="1200" spc="-36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0" lvl="0" indent="0" algn="l" defTabSz="554492" rtl="0" eaLnBrk="1" fontAlgn="auto" latinLnBrk="0" hangingPunct="1">
              <a:lnSpc>
                <a:spcPts val="2456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C4758C96-C369-4B28-8CCA-C52E8B9686E6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073901" y="1811728"/>
            <a:ext cx="4336364" cy="4042456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763DC6D0-D549-430D-9B77-40A72CF8328E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6" y="2477286"/>
            <a:ext cx="5915007" cy="3361836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6" name="Título 13">
            <a:extLst>
              <a:ext uri="{FF2B5EF4-FFF2-40B4-BE49-F238E27FC236}">
                <a16:creationId xmlns:a16="http://schemas.microsoft.com/office/drawing/2014/main" id="{B03EF30D-ECAF-4AC1-8B47-97AF4AA1D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5915007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C18AFA9-9ED3-4979-B38B-F74E257B5AF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282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5661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pic>
        <p:nvPicPr>
          <p:cNvPr id="7" name="Imagem 6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AFE85D85-60AF-4DAA-BBDD-2CC147EAD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5D810C28-16C3-4E60-8AB7-209EBA2FAAB3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A5BEE2A-0AF8-44AC-B7FA-410D2AB1C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9"/>
            <a:ext cx="2306699" cy="23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56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FADF3C9-C60B-3F6F-5DBC-B8CF8C3B4C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35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439964-1A68-DE43-407F-B886A2AD72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7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031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C02E4D8F-6CD9-E325-D408-8D5643EE7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192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B9368DB-76DB-0D4F-86F7-5D31F0A57700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9F3686-84C3-D73F-7F94-0B64EB09A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16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4D0092CE-03AF-348A-42C0-DEBD0EC50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533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9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B83DB0F-DE17-B99A-519C-A2E4B58E32A3}"/>
              </a:ext>
            </a:extLst>
          </p:cNvPr>
          <p:cNvSpPr/>
          <p:nvPr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607174-01AE-6609-4E4A-9E8210A4D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r="2357"/>
          <a:stretch/>
        </p:blipFill>
        <p:spPr>
          <a:xfrm>
            <a:off x="273043" y="4695306"/>
            <a:ext cx="2689836" cy="203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74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9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143366" cy="427707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143366" cy="1325584"/>
          </a:xfrm>
        </p:spPr>
        <p:txBody>
          <a:bodyPr/>
          <a:lstStyle>
            <a:lvl1pPr>
              <a:lnSpc>
                <a:spcPct val="77000"/>
              </a:lnSpc>
              <a:defRPr sz="5336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33D20D8C-159A-9C32-A944-6D78738D6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5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5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oment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4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 lang="pt-BR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0BF2F456-3739-6C6B-9046-0420256B8F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6" y="0"/>
            <a:ext cx="960713" cy="27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79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984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EC4F5-3A6C-4E25-B4BB-AFAE387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B560C-9635-4A7E-A56E-5704E248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5F251D-E0D0-4D2F-83B1-33770791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AC78D-3757-4635-9C55-291C8BCA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E2F012-5DAF-4739-A98B-37594C9F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1973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D7CAB-EDBA-4D11-ADFE-77F10FC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31B71-ED54-4AAC-9417-990ABF16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6E1565-2A16-4D6C-A3D8-157DD55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7891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5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2"/>
            <a:ext cx="3190484" cy="27528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1249"/>
              </a:spcBef>
              <a:defRPr lang="pt-BR" sz="1789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9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8"/>
            <a:ext cx="3190483" cy="2703470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6" y="1865466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591500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591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9742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9"/>
            <a:ext cx="2306699" cy="2365981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0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7955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2751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76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2993" cap="all" baseline="0">
                <a:latin typeface="Calibri"/>
                <a:cs typeface="Calibri"/>
              </a:rPr>
              <a:t>Clique aqui para adicionar um subtítulo</a:t>
            </a:r>
          </a:p>
        </p:txBody>
      </p:sp>
    </p:spTree>
    <p:extLst>
      <p:ext uri="{BB962C8B-B14F-4D97-AF65-F5344CB8AC3E}">
        <p14:creationId xmlns:p14="http://schemas.microsoft.com/office/powerpoint/2010/main" val="8339945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2701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35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3"/>
            <a:ext cx="3190484" cy="275287"/>
          </a:xfrm>
          <a:prstGeom prst="rect">
            <a:avLst/>
          </a:prstGeom>
        </p:spPr>
        <p:txBody>
          <a:bodyPr/>
          <a:lstStyle>
            <a:lvl1pPr marL="7701" algn="l" defTabSz="552751" rtl="0" eaLnBrk="1" latinLnBrk="0" hangingPunct="1">
              <a:lnSpc>
                <a:spcPct val="100000"/>
              </a:lnSpc>
              <a:spcBef>
                <a:spcPts val="1249"/>
              </a:spcBef>
              <a:defRPr lang="pt-BR" sz="1783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3" dirty="0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8"/>
            <a:ext cx="3190483" cy="2703469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1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1" dirty="0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7" y="1865466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5"/>
              </a:spcBef>
              <a:spcAft>
                <a:spcPts val="0"/>
              </a:spcAft>
              <a:defRPr lang="pt-BR" sz="1783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2">
                <a:solidFill>
                  <a:schemeClr val="tx1"/>
                </a:solidFill>
              </a:defRPr>
            </a:lvl2pPr>
            <a:lvl3pPr>
              <a:defRPr sz="1692">
                <a:solidFill>
                  <a:schemeClr val="tx1"/>
                </a:solidFill>
              </a:defRPr>
            </a:lvl3pPr>
            <a:lvl4pPr>
              <a:defRPr sz="1692">
                <a:solidFill>
                  <a:schemeClr val="tx1"/>
                </a:solidFill>
              </a:defRPr>
            </a:lvl4pPr>
            <a:lvl5pPr>
              <a:defRPr sz="1692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7" y="830366"/>
            <a:ext cx="5915006" cy="935156"/>
          </a:xfrm>
        </p:spPr>
        <p:txBody>
          <a:bodyPr/>
          <a:lstStyle>
            <a:lvl1pPr>
              <a:defRPr lang="pt-BR" sz="3990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677" marR="1452508" lvl="0">
              <a:lnSpc>
                <a:spcPct val="85000"/>
              </a:lnSpc>
              <a:spcBef>
                <a:spcPts val="1353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226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Espec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3">
            <a:extLst>
              <a:ext uri="{FF2B5EF4-FFF2-40B4-BE49-F238E27FC236}">
                <a16:creationId xmlns:a16="http://schemas.microsoft.com/office/drawing/2014/main" id="{7FE51409-1507-4096-AB46-7DE6DA982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318" y="2319742"/>
            <a:ext cx="2985422" cy="291736"/>
          </a:xfrm>
          <a:prstGeom prst="rect">
            <a:avLst/>
          </a:prstGeom>
        </p:spPr>
        <p:txBody>
          <a:bodyPr/>
          <a:lstStyle>
            <a:lvl1pPr marL="7701" marR="102427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244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102427" lvl="0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26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8" name="Espaço Reservado para Texto 15">
            <a:extLst>
              <a:ext uri="{FF2B5EF4-FFF2-40B4-BE49-F238E27FC236}">
                <a16:creationId xmlns:a16="http://schemas.microsoft.com/office/drawing/2014/main" id="{444A1737-B1F8-49CB-A39D-E0A22ECEE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81736" y="3013130"/>
            <a:ext cx="2966003" cy="2726257"/>
          </a:xfrm>
          <a:prstGeom prst="rect">
            <a:avLst/>
          </a:prstGeom>
        </p:spPr>
        <p:txBody>
          <a:bodyPr/>
          <a:lstStyle>
            <a:lvl1pPr marL="7701" marR="147479" algn="l" defTabSz="554492" rtl="0" eaLnBrk="1" latinLnBrk="0" hangingPunct="1">
              <a:lnSpc>
                <a:spcPts val="1801"/>
              </a:lnSpc>
              <a:spcBef>
                <a:spcPts val="64"/>
              </a:spcBef>
              <a:defRPr lang="pt-BR" sz="1486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3081" lvl="0">
              <a:lnSpc>
                <a:spcPct val="101000"/>
              </a:lnSpc>
              <a:spcBef>
                <a:spcPts val="888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23" name="Espaço Reservado para Texto 13">
            <a:extLst>
              <a:ext uri="{FF2B5EF4-FFF2-40B4-BE49-F238E27FC236}">
                <a16:creationId xmlns:a16="http://schemas.microsoft.com/office/drawing/2014/main" id="{6A5F858A-7F30-47D7-A5D6-262FB2F4F1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4433" y="2319742"/>
            <a:ext cx="2985422" cy="291736"/>
          </a:xfrm>
          <a:prstGeom prst="rect">
            <a:avLst/>
          </a:prstGeom>
        </p:spPr>
        <p:txBody>
          <a:bodyPr/>
          <a:lstStyle>
            <a:lvl1pPr marL="7701" marR="102427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244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102427" lvl="0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26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4" name="Espaço Reservado para Texto 15">
            <a:extLst>
              <a:ext uri="{FF2B5EF4-FFF2-40B4-BE49-F238E27FC236}">
                <a16:creationId xmlns:a16="http://schemas.microsoft.com/office/drawing/2014/main" id="{9B11B354-A85D-4B8E-8F03-8276941613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84433" y="3013130"/>
            <a:ext cx="2985422" cy="2726257"/>
          </a:xfrm>
          <a:prstGeom prst="rect">
            <a:avLst/>
          </a:prstGeom>
        </p:spPr>
        <p:txBody>
          <a:bodyPr/>
          <a:lstStyle>
            <a:lvl1pPr marL="7701" marR="311517" algn="l" defTabSz="554492" rtl="0" eaLnBrk="1" latinLnBrk="0" hangingPunct="1">
              <a:lnSpc>
                <a:spcPts val="1801"/>
              </a:lnSpc>
              <a:spcBef>
                <a:spcPts val="64"/>
              </a:spcBef>
              <a:defRPr lang="pt-BR" sz="1486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3081" lvl="0">
              <a:lnSpc>
                <a:spcPct val="101000"/>
              </a:lnSpc>
              <a:spcBef>
                <a:spcPts val="888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28" name="Espaço Reservado para Texto 13">
            <a:extLst>
              <a:ext uri="{FF2B5EF4-FFF2-40B4-BE49-F238E27FC236}">
                <a16:creationId xmlns:a16="http://schemas.microsoft.com/office/drawing/2014/main" id="{27643088-C48B-4C47-971F-E40102E604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06550" y="2319742"/>
            <a:ext cx="2985422" cy="291736"/>
          </a:xfrm>
          <a:prstGeom prst="rect">
            <a:avLst/>
          </a:prstGeom>
        </p:spPr>
        <p:txBody>
          <a:bodyPr/>
          <a:lstStyle>
            <a:lvl1pPr marL="7701" marR="102427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244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102427" lvl="0" indent="0" algn="l" defTabSz="554492" rtl="0" eaLnBrk="1" fontAlgn="auto" latinLnBrk="0" hangingPunct="1">
              <a:lnSpc>
                <a:spcPts val="225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426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9" name="Espaço Reservado para Texto 15">
            <a:extLst>
              <a:ext uri="{FF2B5EF4-FFF2-40B4-BE49-F238E27FC236}">
                <a16:creationId xmlns:a16="http://schemas.microsoft.com/office/drawing/2014/main" id="{C51BB60F-ECF3-4E40-BBD7-A244837E89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24842" y="3013130"/>
            <a:ext cx="2985422" cy="2726257"/>
          </a:xfrm>
          <a:prstGeom prst="rect">
            <a:avLst/>
          </a:prstGeom>
        </p:spPr>
        <p:txBody>
          <a:bodyPr/>
          <a:lstStyle>
            <a:lvl1pPr marL="7701" marR="6546" algn="l" defTabSz="554492" rtl="0" eaLnBrk="1" latinLnBrk="0" hangingPunct="1">
              <a:lnSpc>
                <a:spcPct val="101000"/>
              </a:lnSpc>
              <a:spcBef>
                <a:spcPts val="888"/>
              </a:spcBef>
              <a:defRPr lang="pt-BR" sz="1486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6546" lvl="0">
              <a:lnSpc>
                <a:spcPct val="101000"/>
              </a:lnSpc>
              <a:spcBef>
                <a:spcPts val="888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9" name="Título 13">
            <a:extLst>
              <a:ext uri="{FF2B5EF4-FFF2-40B4-BE49-F238E27FC236}">
                <a16:creationId xmlns:a16="http://schemas.microsoft.com/office/drawing/2014/main" id="{4EEFA6E8-8CBC-4188-BC29-63C12B07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24814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1015AE4-E157-44D0-A97E-6BB787C4C71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823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Espec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97997E0-7D8A-4FF9-BE06-1FC96DABB813}"/>
              </a:ext>
            </a:extLst>
          </p:cNvPr>
          <p:cNvSpPr/>
          <p:nvPr/>
        </p:nvSpPr>
        <p:spPr>
          <a:xfrm>
            <a:off x="4155138" y="2171547"/>
            <a:ext cx="0" cy="3429000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0"/>
                </a:moveTo>
                <a:lnTo>
                  <a:pt x="0" y="5654278"/>
                </a:lnTo>
              </a:path>
            </a:pathLst>
          </a:custGeom>
          <a:ln w="20941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0BEE2230-922E-4542-995C-6488B3567D9F}"/>
              </a:ext>
            </a:extLst>
          </p:cNvPr>
          <p:cNvSpPr/>
          <p:nvPr/>
        </p:nvSpPr>
        <p:spPr>
          <a:xfrm>
            <a:off x="8036862" y="2171547"/>
            <a:ext cx="0" cy="3429000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0"/>
                </a:moveTo>
                <a:lnTo>
                  <a:pt x="0" y="5654278"/>
                </a:lnTo>
              </a:path>
            </a:pathLst>
          </a:custGeom>
          <a:ln w="20941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925BC933-18EF-4252-97D5-F755424A71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62867" y="2232062"/>
            <a:ext cx="1722074" cy="1711011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19" name="Espaço Reservado para Imagem 17">
            <a:extLst>
              <a:ext uri="{FF2B5EF4-FFF2-40B4-BE49-F238E27FC236}">
                <a16:creationId xmlns:a16="http://schemas.microsoft.com/office/drawing/2014/main" id="{F4D39560-7225-4B3D-BF7E-754D3414BDF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48441" y="2232062"/>
            <a:ext cx="1722074" cy="1711011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20" name="Espaço Reservado para Imagem 17">
            <a:extLst>
              <a:ext uri="{FF2B5EF4-FFF2-40B4-BE49-F238E27FC236}">
                <a16:creationId xmlns:a16="http://schemas.microsoft.com/office/drawing/2014/main" id="{ACEFC230-3F60-4FAD-B062-2249C3E3AE6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07059" y="2227299"/>
            <a:ext cx="1722074" cy="1711011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27" name="Espaço Reservado para Texto 22">
            <a:extLst>
              <a:ext uri="{FF2B5EF4-FFF2-40B4-BE49-F238E27FC236}">
                <a16:creationId xmlns:a16="http://schemas.microsoft.com/office/drawing/2014/main" id="{1F62795D-EB90-4D6E-8243-FA6203932B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1736" y="4122117"/>
            <a:ext cx="2884336" cy="307949"/>
          </a:xfrm>
          <a:prstGeom prst="rect">
            <a:avLst/>
          </a:prstGeom>
        </p:spPr>
        <p:txBody>
          <a:bodyPr/>
          <a:lstStyle>
            <a:lvl1pPr marL="0" marR="1925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01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1925" lvl="0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8" name="Espaço Reservado para Texto 25">
            <a:extLst>
              <a:ext uri="{FF2B5EF4-FFF2-40B4-BE49-F238E27FC236}">
                <a16:creationId xmlns:a16="http://schemas.microsoft.com/office/drawing/2014/main" id="{059D54A9-2D5E-45F1-8405-4FEA1F9E50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1736" y="4529663"/>
            <a:ext cx="2884336" cy="1209724"/>
          </a:xfrm>
          <a:prstGeom prst="rect">
            <a:avLst/>
          </a:prstGeom>
        </p:spPr>
        <p:txBody>
          <a:bodyPr/>
          <a:lstStyle>
            <a:lvl1pPr marL="7701" marR="3081" indent="-1540" algn="ctr" defTabSz="554492" rtl="0" eaLnBrk="1" latinLnBrk="0" hangingPunct="1">
              <a:lnSpc>
                <a:spcPct val="101000"/>
              </a:lnSpc>
              <a:spcBef>
                <a:spcPts val="937"/>
              </a:spcBef>
              <a:defRPr lang="pt-BR" sz="1486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3081" lvl="0" indent="-1540" algn="ctr">
              <a:lnSpc>
                <a:spcPct val="101000"/>
              </a:lnSpc>
              <a:spcBef>
                <a:spcPts val="937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36" name="Espaço Reservado para Texto 25">
            <a:extLst>
              <a:ext uri="{FF2B5EF4-FFF2-40B4-BE49-F238E27FC236}">
                <a16:creationId xmlns:a16="http://schemas.microsoft.com/office/drawing/2014/main" id="{B5E98317-21E2-45B9-8162-FA5E91BDCF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63459" y="4529663"/>
            <a:ext cx="2884336" cy="1209724"/>
          </a:xfrm>
          <a:prstGeom prst="rect">
            <a:avLst/>
          </a:prstGeom>
        </p:spPr>
        <p:txBody>
          <a:bodyPr/>
          <a:lstStyle>
            <a:lvl1pPr marL="7701" marR="3081" indent="770" algn="ctr" defTabSz="554492" rtl="0" eaLnBrk="1" latinLnBrk="0" hangingPunct="1">
              <a:lnSpc>
                <a:spcPct val="101000"/>
              </a:lnSpc>
              <a:spcBef>
                <a:spcPts val="937"/>
              </a:spcBef>
              <a:defRPr lang="pt-BR" sz="1486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3081" lvl="0" indent="770" algn="ctr">
              <a:lnSpc>
                <a:spcPct val="101000"/>
              </a:lnSpc>
              <a:spcBef>
                <a:spcPts val="937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38" name="Espaço Reservado para Texto 25">
            <a:extLst>
              <a:ext uri="{FF2B5EF4-FFF2-40B4-BE49-F238E27FC236}">
                <a16:creationId xmlns:a16="http://schemas.microsoft.com/office/drawing/2014/main" id="{DB1B9FFE-79EA-4E8E-AB6A-FECA483455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25928" y="4529663"/>
            <a:ext cx="2884336" cy="1209724"/>
          </a:xfrm>
          <a:prstGeom prst="rect">
            <a:avLst/>
          </a:prstGeom>
        </p:spPr>
        <p:txBody>
          <a:bodyPr/>
          <a:lstStyle>
            <a:lvl1pPr marL="7701" marR="3081" indent="770" algn="ctr" defTabSz="554492" rtl="0" eaLnBrk="1" latinLnBrk="0" hangingPunct="1">
              <a:lnSpc>
                <a:spcPts val="1801"/>
              </a:lnSpc>
              <a:spcBef>
                <a:spcPts val="61"/>
              </a:spcBef>
              <a:defRPr lang="pt-BR" sz="1486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64306" lvl="0">
              <a:lnSpc>
                <a:spcPct val="100000"/>
              </a:lnSpc>
              <a:spcBef>
                <a:spcPts val="955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16" name="Espaço Reservado para Texto 22">
            <a:extLst>
              <a:ext uri="{FF2B5EF4-FFF2-40B4-BE49-F238E27FC236}">
                <a16:creationId xmlns:a16="http://schemas.microsoft.com/office/drawing/2014/main" id="{4444FE59-E9BC-4623-8A2A-B9FB84C043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63459" y="4122117"/>
            <a:ext cx="2884336" cy="307949"/>
          </a:xfrm>
          <a:prstGeom prst="rect">
            <a:avLst/>
          </a:prstGeom>
        </p:spPr>
        <p:txBody>
          <a:bodyPr/>
          <a:lstStyle>
            <a:lvl1pPr marL="0" marR="1925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01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1925" lvl="0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7" name="Espaço Reservado para Texto 22">
            <a:extLst>
              <a:ext uri="{FF2B5EF4-FFF2-40B4-BE49-F238E27FC236}">
                <a16:creationId xmlns:a16="http://schemas.microsoft.com/office/drawing/2014/main" id="{A3BF339F-B8DC-40CC-98BE-3BE483B125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19359" y="4122117"/>
            <a:ext cx="2884336" cy="307949"/>
          </a:xfrm>
          <a:prstGeom prst="rect">
            <a:avLst/>
          </a:prstGeom>
        </p:spPr>
        <p:txBody>
          <a:bodyPr/>
          <a:lstStyle>
            <a:lvl1pPr marL="0" marR="1925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01" b="1" kern="1200" spc="-39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1925" lvl="0" indent="0" algn="ctr" defTabSz="554492" eaLnBrk="1" fontAlgn="auto" latinLnBrk="0" hangingPunct="1">
              <a:lnSpc>
                <a:spcPct val="100000"/>
              </a:lnSpc>
              <a:spcBef>
                <a:spcPts val="13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B91EAF39-2D63-40CF-A629-DCDED391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255122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DC195E1-385D-40C1-A036-2AD52034D420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805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Espec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AED01704-D135-4799-B1EB-240A2F68202A}"/>
              </a:ext>
            </a:extLst>
          </p:cNvPr>
          <p:cNvSpPr/>
          <p:nvPr/>
        </p:nvSpPr>
        <p:spPr>
          <a:xfrm>
            <a:off x="761999" y="2020942"/>
            <a:ext cx="3454657" cy="3718446"/>
          </a:xfrm>
          <a:prstGeom prst="rect">
            <a:avLst/>
          </a:prstGeom>
          <a:solidFill>
            <a:srgbClr val="00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ADEF398-9461-4712-B8FD-C5EB2174B74E}"/>
              </a:ext>
            </a:extLst>
          </p:cNvPr>
          <p:cNvSpPr/>
          <p:nvPr/>
        </p:nvSpPr>
        <p:spPr>
          <a:xfrm>
            <a:off x="4368672" y="2020942"/>
            <a:ext cx="3454657" cy="3718446"/>
          </a:xfrm>
          <a:prstGeom prst="rect">
            <a:avLst/>
          </a:prstGeom>
          <a:solidFill>
            <a:srgbClr val="008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C27BC258-C59B-402F-88D2-B52217454F66}"/>
              </a:ext>
            </a:extLst>
          </p:cNvPr>
          <p:cNvSpPr/>
          <p:nvPr/>
        </p:nvSpPr>
        <p:spPr>
          <a:xfrm>
            <a:off x="4368799" y="2642481"/>
            <a:ext cx="3454657" cy="12707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0B37EF35-EEF5-48B0-856F-33228827C04B}"/>
              </a:ext>
            </a:extLst>
          </p:cNvPr>
          <p:cNvSpPr/>
          <p:nvPr/>
        </p:nvSpPr>
        <p:spPr>
          <a:xfrm>
            <a:off x="762000" y="2642481"/>
            <a:ext cx="3454657" cy="12707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id="{E92FDC27-4862-4C93-92B2-A2B8AF4A61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97635" y="2135184"/>
            <a:ext cx="2818871" cy="1931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1395" cap="all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lvl="0"/>
            <a:r>
              <a:rPr lang="pt-BR"/>
              <a:t>Clique para adicionar um título para o box</a:t>
            </a:r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id="{D1642661-EA9A-4B71-BFF2-5E0E1850CD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6581" y="2893897"/>
            <a:ext cx="3049925" cy="2647951"/>
          </a:xfrm>
          <a:prstGeom prst="rect">
            <a:avLst/>
          </a:prstGeom>
        </p:spPr>
        <p:txBody>
          <a:bodyPr/>
          <a:lstStyle>
            <a:lvl1pPr marL="207935" indent="-207935">
              <a:lnSpc>
                <a:spcPct val="90000"/>
              </a:lnSpc>
              <a:spcBef>
                <a:spcPts val="1455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1486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D4B24351-95F6-4CF3-85E6-E292311F99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02091" y="2135184"/>
            <a:ext cx="2818871" cy="193168"/>
          </a:xfrm>
          <a:prstGeom prst="rect">
            <a:avLst/>
          </a:prstGeom>
        </p:spPr>
        <p:txBody>
          <a:bodyPr/>
          <a:lstStyle>
            <a:lvl1pPr marL="0" marR="0" indent="0" defTabSz="554492" eaLnBrk="1" fontAlgn="auto" latinLnBrk="0" hangingPunct="1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95" cap="all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marL="0" marR="0" lvl="0" indent="0" defTabSz="554492" eaLnBrk="1" fontAlgn="auto" latinLnBrk="0" hangingPunct="1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adicionar um título para o box</a:t>
            </a:r>
          </a:p>
          <a:p>
            <a:pPr lvl="0"/>
            <a:endParaRPr lang="pt-BR"/>
          </a:p>
        </p:txBody>
      </p:sp>
      <p:sp>
        <p:nvSpPr>
          <p:cNvPr id="31" name="Espaço Reservado para Texto 3">
            <a:extLst>
              <a:ext uri="{FF2B5EF4-FFF2-40B4-BE49-F238E27FC236}">
                <a16:creationId xmlns:a16="http://schemas.microsoft.com/office/drawing/2014/main" id="{93D6E771-6D77-4880-B095-C851303A33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71038" y="2893897"/>
            <a:ext cx="3049925" cy="2647951"/>
          </a:xfrm>
          <a:prstGeom prst="rect">
            <a:avLst/>
          </a:prstGeom>
        </p:spPr>
        <p:txBody>
          <a:bodyPr/>
          <a:lstStyle>
            <a:lvl1pPr marL="207935" indent="-207935">
              <a:lnSpc>
                <a:spcPct val="90000"/>
              </a:lnSpc>
              <a:spcBef>
                <a:spcPts val="1455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1486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A24C91D6-8F18-40CD-8C59-25DFE785AAF7}"/>
              </a:ext>
            </a:extLst>
          </p:cNvPr>
          <p:cNvSpPr/>
          <p:nvPr/>
        </p:nvSpPr>
        <p:spPr>
          <a:xfrm>
            <a:off x="7975343" y="2020942"/>
            <a:ext cx="3454657" cy="3718446"/>
          </a:xfrm>
          <a:prstGeom prst="rect">
            <a:avLst/>
          </a:prstGeom>
          <a:solidFill>
            <a:srgbClr val="00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757BDA8A-AE1C-4865-9BA7-7269FCFB3242}"/>
              </a:ext>
            </a:extLst>
          </p:cNvPr>
          <p:cNvSpPr/>
          <p:nvPr/>
        </p:nvSpPr>
        <p:spPr>
          <a:xfrm>
            <a:off x="7975471" y="2642481"/>
            <a:ext cx="3454657" cy="12707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F6EECBED-040A-4568-8849-486F021ED3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08763" y="2135184"/>
            <a:ext cx="2818871" cy="193168"/>
          </a:xfrm>
          <a:prstGeom prst="rect">
            <a:avLst/>
          </a:prstGeom>
        </p:spPr>
        <p:txBody>
          <a:bodyPr/>
          <a:lstStyle>
            <a:lvl1pPr marL="0" marR="0" indent="0" defTabSz="554492" eaLnBrk="1" fontAlgn="auto" latinLnBrk="0" hangingPunct="1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95" cap="all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marL="0" marR="0" lvl="0" indent="0" defTabSz="554492" eaLnBrk="1" fontAlgn="auto" latinLnBrk="0" hangingPunct="1">
              <a:lnSpc>
                <a:spcPct val="9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adicionar um título para o box</a:t>
            </a:r>
          </a:p>
          <a:p>
            <a:pPr lvl="0"/>
            <a:endParaRPr lang="pt-BR"/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72FD0CE1-DAF1-41F3-BC05-E4E6F05942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77709" y="2893897"/>
            <a:ext cx="3049925" cy="2647951"/>
          </a:xfrm>
          <a:prstGeom prst="rect">
            <a:avLst/>
          </a:prstGeom>
        </p:spPr>
        <p:txBody>
          <a:bodyPr/>
          <a:lstStyle>
            <a:lvl1pPr marL="207935" indent="-207935">
              <a:lnSpc>
                <a:spcPct val="90000"/>
              </a:lnSpc>
              <a:spcBef>
                <a:spcPts val="1455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1486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1395">
                <a:latin typeface="+mn-lt"/>
              </a:defRPr>
            </a:lvl2pPr>
            <a:lvl3pPr>
              <a:defRPr sz="1395">
                <a:latin typeface="+mn-lt"/>
              </a:defRPr>
            </a:lvl3pPr>
            <a:lvl4pPr>
              <a:defRPr sz="1395">
                <a:latin typeface="+mn-lt"/>
              </a:defRPr>
            </a:lvl4pPr>
            <a:lvl5pPr>
              <a:defRPr sz="1395">
                <a:latin typeface="+mn-lt"/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2636014C-34AA-4794-8C01-4FAE816B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041592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980CC96-6D78-4802-BBF2-4E17261E8E4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504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a Especi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8C74C196-38F0-4DC9-ACCF-4C8B1044A1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318" y="1718575"/>
            <a:ext cx="6003996" cy="324193"/>
          </a:xfrm>
          <a:prstGeom prst="rect">
            <a:avLst/>
          </a:prstGeom>
        </p:spPr>
        <p:txBody>
          <a:bodyPr/>
          <a:lstStyle>
            <a:lvl1pPr marL="7701" marR="0" indent="0" algn="l" defTabSz="554492" rtl="0" eaLnBrk="1" fontAlgn="auto" latinLnBrk="0" hangingPunct="1">
              <a:lnSpc>
                <a:spcPts val="2456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092" b="1" kern="1200" spc="-36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0" lvl="0" indent="0" algn="l" defTabSz="554492" rtl="0" eaLnBrk="1" fontAlgn="auto" latinLnBrk="0" hangingPunct="1">
              <a:lnSpc>
                <a:spcPts val="2456"/>
              </a:lnSpc>
              <a:spcBef>
                <a:spcPts val="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183">
                <a:latin typeface="Calibri"/>
                <a:cs typeface="Calibri"/>
              </a:rPr>
              <a:t>Clique para adicionar um subtítulo</a:t>
            </a:r>
          </a:p>
          <a:p>
            <a:pPr marL="12700">
              <a:lnSpc>
                <a:spcPts val="4050"/>
              </a:lnSpc>
              <a:spcBef>
                <a:spcPts val="110"/>
              </a:spcBef>
            </a:pPr>
            <a:endParaRPr lang="pt-BR" sz="2092">
              <a:latin typeface="Calibri"/>
              <a:cs typeface="Calibri"/>
            </a:endParaRPr>
          </a:p>
        </p:txBody>
      </p:sp>
      <p:sp>
        <p:nvSpPr>
          <p:cNvPr id="27" name="Espaço Reservado para Texto 4">
            <a:extLst>
              <a:ext uri="{FF2B5EF4-FFF2-40B4-BE49-F238E27FC236}">
                <a16:creationId xmlns:a16="http://schemas.microsoft.com/office/drawing/2014/main" id="{B8C5130A-F67A-4F4A-A090-9534B500B1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317" y="2066681"/>
            <a:ext cx="6003996" cy="318836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ts val="2456"/>
              </a:lnSpc>
              <a:defRPr lang="pt-BR" sz="2092" b="0" kern="1200" spc="-33" dirty="0" smtClean="0">
                <a:solidFill>
                  <a:srgbClr val="00445F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pPr marL="7701" lvl="0">
              <a:lnSpc>
                <a:spcPts val="2456"/>
              </a:lnSpc>
            </a:pPr>
            <a:r>
              <a:rPr lang="pt-BR" sz="2092">
                <a:latin typeface="Calibri Light"/>
                <a:cs typeface="Calibri Light"/>
              </a:rPr>
              <a:t>Editar estilos de texto Mestre</a:t>
            </a:r>
          </a:p>
        </p:txBody>
      </p:sp>
      <p:sp>
        <p:nvSpPr>
          <p:cNvPr id="32" name="Espaço Reservado para Texto 43">
            <a:extLst>
              <a:ext uri="{FF2B5EF4-FFF2-40B4-BE49-F238E27FC236}">
                <a16:creationId xmlns:a16="http://schemas.microsoft.com/office/drawing/2014/main" id="{135D7E51-5810-4666-BF0B-88C2FD1A6A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64180" y="3274093"/>
            <a:ext cx="3423349" cy="725443"/>
          </a:xfrm>
          <a:prstGeom prst="rect">
            <a:avLst/>
          </a:prstGeom>
        </p:spPr>
        <p:txBody>
          <a:bodyPr/>
          <a:lstStyle>
            <a:lvl1pPr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8856" lvl="0">
              <a:lnSpc>
                <a:spcPct val="101000"/>
              </a:lnSpc>
              <a:spcBef>
                <a:spcPts val="982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EE99FE92-8866-4B01-A771-49D232EFC9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62836" y="3047104"/>
            <a:ext cx="3423349" cy="219530"/>
          </a:xfrm>
          <a:prstGeom prst="rect">
            <a:avLst/>
          </a:prstGeom>
        </p:spPr>
        <p:txBody>
          <a:bodyPr/>
          <a:lstStyle>
            <a:lvl1pPr marL="7701" marR="593384" algn="l" defTabSz="554492" rtl="0" eaLnBrk="1" latinLnBrk="0" hangingPunct="1">
              <a:lnSpc>
                <a:spcPct val="76900"/>
              </a:lnSpc>
              <a:spcBef>
                <a:spcPts val="567"/>
              </a:spcBef>
              <a:defRPr lang="pt-BR" sz="1789" b="1" kern="1200" spc="-3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>
              <a:lnSpc>
                <a:spcPct val="76900"/>
              </a:lnSpc>
              <a:spcBef>
                <a:spcPts val="935"/>
              </a:spcBef>
            </a:pPr>
            <a:r>
              <a:rPr lang="da-DK" sz="1789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36" name="Espaço Reservado para Texto 43">
            <a:extLst>
              <a:ext uri="{FF2B5EF4-FFF2-40B4-BE49-F238E27FC236}">
                <a16:creationId xmlns:a16="http://schemas.microsoft.com/office/drawing/2014/main" id="{FD7003F5-41F6-4496-99EB-46ACFEA318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64180" y="4764976"/>
            <a:ext cx="3423349" cy="749452"/>
          </a:xfrm>
          <a:prstGeom prst="rect">
            <a:avLst/>
          </a:prstGeom>
        </p:spPr>
        <p:txBody>
          <a:bodyPr/>
          <a:lstStyle>
            <a:lvl1pPr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8856" lvl="0">
              <a:lnSpc>
                <a:spcPct val="101000"/>
              </a:lnSpc>
              <a:spcBef>
                <a:spcPts val="982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id="{A143B7E0-9637-4368-BD5F-8CDC3C0D31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62835" y="4537986"/>
            <a:ext cx="3427866" cy="219530"/>
          </a:xfrm>
          <a:prstGeom prst="rect">
            <a:avLst/>
          </a:prstGeom>
        </p:spPr>
        <p:txBody>
          <a:bodyPr/>
          <a:lstStyle>
            <a:lvl1pPr marL="7701" marR="593384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1789" b="1" kern="1200" spc="-3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593384" lvl="0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789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40" name="Espaço Reservado para Texto 43">
            <a:extLst>
              <a:ext uri="{FF2B5EF4-FFF2-40B4-BE49-F238E27FC236}">
                <a16:creationId xmlns:a16="http://schemas.microsoft.com/office/drawing/2014/main" id="{591E799B-8F3C-4372-8F8A-5C630AF5B9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22950" y="3274093"/>
            <a:ext cx="3422005" cy="725443"/>
          </a:xfrm>
          <a:prstGeom prst="rect">
            <a:avLst/>
          </a:prstGeom>
        </p:spPr>
        <p:txBody>
          <a:bodyPr/>
          <a:lstStyle>
            <a:lvl1pPr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8856" lvl="0">
              <a:lnSpc>
                <a:spcPct val="101000"/>
              </a:lnSpc>
              <a:spcBef>
                <a:spcPts val="982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41" name="Espaço Reservado para Texto 2">
            <a:extLst>
              <a:ext uri="{FF2B5EF4-FFF2-40B4-BE49-F238E27FC236}">
                <a16:creationId xmlns:a16="http://schemas.microsoft.com/office/drawing/2014/main" id="{B31BF625-53C5-4F67-98B5-5647F68C2D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21604" y="3047104"/>
            <a:ext cx="3426039" cy="219530"/>
          </a:xfrm>
          <a:prstGeom prst="rect">
            <a:avLst/>
          </a:prstGeom>
        </p:spPr>
        <p:txBody>
          <a:bodyPr/>
          <a:lstStyle>
            <a:lvl1pPr marL="7701" marR="593384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1789" b="1" kern="1200" spc="-3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593384" lvl="0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789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44" name="Espaço Reservado para Texto 43">
            <a:extLst>
              <a:ext uri="{FF2B5EF4-FFF2-40B4-BE49-F238E27FC236}">
                <a16:creationId xmlns:a16="http://schemas.microsoft.com/office/drawing/2014/main" id="{33D9142B-64E5-4B7C-BF73-DE88A2A37B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24294" y="4764976"/>
            <a:ext cx="3424732" cy="749452"/>
          </a:xfrm>
          <a:prstGeom prst="rect">
            <a:avLst/>
          </a:prstGeom>
        </p:spPr>
        <p:txBody>
          <a:bodyPr/>
          <a:lstStyle>
            <a:lvl1pPr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8856" lvl="0">
              <a:lnSpc>
                <a:spcPct val="101000"/>
              </a:lnSpc>
              <a:spcBef>
                <a:spcPts val="982"/>
              </a:spcBef>
            </a:pPr>
            <a:r>
              <a:rPr lang="pt-BR" sz="1486">
                <a:latin typeface="Calibri"/>
                <a:cs typeface="Calibri"/>
              </a:rPr>
              <a:t>Editar estilos de texto Mestre</a:t>
            </a:r>
          </a:p>
        </p:txBody>
      </p:sp>
      <p:sp>
        <p:nvSpPr>
          <p:cNvPr id="45" name="Espaço Reservado para Texto 2">
            <a:extLst>
              <a:ext uri="{FF2B5EF4-FFF2-40B4-BE49-F238E27FC236}">
                <a16:creationId xmlns:a16="http://schemas.microsoft.com/office/drawing/2014/main" id="{A291CFCC-F0C1-4634-975A-BC1AA748B8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22950" y="4537986"/>
            <a:ext cx="3426039" cy="223535"/>
          </a:xfrm>
          <a:prstGeom prst="rect">
            <a:avLst/>
          </a:prstGeom>
        </p:spPr>
        <p:txBody>
          <a:bodyPr/>
          <a:lstStyle>
            <a:lvl1pPr marL="7701" marR="593384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1789" b="1" kern="1200" spc="-3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7701" marR="593384" lvl="0" indent="0" algn="l" defTabSz="554492" rtl="0" eaLnBrk="1" fontAlgn="auto" latinLnBrk="0" hangingPunct="1">
              <a:lnSpc>
                <a:spcPct val="76900"/>
              </a:lnSpc>
              <a:spcBef>
                <a:spcPts val="5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789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54" name="Espaço Reservado para Imagem 17">
            <a:extLst>
              <a:ext uri="{FF2B5EF4-FFF2-40B4-BE49-F238E27FC236}">
                <a16:creationId xmlns:a16="http://schemas.microsoft.com/office/drawing/2014/main" id="{6F3865AA-8F0D-4E34-9D12-09EC3E51DF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7885" y="3047104"/>
            <a:ext cx="958591" cy="952433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55" name="Espaço Reservado para Imagem 17">
            <a:extLst>
              <a:ext uri="{FF2B5EF4-FFF2-40B4-BE49-F238E27FC236}">
                <a16:creationId xmlns:a16="http://schemas.microsoft.com/office/drawing/2014/main" id="{799F44EA-0892-4990-9FAB-025CC4C6FA4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62318" y="4548835"/>
            <a:ext cx="958591" cy="965593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56" name="Espaço Reservado para Imagem 17">
            <a:extLst>
              <a:ext uri="{FF2B5EF4-FFF2-40B4-BE49-F238E27FC236}">
                <a16:creationId xmlns:a16="http://schemas.microsoft.com/office/drawing/2014/main" id="{00E02FFD-C05F-4ACD-B2A6-0273D8E4456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42709" y="3047104"/>
            <a:ext cx="958591" cy="952433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57" name="Espaço Reservado para Imagem 17">
            <a:extLst>
              <a:ext uri="{FF2B5EF4-FFF2-40B4-BE49-F238E27FC236}">
                <a16:creationId xmlns:a16="http://schemas.microsoft.com/office/drawing/2014/main" id="{B87BD144-C1CE-4070-839E-2A3D536EEFE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827142" y="4548835"/>
            <a:ext cx="958591" cy="965593"/>
          </a:xfrm>
          <a:prstGeom prst="rect">
            <a:avLst/>
          </a:prstGeom>
        </p:spPr>
        <p:txBody>
          <a:bodyPr/>
          <a:lstStyle>
            <a:lvl1pPr>
              <a:defRPr sz="1092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17" name="Título 13">
            <a:extLst>
              <a:ext uri="{FF2B5EF4-FFF2-40B4-BE49-F238E27FC236}">
                <a16:creationId xmlns:a16="http://schemas.microsoft.com/office/drawing/2014/main" id="{788F479D-B662-4072-85F5-C4F897DF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600399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70C8AA17-9D3A-4C5C-A51D-BABC5CAB711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437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EC4F5-3A6C-4E25-B4BB-AFAE387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B560C-9635-4A7E-A56E-5704E248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5F251D-E0D0-4D2F-83B1-33770791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AC78D-3757-4635-9C55-291C8BCA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E2F012-5DAF-4739-A98B-37594C9F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04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86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pic>
        <p:nvPicPr>
          <p:cNvPr id="7" name="Imagem 6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8BBE023E-D1C1-4E48-8359-CCD9DA655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B13A5B89-D9DE-48A7-9B4E-5106262178B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F3E1291-567C-4873-9433-CE24D9F72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9"/>
            <a:ext cx="2306699" cy="23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73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D7CAB-EDBA-4D11-ADFE-77F10FC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31B71-ED54-4AAC-9417-990ABF16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6E1565-2A16-4D6C-A3D8-157DD55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9952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4006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970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14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04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8525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2"/>
            <a:ext cx="3190484" cy="27528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1249"/>
              </a:spcBef>
              <a:defRPr lang="pt-BR" sz="1789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9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8"/>
            <a:ext cx="3190483" cy="2703470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6" y="1865466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591500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096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a – Foto Ampli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9A1E7D-956A-4928-811F-F851013AB19B}"/>
              </a:ext>
            </a:extLst>
          </p:cNvPr>
          <p:cNvSpPr/>
          <p:nvPr/>
        </p:nvSpPr>
        <p:spPr>
          <a:xfrm>
            <a:off x="0" y="6062842"/>
            <a:ext cx="12192000" cy="79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208632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a –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9A1E7D-956A-4928-811F-F851013AB19B}"/>
              </a:ext>
            </a:extLst>
          </p:cNvPr>
          <p:cNvSpPr/>
          <p:nvPr/>
        </p:nvSpPr>
        <p:spPr>
          <a:xfrm>
            <a:off x="0" y="6062842"/>
            <a:ext cx="12192000" cy="79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6000" cy="6857999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31" name="Espaço Reservado para Imagem 29">
            <a:extLst>
              <a:ext uri="{FF2B5EF4-FFF2-40B4-BE49-F238E27FC236}">
                <a16:creationId xmlns:a16="http://schemas.microsoft.com/office/drawing/2014/main" id="{B6460604-D14D-4202-A402-25CFB5B93D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"/>
            <a:ext cx="6096000" cy="6857999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6751762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a – 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148627A-17FE-4D1F-BB51-7BC46DCD5EB0}"/>
              </a:ext>
            </a:extLst>
          </p:cNvPr>
          <p:cNvSpPr/>
          <p:nvPr/>
        </p:nvSpPr>
        <p:spPr>
          <a:xfrm>
            <a:off x="0" y="6062842"/>
            <a:ext cx="12192000" cy="79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13" name="Espaço Reservado para Imagem 29">
            <a:extLst>
              <a:ext uri="{FF2B5EF4-FFF2-40B4-BE49-F238E27FC236}">
                <a16:creationId xmlns:a16="http://schemas.microsoft.com/office/drawing/2014/main" id="{A3BDD10B-4E55-449B-9373-8F26A47FA2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-6133"/>
            <a:ext cx="6095485" cy="3435133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14" name="Espaço Reservado para Imagem 29">
            <a:extLst>
              <a:ext uri="{FF2B5EF4-FFF2-40B4-BE49-F238E27FC236}">
                <a16:creationId xmlns:a16="http://schemas.microsoft.com/office/drawing/2014/main" id="{D13ECEF2-DF1C-4D05-B6FE-598B6D97BD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515" y="3429000"/>
            <a:ext cx="6095485" cy="3417970"/>
          </a:xfrm>
          <a:prstGeom prst="rect">
            <a:avLst/>
          </a:prstGeom>
        </p:spPr>
        <p:txBody>
          <a:bodyPr/>
          <a:lstStyle>
            <a:lvl1pPr>
              <a:defRPr sz="1698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28146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4916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EC4F5-3A6C-4E25-B4BB-AFAE387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B560C-9635-4A7E-A56E-5704E248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5F251D-E0D0-4D2F-83B1-33770791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AC78D-3757-4635-9C55-291C8BCA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E2F012-5DAF-4739-A98B-37594C9F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1535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pic>
        <p:nvPicPr>
          <p:cNvPr id="7" name="Imagem 6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8BBE023E-D1C1-4E48-8359-CCD9DA655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B13A5B89-D9DE-48A7-9B4E-5106262178B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F3E1291-567C-4873-9433-CE24D9F72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9"/>
            <a:ext cx="2306699" cy="23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332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D7CAB-EDBA-4D11-ADFE-77F10FC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31B71-ED54-4AAC-9417-990ABF16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6E1565-2A16-4D6C-A3D8-157DD55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3478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482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9458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14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80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87918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2"/>
            <a:ext cx="3190484" cy="27528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1249"/>
              </a:spcBef>
              <a:defRPr lang="pt-BR" sz="1789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9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8"/>
            <a:ext cx="3190483" cy="2703470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6" y="1865466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591500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062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9D2F55B-E3BE-4424-9958-E8E3CD8A5F9D}"/>
              </a:ext>
            </a:extLst>
          </p:cNvPr>
          <p:cNvSpPr/>
          <p:nvPr/>
        </p:nvSpPr>
        <p:spPr>
          <a:xfrm>
            <a:off x="0" y="6062842"/>
            <a:ext cx="12192000" cy="795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>
              <a:solidFill>
                <a:srgbClr val="002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369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em Branco com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D0B32060-FDF6-421C-8976-34A9D7634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0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B99501FA-94D2-45CD-BB79-40EF463CD770}"/>
              </a:ext>
            </a:extLst>
          </p:cNvPr>
          <p:cNvSpPr/>
          <p:nvPr userDrawn="1"/>
        </p:nvSpPr>
        <p:spPr>
          <a:xfrm>
            <a:off x="1" y="0"/>
            <a:ext cx="12191999" cy="6857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269470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1EC15-A1A9-4B93-9A3D-2A1F903DE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7232" y="2735884"/>
            <a:ext cx="4963940" cy="865015"/>
          </a:xfrm>
        </p:spPr>
        <p:txBody>
          <a:bodyPr anchor="b"/>
          <a:lstStyle>
            <a:lvl1pPr marL="7701" algn="l" defTabSz="554492" rtl="0" eaLnBrk="1" latinLnBrk="0" hangingPunct="1">
              <a:lnSpc>
                <a:spcPct val="85000"/>
              </a:lnSpc>
              <a:spcBef>
                <a:spcPts val="67"/>
              </a:spcBef>
              <a:defRPr lang="en-US" sz="5821" b="1" i="0" u="none" kern="0" cap="all" spc="-3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[MENSAGEM]</a:t>
            </a:r>
            <a:endParaRPr lang="en-US"/>
          </a:p>
        </p:txBody>
      </p:sp>
      <p:sp>
        <p:nvSpPr>
          <p:cNvPr id="5" name="object 28">
            <a:extLst>
              <a:ext uri="{FF2B5EF4-FFF2-40B4-BE49-F238E27FC236}">
                <a16:creationId xmlns:a16="http://schemas.microsoft.com/office/drawing/2014/main" id="{4E89D8DE-4AB0-43B8-A8FD-0E6B6601AC28}"/>
              </a:ext>
            </a:extLst>
          </p:cNvPr>
          <p:cNvSpPr/>
          <p:nvPr/>
        </p:nvSpPr>
        <p:spPr>
          <a:xfrm flipH="1">
            <a:off x="6212914" y="2735884"/>
            <a:ext cx="27726" cy="1878255"/>
          </a:xfrm>
          <a:custGeom>
            <a:avLst/>
            <a:gdLst/>
            <a:ahLst/>
            <a:cxnLst/>
            <a:rect l="l" t="t" r="r" b="b"/>
            <a:pathLst>
              <a:path h="2795904">
                <a:moveTo>
                  <a:pt x="0" y="0"/>
                </a:moveTo>
                <a:lnTo>
                  <a:pt x="0" y="2795726"/>
                </a:lnTo>
              </a:path>
            </a:pathLst>
          </a:custGeom>
          <a:ln w="62825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16696E60-FDC6-4DBC-95ED-5B894AB60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0875" y="3466932"/>
            <a:ext cx="4900297" cy="377938"/>
          </a:xfrm>
          <a:prstGeom prst="rect">
            <a:avLst/>
          </a:prstGeom>
        </p:spPr>
        <p:txBody>
          <a:bodyPr/>
          <a:lstStyle>
            <a:lvl1pPr>
              <a:defRPr lang="en-US" sz="1940" b="1" kern="1200" spc="-76" dirty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>
              <a:defRPr sz="1940"/>
            </a:lvl2pPr>
            <a:lvl3pPr>
              <a:defRPr sz="1940"/>
            </a:lvl3pPr>
            <a:lvl4pPr>
              <a:defRPr sz="1940"/>
            </a:lvl4pPr>
            <a:lvl5pPr>
              <a:defRPr sz="1940"/>
            </a:lvl5pPr>
          </a:lstStyle>
          <a:p>
            <a:pPr lvl="0"/>
            <a:r>
              <a:rPr lang="pt-BR"/>
              <a:t>[Nome do Apresentador]</a:t>
            </a:r>
            <a:endParaRPr lang="en-US"/>
          </a:p>
        </p:txBody>
      </p:sp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42B35EF3-16AF-4E7E-9C0E-C346DFFB01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0875" y="4220337"/>
            <a:ext cx="4900297" cy="37793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1413"/>
              </a:spcBef>
              <a:defRPr lang="en-US" sz="1940" b="0" kern="1200" spc="-73" dirty="0">
                <a:solidFill>
                  <a:schemeClr val="accent2"/>
                </a:solidFill>
                <a:highlight>
                  <a:srgbClr val="FFFFFF"/>
                </a:highligh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defRPr sz="1940"/>
            </a:lvl2pPr>
            <a:lvl3pPr>
              <a:defRPr sz="1940"/>
            </a:lvl3pPr>
            <a:lvl4pPr>
              <a:defRPr sz="1940"/>
            </a:lvl4pPr>
            <a:lvl5pPr>
              <a:defRPr sz="1940"/>
            </a:lvl5pPr>
          </a:lstStyle>
          <a:p>
            <a:pPr lvl="0"/>
            <a:r>
              <a:rPr lang="pt-BR"/>
              <a:t>[e-mail]@ppsa.gov.br</a:t>
            </a:r>
            <a:endParaRPr lang="en-US"/>
          </a:p>
        </p:txBody>
      </p:sp>
      <p:sp>
        <p:nvSpPr>
          <p:cNvPr id="13" name="Espaço Reservado para Texto 9">
            <a:extLst>
              <a:ext uri="{FF2B5EF4-FFF2-40B4-BE49-F238E27FC236}">
                <a16:creationId xmlns:a16="http://schemas.microsoft.com/office/drawing/2014/main" id="{0A4E89FB-7B46-42B9-8D27-0083E231F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0875" y="3767569"/>
            <a:ext cx="4900297" cy="37793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90000"/>
              </a:lnSpc>
              <a:defRPr lang="en-US" sz="1940" b="0" kern="1200" spc="-82" dirty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>
              <a:defRPr sz="1940"/>
            </a:lvl2pPr>
            <a:lvl3pPr>
              <a:defRPr sz="1940"/>
            </a:lvl3pPr>
            <a:lvl4pPr>
              <a:defRPr sz="1940"/>
            </a:lvl4pPr>
            <a:lvl5pPr>
              <a:defRPr sz="1940"/>
            </a:lvl5pPr>
          </a:lstStyle>
          <a:p>
            <a:pPr lvl="0"/>
            <a:r>
              <a:rPr lang="pt-BR"/>
              <a:t>[Cargo]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480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CEC4F5-3A6C-4E25-B4BB-AFAE387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5B560C-9635-4A7E-A56E-5704E248D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5F251D-E0D0-4D2F-83B1-33770791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4AC78D-3757-4635-9C55-291C8BCA0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E2F012-5DAF-4739-A98B-37594C9F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7843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236" y="2458021"/>
            <a:ext cx="6436028" cy="1325584"/>
          </a:xfrm>
        </p:spPr>
        <p:txBody>
          <a:bodyPr/>
          <a:lstStyle>
            <a:lvl1pPr>
              <a:lnSpc>
                <a:spcPct val="77000"/>
              </a:lnSpc>
              <a:defRPr sz="6428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4236" y="3849343"/>
            <a:ext cx="6436028" cy="1428276"/>
          </a:xfrm>
          <a:prstGeom prst="rect">
            <a:avLst/>
          </a:prstGeom>
        </p:spPr>
        <p:txBody>
          <a:bodyPr>
            <a:spAutoFit/>
          </a:bodyPr>
          <a:lstStyle>
            <a:lvl1pPr marL="7701" marR="0" indent="0" algn="l" defTabSz="554492" rtl="0" eaLnBrk="1" fontAlgn="auto" latinLnBrk="0" hangingPunct="1">
              <a:lnSpc>
                <a:spcPts val="335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2183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3002" cap="all" baseline="0">
                <a:latin typeface="Calibri"/>
                <a:cs typeface="Calibri"/>
              </a:rPr>
              <a:t>Clique aqui para adicionar um subtítulo</a:t>
            </a:r>
          </a:p>
        </p:txBody>
      </p:sp>
      <p:pic>
        <p:nvPicPr>
          <p:cNvPr id="7" name="Imagem 6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8BBE023E-D1C1-4E48-8359-CCD9DA655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B13A5B89-D9DE-48A7-9B4E-5106262178BC}"/>
              </a:ext>
            </a:extLst>
          </p:cNvPr>
          <p:cNvSpPr/>
          <p:nvPr userDrawn="1"/>
        </p:nvSpPr>
        <p:spPr>
          <a:xfrm>
            <a:off x="0" y="2732043"/>
            <a:ext cx="3235925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52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F3E1291-567C-4873-9433-CE24D9F72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4491779"/>
            <a:ext cx="2306699" cy="236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914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ED7CAB-EDBA-4D11-ADFE-77F10FC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860F-6C58-4F0B-B488-79F8C873E6D6}" type="datetimeFigureOut">
              <a:rPr lang="pt-BR" smtClean="0"/>
              <a:t>18/12/2023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631B71-ED54-4AAC-9417-990ABF16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56E1565-2A16-4D6C-A3D8-157DD55F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50DE-F5B3-466C-B9F4-C2625062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3998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4035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3364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36" y="1677022"/>
            <a:ext cx="7624814" cy="401615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455"/>
              </a:spcBef>
              <a:defRPr lang="pt-BR" sz="1698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7638505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14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99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9953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ópico +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ço Reservado para Texto 41">
            <a:extLst>
              <a:ext uri="{FF2B5EF4-FFF2-40B4-BE49-F238E27FC236}">
                <a16:creationId xmlns:a16="http://schemas.microsoft.com/office/drawing/2014/main" id="{5C2C53BA-F336-43B0-8296-A1C1CBBCA4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1096" y="2621022"/>
            <a:ext cx="3190484" cy="275288"/>
          </a:xfrm>
          <a:prstGeom prst="rect">
            <a:avLst/>
          </a:prstGeom>
        </p:spPr>
        <p:txBody>
          <a:bodyPr/>
          <a:lstStyle>
            <a:lvl1pPr marL="7701" algn="l" defTabSz="554492" rtl="0" eaLnBrk="1" latinLnBrk="0" hangingPunct="1">
              <a:lnSpc>
                <a:spcPct val="100000"/>
              </a:lnSpc>
              <a:spcBef>
                <a:spcPts val="1249"/>
              </a:spcBef>
              <a:defRPr lang="pt-BR" sz="1789" b="1" kern="1200" spc="-30" dirty="0" smtClean="0">
                <a:solidFill>
                  <a:srgbClr val="005570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60"/>
              </a:spcBef>
            </a:pPr>
            <a:endParaRPr lang="da-DK" sz="1789">
              <a:latin typeface="Calibri"/>
              <a:cs typeface="Calibri"/>
            </a:endParaRPr>
          </a:p>
        </p:txBody>
      </p:sp>
      <p:sp>
        <p:nvSpPr>
          <p:cNvPr id="61" name="Espaço Reservado para Texto 43">
            <a:extLst>
              <a:ext uri="{FF2B5EF4-FFF2-40B4-BE49-F238E27FC236}">
                <a16:creationId xmlns:a16="http://schemas.microsoft.com/office/drawing/2014/main" id="{763B0B3A-C9B1-4290-AA77-409877195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30637" y="3035918"/>
            <a:ext cx="3190483" cy="2703470"/>
          </a:xfrm>
          <a:prstGeom prst="rect">
            <a:avLst/>
          </a:prstGeom>
        </p:spPr>
        <p:txBody>
          <a:bodyPr/>
          <a:lstStyle>
            <a:lvl1pPr marL="7701" marR="8856">
              <a:lnSpc>
                <a:spcPct val="101000"/>
              </a:lnSpc>
              <a:spcBef>
                <a:spcPts val="982"/>
              </a:spcBef>
              <a:defRPr lang="pt-BR" sz="1486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1486">
              <a:latin typeface="Calibri"/>
              <a:cs typeface="Calibri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1337AE2D-5C24-4F45-94EF-1A086119E64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81736" y="1865466"/>
            <a:ext cx="5915006" cy="3873921"/>
          </a:xfrm>
          <a:prstGeom prst="rect">
            <a:avLst/>
          </a:prstGeom>
        </p:spPr>
        <p:txBody>
          <a:bodyPr/>
          <a:lstStyle>
            <a:lvl1pPr>
              <a:spcBef>
                <a:spcPts val="606"/>
              </a:spcBef>
              <a:spcAft>
                <a:spcPts val="0"/>
              </a:spcAft>
              <a:defRPr lang="pt-BR" sz="1789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  <a:lvl2pPr>
              <a:defRPr sz="1698">
                <a:solidFill>
                  <a:schemeClr val="tx1"/>
                </a:solidFill>
              </a:defRPr>
            </a:lvl2pPr>
            <a:lvl3pPr>
              <a:defRPr sz="1698">
                <a:solidFill>
                  <a:schemeClr val="tx1"/>
                </a:solidFill>
              </a:defRPr>
            </a:lvl3pPr>
            <a:lvl4pPr>
              <a:defRPr sz="1698">
                <a:solidFill>
                  <a:schemeClr val="tx1"/>
                </a:solidFill>
              </a:defRPr>
            </a:lvl4pPr>
            <a:lvl5pPr>
              <a:defRPr sz="1698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no ícone para adicionar um conteúdo qualquer</a:t>
            </a:r>
          </a:p>
        </p:txBody>
      </p:sp>
      <p:sp>
        <p:nvSpPr>
          <p:cNvPr id="8" name="Título 13">
            <a:extLst>
              <a:ext uri="{FF2B5EF4-FFF2-40B4-BE49-F238E27FC236}">
                <a16:creationId xmlns:a16="http://schemas.microsoft.com/office/drawing/2014/main" id="{99DEE669-BCEC-43A1-BD32-0170DD07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6" y="830366"/>
            <a:ext cx="5915006" cy="935156"/>
          </a:xfrm>
        </p:spPr>
        <p:txBody>
          <a:bodyPr/>
          <a:lstStyle>
            <a:lvl1pPr>
              <a:defRPr lang="pt-BR" sz="4002" b="1" i="0" u="none" cap="none" spc="-4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1457082" lvl="0">
              <a:lnSpc>
                <a:spcPct val="85000"/>
              </a:lnSpc>
              <a:spcBef>
                <a:spcPts val="1358"/>
              </a:spcBef>
            </a:pPr>
            <a:r>
              <a:rPr lang="pt-BR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34F6181C-4DD3-447E-BF97-A76B76E447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39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02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image" Target="../media/image10.svg"/><Relationship Id="rId26" Type="http://schemas.openxmlformats.org/officeDocument/2006/relationships/image" Target="../media/image18.svg"/><Relationship Id="rId3" Type="http://schemas.openxmlformats.org/officeDocument/2006/relationships/slideLayout" Target="../slideLayouts/slideLayout13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133.xml"/><Relationship Id="rId16" Type="http://schemas.openxmlformats.org/officeDocument/2006/relationships/image" Target="../media/image8.sv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image" Target="../media/image16.svg"/><Relationship Id="rId5" Type="http://schemas.openxmlformats.org/officeDocument/2006/relationships/slideLayout" Target="../slideLayouts/slideLayout136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10" Type="http://schemas.openxmlformats.org/officeDocument/2006/relationships/slideLayout" Target="../slideLayouts/slideLayout14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theme" Target="../theme/theme10.xml"/><Relationship Id="rId22" Type="http://schemas.openxmlformats.org/officeDocument/2006/relationships/image" Target="../media/image14.svg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image" Target="../media/image12.svg"/><Relationship Id="rId3" Type="http://schemas.openxmlformats.org/officeDocument/2006/relationships/slideLayout" Target="../slideLayouts/slideLayout147.xml"/><Relationship Id="rId21" Type="http://schemas.openxmlformats.org/officeDocument/2006/relationships/image" Target="../media/image7.png"/><Relationship Id="rId34" Type="http://schemas.openxmlformats.org/officeDocument/2006/relationships/image" Target="../media/image31.jpeg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image" Target="../media/image11.png"/><Relationship Id="rId33" Type="http://schemas.openxmlformats.org/officeDocument/2006/relationships/image" Target="../media/image30.png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image" Target="../media/image23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image" Target="../media/image10.svg"/><Relationship Id="rId32" Type="http://schemas.openxmlformats.org/officeDocument/2006/relationships/image" Target="../media/image18.svg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image" Target="../media/image9.png"/><Relationship Id="rId28" Type="http://schemas.openxmlformats.org/officeDocument/2006/relationships/image" Target="../media/image14.svg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54.xml"/><Relationship Id="rId19" Type="http://schemas.openxmlformats.org/officeDocument/2006/relationships/theme" Target="../theme/theme11.xml"/><Relationship Id="rId31" Type="http://schemas.openxmlformats.org/officeDocument/2006/relationships/image" Target="../media/image17.png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image" Target="../media/image8.svg"/><Relationship Id="rId27" Type="http://schemas.openxmlformats.org/officeDocument/2006/relationships/image" Target="../media/image13.png"/><Relationship Id="rId30" Type="http://schemas.openxmlformats.org/officeDocument/2006/relationships/image" Target="../media/image16.svg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15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165.xml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slideLayout" Target="../slideLayouts/slideLayout164.xml"/><Relationship Id="rId16" Type="http://schemas.openxmlformats.org/officeDocument/2006/relationships/image" Target="../media/image17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63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theme" Target="../theme/theme12.xml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30.png"/><Relationship Id="rId4" Type="http://schemas.openxmlformats.org/officeDocument/2006/relationships/slideLayout" Target="../slideLayouts/slideLayout166.xml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69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slideLayout" Target="../slideLayouts/slideLayout168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theme" Target="../theme/theme13.xml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theme" Target="../theme/theme14.xml"/><Relationship Id="rId18" Type="http://schemas.openxmlformats.org/officeDocument/2006/relationships/image" Target="../media/image11.pn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172.xml"/><Relationship Id="rId21" Type="http://schemas.openxmlformats.org/officeDocument/2006/relationships/image" Target="../media/image14.svg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17" Type="http://schemas.openxmlformats.org/officeDocument/2006/relationships/image" Target="../media/image10.svg"/><Relationship Id="rId25" Type="http://schemas.openxmlformats.org/officeDocument/2006/relationships/image" Target="../media/image18.svg"/><Relationship Id="rId2" Type="http://schemas.openxmlformats.org/officeDocument/2006/relationships/slideLayout" Target="../slideLayouts/slideLayout17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174.xml"/><Relationship Id="rId15" Type="http://schemas.openxmlformats.org/officeDocument/2006/relationships/image" Target="../media/image8.svg"/><Relationship Id="rId23" Type="http://schemas.openxmlformats.org/officeDocument/2006/relationships/image" Target="../media/image16.svg"/><Relationship Id="rId28" Type="http://schemas.openxmlformats.org/officeDocument/2006/relationships/image" Target="../media/image31.jpeg"/><Relationship Id="rId10" Type="http://schemas.openxmlformats.org/officeDocument/2006/relationships/slideLayout" Target="../slideLayouts/slideLayout179.xml"/><Relationship Id="rId19" Type="http://schemas.openxmlformats.org/officeDocument/2006/relationships/image" Target="../media/image12.svg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30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18" Type="http://schemas.openxmlformats.org/officeDocument/2006/relationships/image" Target="../media/image10.svg"/><Relationship Id="rId26" Type="http://schemas.openxmlformats.org/officeDocument/2006/relationships/image" Target="../media/image18.svg"/><Relationship Id="rId3" Type="http://schemas.openxmlformats.org/officeDocument/2006/relationships/slideLayout" Target="../slideLayouts/slideLayout18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183.xml"/><Relationship Id="rId16" Type="http://schemas.openxmlformats.org/officeDocument/2006/relationships/image" Target="../media/image8.svg"/><Relationship Id="rId20" Type="http://schemas.openxmlformats.org/officeDocument/2006/relationships/image" Target="../media/image12.svg"/><Relationship Id="rId29" Type="http://schemas.openxmlformats.org/officeDocument/2006/relationships/image" Target="../media/image31.jpeg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24" Type="http://schemas.openxmlformats.org/officeDocument/2006/relationships/image" Target="../media/image16.svg"/><Relationship Id="rId5" Type="http://schemas.openxmlformats.org/officeDocument/2006/relationships/slideLayout" Target="../slideLayouts/slideLayout186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30.png"/><Relationship Id="rId10" Type="http://schemas.openxmlformats.org/officeDocument/2006/relationships/slideLayout" Target="../slideLayouts/slideLayout19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theme" Target="../theme/theme15.xml"/><Relationship Id="rId22" Type="http://schemas.openxmlformats.org/officeDocument/2006/relationships/image" Target="../media/image14.svg"/><Relationship Id="rId27" Type="http://schemas.openxmlformats.org/officeDocument/2006/relationships/image" Target="../media/image23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theme" Target="../theme/theme16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97.xml"/><Relationship Id="rId21" Type="http://schemas.openxmlformats.org/officeDocument/2006/relationships/image" Target="../media/image14.svg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17" Type="http://schemas.openxmlformats.org/officeDocument/2006/relationships/image" Target="../media/image10.svg"/><Relationship Id="rId25" Type="http://schemas.openxmlformats.org/officeDocument/2006/relationships/image" Target="../media/image18.svg"/><Relationship Id="rId2" Type="http://schemas.openxmlformats.org/officeDocument/2006/relationships/slideLayout" Target="../slideLayouts/slideLayout196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199.xml"/><Relationship Id="rId15" Type="http://schemas.openxmlformats.org/officeDocument/2006/relationships/image" Target="../media/image8.svg"/><Relationship Id="rId23" Type="http://schemas.openxmlformats.org/officeDocument/2006/relationships/image" Target="../media/image16.svg"/><Relationship Id="rId10" Type="http://schemas.openxmlformats.org/officeDocument/2006/relationships/slideLayout" Target="../slideLayouts/slideLayout204.xml"/><Relationship Id="rId19" Type="http://schemas.openxmlformats.org/officeDocument/2006/relationships/image" Target="../media/image12.svg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image" Target="../media/image23.png"/><Relationship Id="rId18" Type="http://schemas.openxmlformats.org/officeDocument/2006/relationships/image" Target="../media/image11.png"/><Relationship Id="rId26" Type="http://schemas.openxmlformats.org/officeDocument/2006/relationships/image" Target="../media/image30.png"/><Relationship Id="rId3" Type="http://schemas.openxmlformats.org/officeDocument/2006/relationships/slideLayout" Target="../slideLayouts/slideLayout209.xml"/><Relationship Id="rId21" Type="http://schemas.openxmlformats.org/officeDocument/2006/relationships/image" Target="../media/image14.svg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17.xml"/><Relationship Id="rId17" Type="http://schemas.openxmlformats.org/officeDocument/2006/relationships/image" Target="../media/image10.svg"/><Relationship Id="rId25" Type="http://schemas.openxmlformats.org/officeDocument/2006/relationships/image" Target="../media/image18.svg"/><Relationship Id="rId2" Type="http://schemas.openxmlformats.org/officeDocument/2006/relationships/slideLayout" Target="../slideLayouts/slideLayout208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211.xml"/><Relationship Id="rId15" Type="http://schemas.openxmlformats.org/officeDocument/2006/relationships/image" Target="../media/image8.svg"/><Relationship Id="rId23" Type="http://schemas.openxmlformats.org/officeDocument/2006/relationships/image" Target="../media/image16.svg"/><Relationship Id="rId10" Type="http://schemas.openxmlformats.org/officeDocument/2006/relationships/slideLayout" Target="../slideLayouts/slideLayout216.xml"/><Relationship Id="rId19" Type="http://schemas.openxmlformats.org/officeDocument/2006/relationships/image" Target="../media/image12.svg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3.xml"/><Relationship Id="rId39" Type="http://schemas.openxmlformats.org/officeDocument/2006/relationships/image" Target="../media/image18.svg"/><Relationship Id="rId21" Type="http://schemas.openxmlformats.org/officeDocument/2006/relationships/slideLayout" Target="../slideLayouts/slideLayout42.xml"/><Relationship Id="rId34" Type="http://schemas.openxmlformats.org/officeDocument/2006/relationships/image" Target="../media/image13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image" Target="../media/image12.svg"/><Relationship Id="rId38" Type="http://schemas.openxmlformats.org/officeDocument/2006/relationships/image" Target="../media/image17.png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image" Target="../media/image8.sv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image" Target="../media/image11.png"/><Relationship Id="rId37" Type="http://schemas.openxmlformats.org/officeDocument/2006/relationships/image" Target="../media/image16.sv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image" Target="../media/image7.png"/><Relationship Id="rId36" Type="http://schemas.openxmlformats.org/officeDocument/2006/relationships/image" Target="../media/image15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image" Target="../media/image10.sv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image" Target="../media/image6.png"/><Relationship Id="rId30" Type="http://schemas.openxmlformats.org/officeDocument/2006/relationships/image" Target="../media/image9.png"/><Relationship Id="rId35" Type="http://schemas.openxmlformats.org/officeDocument/2006/relationships/image" Target="../media/image14.svg"/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image" Target="../media/image26.svg"/><Relationship Id="rId3" Type="http://schemas.openxmlformats.org/officeDocument/2006/relationships/slideLayout" Target="../slideLayouts/slideLayout49.xml"/><Relationship Id="rId21" Type="http://schemas.openxmlformats.org/officeDocument/2006/relationships/image" Target="../media/image7.png"/><Relationship Id="rId34" Type="http://schemas.openxmlformats.org/officeDocument/2006/relationships/image" Target="../media/image31.jpeg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image" Target="../media/image11.png"/><Relationship Id="rId33" Type="http://schemas.openxmlformats.org/officeDocument/2006/relationships/image" Target="../media/image30.png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image" Target="../media/image23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image" Target="../media/image25.svg"/><Relationship Id="rId32" Type="http://schemas.openxmlformats.org/officeDocument/2006/relationships/image" Target="../media/image29.svg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image" Target="../media/image9.png"/><Relationship Id="rId28" Type="http://schemas.openxmlformats.org/officeDocument/2006/relationships/image" Target="../media/image27.svg"/><Relationship Id="rId10" Type="http://schemas.openxmlformats.org/officeDocument/2006/relationships/slideLayout" Target="../slideLayouts/slideLayout56.xml"/><Relationship Id="rId19" Type="http://schemas.openxmlformats.org/officeDocument/2006/relationships/theme" Target="../theme/theme4.xml"/><Relationship Id="rId31" Type="http://schemas.openxmlformats.org/officeDocument/2006/relationships/image" Target="../media/image17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image" Target="../media/image24.svg"/><Relationship Id="rId27" Type="http://schemas.openxmlformats.org/officeDocument/2006/relationships/image" Target="../media/image13.png"/><Relationship Id="rId30" Type="http://schemas.openxmlformats.org/officeDocument/2006/relationships/image" Target="../media/image28.svg"/><Relationship Id="rId8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5.xml"/><Relationship Id="rId18" Type="http://schemas.openxmlformats.org/officeDocument/2006/relationships/image" Target="../media/image11.pn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67.xml"/><Relationship Id="rId21" Type="http://schemas.openxmlformats.org/officeDocument/2006/relationships/image" Target="../media/image14.svg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image" Target="../media/image10.svg"/><Relationship Id="rId25" Type="http://schemas.openxmlformats.org/officeDocument/2006/relationships/image" Target="../media/image18.svg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8.svg"/><Relationship Id="rId23" Type="http://schemas.openxmlformats.org/officeDocument/2006/relationships/image" Target="../media/image16.svg"/><Relationship Id="rId28" Type="http://schemas.openxmlformats.org/officeDocument/2006/relationships/image" Target="../media/image31.jpeg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12.sv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3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6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image" Target="../media/image18.svg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8.svg"/><Relationship Id="rId22" Type="http://schemas.openxmlformats.org/officeDocument/2006/relationships/image" Target="../media/image16.sv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image" Target="../media/image8.svg"/><Relationship Id="rId26" Type="http://schemas.openxmlformats.org/officeDocument/2006/relationships/image" Target="../media/image16.svg"/><Relationship Id="rId3" Type="http://schemas.openxmlformats.org/officeDocument/2006/relationships/slideLayout" Target="../slideLayouts/slideLayout90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89.xml"/><Relationship Id="rId16" Type="http://schemas.openxmlformats.org/officeDocument/2006/relationships/theme" Target="../theme/theme7.xml"/><Relationship Id="rId20" Type="http://schemas.openxmlformats.org/officeDocument/2006/relationships/image" Target="../media/image10.sv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image" Target="../media/image14.svg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image" Target="../media/image13.png"/><Relationship Id="rId28" Type="http://schemas.openxmlformats.org/officeDocument/2006/relationships/image" Target="../media/image18.svg"/><Relationship Id="rId10" Type="http://schemas.openxmlformats.org/officeDocument/2006/relationships/slideLayout" Target="../slideLayouts/slideLayout97.xml"/><Relationship Id="rId19" Type="http://schemas.openxmlformats.org/officeDocument/2006/relationships/image" Target="../media/image9.png"/><Relationship Id="rId31" Type="http://schemas.openxmlformats.org/officeDocument/2006/relationships/image" Target="../media/image31.jpeg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image" Target="../media/image12.svg"/><Relationship Id="rId27" Type="http://schemas.openxmlformats.org/officeDocument/2006/relationships/image" Target="../media/image17.png"/><Relationship Id="rId30" Type="http://schemas.openxmlformats.org/officeDocument/2006/relationships/image" Target="../media/image30.png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8.xml"/><Relationship Id="rId26" Type="http://schemas.openxmlformats.org/officeDocument/2006/relationships/image" Target="../media/image13.png"/><Relationship Id="rId3" Type="http://schemas.openxmlformats.org/officeDocument/2006/relationships/slideLayout" Target="../slideLayouts/slideLayout105.xml"/><Relationship Id="rId21" Type="http://schemas.openxmlformats.org/officeDocument/2006/relationships/image" Target="../media/image24.svg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image" Target="../media/image26.svg"/><Relationship Id="rId33" Type="http://schemas.openxmlformats.org/officeDocument/2006/relationships/image" Target="../media/image31.jpeg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image" Target="../media/image7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image" Target="../media/image11.png"/><Relationship Id="rId32" Type="http://schemas.openxmlformats.org/officeDocument/2006/relationships/image" Target="../media/image30.png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image" Target="../media/image25.svg"/><Relationship Id="rId28" Type="http://schemas.openxmlformats.org/officeDocument/2006/relationships/image" Target="../media/image15.png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23.png"/><Relationship Id="rId31" Type="http://schemas.openxmlformats.org/officeDocument/2006/relationships/image" Target="../media/image29.sv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image" Target="../media/image9.png"/><Relationship Id="rId27" Type="http://schemas.openxmlformats.org/officeDocument/2006/relationships/image" Target="../media/image27.svg"/><Relationship Id="rId30" Type="http://schemas.openxmlformats.org/officeDocument/2006/relationships/image" Target="../media/image17.png"/><Relationship Id="rId8" Type="http://schemas.openxmlformats.org/officeDocument/2006/relationships/slideLayout" Target="../slideLayouts/slideLayout1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9.xml"/><Relationship Id="rId18" Type="http://schemas.openxmlformats.org/officeDocument/2006/relationships/image" Target="../media/image11.png"/><Relationship Id="rId26" Type="http://schemas.openxmlformats.org/officeDocument/2006/relationships/image" Target="../media/image23.png"/><Relationship Id="rId3" Type="http://schemas.openxmlformats.org/officeDocument/2006/relationships/slideLayout" Target="../slideLayouts/slideLayout122.xml"/><Relationship Id="rId21" Type="http://schemas.openxmlformats.org/officeDocument/2006/relationships/image" Target="../media/image14.svg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image" Target="../media/image10.svg"/><Relationship Id="rId25" Type="http://schemas.openxmlformats.org/officeDocument/2006/relationships/image" Target="../media/image18.svg"/><Relationship Id="rId2" Type="http://schemas.openxmlformats.org/officeDocument/2006/relationships/slideLayout" Target="../slideLayouts/slideLayout121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124.xml"/><Relationship Id="rId15" Type="http://schemas.openxmlformats.org/officeDocument/2006/relationships/image" Target="../media/image8.svg"/><Relationship Id="rId23" Type="http://schemas.openxmlformats.org/officeDocument/2006/relationships/image" Target="../media/image16.svg"/><Relationship Id="rId28" Type="http://schemas.openxmlformats.org/officeDocument/2006/relationships/image" Target="../media/image31.jpeg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12.sv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3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6364161" y="1256180"/>
            <a:ext cx="5012697" cy="1546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2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6364161" y="3031443"/>
            <a:ext cx="5012697" cy="11683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168"/>
              <a:t>CLIQUE PARA ADICIONAR </a:t>
            </a:r>
            <a:br>
              <a:rPr lang="pt-BR" sz="2168"/>
            </a:br>
            <a:r>
              <a:rPr lang="pt-BR" sz="2168"/>
              <a:t>O AUTOR / LOCAL E DATA</a:t>
            </a:r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347" y="1"/>
            <a:ext cx="1811127" cy="101265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69" y="5861924"/>
            <a:ext cx="1602630" cy="11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3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809" r:id="rId4"/>
    <p:sldLayoutId id="2147483811" r:id="rId5"/>
    <p:sldLayoutId id="2147483812" r:id="rId6"/>
    <p:sldLayoutId id="2147483813" r:id="rId7"/>
    <p:sldLayoutId id="2147483680" r:id="rId8"/>
    <p:sldLayoutId id="2147483685" r:id="rId9"/>
    <p:sldLayoutId id="2147483803" r:id="rId10"/>
    <p:sldLayoutId id="2147483920" r:id="rId11"/>
    <p:sldLayoutId id="2147483921" r:id="rId12"/>
    <p:sldLayoutId id="2147483922" r:id="rId13"/>
  </p:sldLayoutIdLst>
  <p:txStyles>
    <p:titleStyle>
      <a:lvl1pPr algn="ctr" defTabSz="541445" rtl="0" eaLnBrk="1" latinLnBrk="0" hangingPunct="1">
        <a:spcBef>
          <a:spcPct val="0"/>
        </a:spcBef>
        <a:buNone/>
        <a:defRPr sz="52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084" indent="-406084" algn="l" defTabSz="541445" rtl="0" eaLnBrk="1" latinLnBrk="0" hangingPunct="1">
        <a:spcBef>
          <a:spcPct val="20000"/>
        </a:spcBef>
        <a:buFont typeface="Arial"/>
        <a:buChar char="•"/>
        <a:defRPr sz="3813" kern="1200">
          <a:solidFill>
            <a:schemeClr val="tx1"/>
          </a:solidFill>
          <a:latin typeface="+mn-lt"/>
          <a:ea typeface="+mn-ea"/>
          <a:cs typeface="+mn-cs"/>
        </a:defRPr>
      </a:lvl1pPr>
      <a:lvl2pPr marL="879849" indent="-338403" algn="l" defTabSz="541445" rtl="0" eaLnBrk="1" latinLnBrk="0" hangingPunct="1">
        <a:spcBef>
          <a:spcPct val="20000"/>
        </a:spcBef>
        <a:buFont typeface="Arial"/>
        <a:buChar char="–"/>
        <a:defRPr sz="3290" kern="1200">
          <a:solidFill>
            <a:schemeClr val="tx1"/>
          </a:solidFill>
          <a:latin typeface="+mn-lt"/>
          <a:ea typeface="+mn-ea"/>
          <a:cs typeface="+mn-cs"/>
        </a:defRPr>
      </a:lvl2pPr>
      <a:lvl3pPr marL="1353613" indent="-270722" algn="l" defTabSz="541445" rtl="0" eaLnBrk="1" latinLnBrk="0" hangingPunct="1">
        <a:spcBef>
          <a:spcPct val="20000"/>
        </a:spcBef>
        <a:buFont typeface="Arial"/>
        <a:buChar char="•"/>
        <a:defRPr sz="2841" kern="1200">
          <a:solidFill>
            <a:schemeClr val="tx1"/>
          </a:solidFill>
          <a:latin typeface="+mn-lt"/>
          <a:ea typeface="+mn-ea"/>
          <a:cs typeface="+mn-cs"/>
        </a:defRPr>
      </a:lvl3pPr>
      <a:lvl4pPr marL="1895059" indent="-270722" algn="l" defTabSz="541445" rtl="0" eaLnBrk="1" latinLnBrk="0" hangingPunct="1">
        <a:spcBef>
          <a:spcPct val="20000"/>
        </a:spcBef>
        <a:buFont typeface="Arial"/>
        <a:buChar char="–"/>
        <a:defRPr sz="2392" kern="1200">
          <a:solidFill>
            <a:schemeClr val="tx1"/>
          </a:solidFill>
          <a:latin typeface="+mn-lt"/>
          <a:ea typeface="+mn-ea"/>
          <a:cs typeface="+mn-cs"/>
        </a:defRPr>
      </a:lvl4pPr>
      <a:lvl5pPr marL="2436504" indent="-270722" algn="l" defTabSz="541445" rtl="0" eaLnBrk="1" latinLnBrk="0" hangingPunct="1">
        <a:spcBef>
          <a:spcPct val="20000"/>
        </a:spcBef>
        <a:buFont typeface="Arial"/>
        <a:buChar char="»"/>
        <a:defRPr sz="2392" kern="1200">
          <a:solidFill>
            <a:schemeClr val="tx1"/>
          </a:solidFill>
          <a:latin typeface="+mn-lt"/>
          <a:ea typeface="+mn-ea"/>
          <a:cs typeface="+mn-cs"/>
        </a:defRPr>
      </a:lvl5pPr>
      <a:lvl6pPr marL="2977949" indent="-270722" algn="l" defTabSz="541445" rtl="0" eaLnBrk="1" latinLnBrk="0" hangingPunct="1">
        <a:spcBef>
          <a:spcPct val="20000"/>
        </a:spcBef>
        <a:buFont typeface="Arial"/>
        <a:buChar char="•"/>
        <a:defRPr sz="2392" kern="1200">
          <a:solidFill>
            <a:schemeClr val="tx1"/>
          </a:solidFill>
          <a:latin typeface="+mn-lt"/>
          <a:ea typeface="+mn-ea"/>
          <a:cs typeface="+mn-cs"/>
        </a:defRPr>
      </a:lvl6pPr>
      <a:lvl7pPr marL="3519395" indent="-270722" algn="l" defTabSz="541445" rtl="0" eaLnBrk="1" latinLnBrk="0" hangingPunct="1">
        <a:spcBef>
          <a:spcPct val="20000"/>
        </a:spcBef>
        <a:buFont typeface="Arial"/>
        <a:buChar char="•"/>
        <a:defRPr sz="2392" kern="1200">
          <a:solidFill>
            <a:schemeClr val="tx1"/>
          </a:solidFill>
          <a:latin typeface="+mn-lt"/>
          <a:ea typeface="+mn-ea"/>
          <a:cs typeface="+mn-cs"/>
        </a:defRPr>
      </a:lvl7pPr>
      <a:lvl8pPr marL="4060840" indent="-270722" algn="l" defTabSz="541445" rtl="0" eaLnBrk="1" latinLnBrk="0" hangingPunct="1">
        <a:spcBef>
          <a:spcPct val="20000"/>
        </a:spcBef>
        <a:buFont typeface="Arial"/>
        <a:buChar char="•"/>
        <a:defRPr sz="2392" kern="1200">
          <a:solidFill>
            <a:schemeClr val="tx1"/>
          </a:solidFill>
          <a:latin typeface="+mn-lt"/>
          <a:ea typeface="+mn-ea"/>
          <a:cs typeface="+mn-cs"/>
        </a:defRPr>
      </a:lvl8pPr>
      <a:lvl9pPr marL="4602286" indent="-270722" algn="l" defTabSz="541445" rtl="0" eaLnBrk="1" latinLnBrk="0" hangingPunct="1">
        <a:spcBef>
          <a:spcPct val="20000"/>
        </a:spcBef>
        <a:buFont typeface="Arial"/>
        <a:buChar char="•"/>
        <a:defRPr sz="23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1445" rtl="0" eaLnBrk="1" latinLnBrk="0" hangingPunct="1">
        <a:defRPr sz="2168" kern="1200">
          <a:solidFill>
            <a:schemeClr val="tx1"/>
          </a:solidFill>
          <a:latin typeface="+mn-lt"/>
          <a:ea typeface="+mn-ea"/>
          <a:cs typeface="+mn-cs"/>
        </a:defRPr>
      </a:lvl1pPr>
      <a:lvl2pPr marL="541445" algn="l" defTabSz="541445" rtl="0" eaLnBrk="1" latinLnBrk="0" hangingPunct="1">
        <a:defRPr sz="2168" kern="1200">
          <a:solidFill>
            <a:schemeClr val="tx1"/>
          </a:solidFill>
          <a:latin typeface="+mn-lt"/>
          <a:ea typeface="+mn-ea"/>
          <a:cs typeface="+mn-cs"/>
        </a:defRPr>
      </a:lvl2pPr>
      <a:lvl3pPr marL="1082891" algn="l" defTabSz="541445" rtl="0" eaLnBrk="1" latinLnBrk="0" hangingPunct="1">
        <a:defRPr sz="2168" kern="1200">
          <a:solidFill>
            <a:schemeClr val="tx1"/>
          </a:solidFill>
          <a:latin typeface="+mn-lt"/>
          <a:ea typeface="+mn-ea"/>
          <a:cs typeface="+mn-cs"/>
        </a:defRPr>
      </a:lvl3pPr>
      <a:lvl4pPr marL="1624336" algn="l" defTabSz="541445" rtl="0" eaLnBrk="1" latinLnBrk="0" hangingPunct="1">
        <a:defRPr sz="2168" kern="1200">
          <a:solidFill>
            <a:schemeClr val="tx1"/>
          </a:solidFill>
          <a:latin typeface="+mn-lt"/>
          <a:ea typeface="+mn-ea"/>
          <a:cs typeface="+mn-cs"/>
        </a:defRPr>
      </a:lvl4pPr>
      <a:lvl5pPr marL="2165782" algn="l" defTabSz="541445" rtl="0" eaLnBrk="1" latinLnBrk="0" hangingPunct="1">
        <a:defRPr sz="2168" kern="1200">
          <a:solidFill>
            <a:schemeClr val="tx1"/>
          </a:solidFill>
          <a:latin typeface="+mn-lt"/>
          <a:ea typeface="+mn-ea"/>
          <a:cs typeface="+mn-cs"/>
        </a:defRPr>
      </a:lvl5pPr>
      <a:lvl6pPr marL="2707226" algn="l" defTabSz="541445" rtl="0" eaLnBrk="1" latinLnBrk="0" hangingPunct="1">
        <a:defRPr sz="2168" kern="1200">
          <a:solidFill>
            <a:schemeClr val="tx1"/>
          </a:solidFill>
          <a:latin typeface="+mn-lt"/>
          <a:ea typeface="+mn-ea"/>
          <a:cs typeface="+mn-cs"/>
        </a:defRPr>
      </a:lvl6pPr>
      <a:lvl7pPr marL="3248672" algn="l" defTabSz="541445" rtl="0" eaLnBrk="1" latinLnBrk="0" hangingPunct="1">
        <a:defRPr sz="2168" kern="1200">
          <a:solidFill>
            <a:schemeClr val="tx1"/>
          </a:solidFill>
          <a:latin typeface="+mn-lt"/>
          <a:ea typeface="+mn-ea"/>
          <a:cs typeface="+mn-cs"/>
        </a:defRPr>
      </a:lvl7pPr>
      <a:lvl8pPr marL="3790118" algn="l" defTabSz="541445" rtl="0" eaLnBrk="1" latinLnBrk="0" hangingPunct="1">
        <a:defRPr sz="2168" kern="1200">
          <a:solidFill>
            <a:schemeClr val="tx1"/>
          </a:solidFill>
          <a:latin typeface="+mn-lt"/>
          <a:ea typeface="+mn-ea"/>
          <a:cs typeface="+mn-cs"/>
        </a:defRPr>
      </a:lvl8pPr>
      <a:lvl9pPr marL="4331562" algn="l" defTabSz="541445" rtl="0" eaLnBrk="1" latinLnBrk="0" hangingPunct="1">
        <a:defRPr sz="21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650804" y="365003"/>
            <a:ext cx="436639" cy="41715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650804" y="1386218"/>
            <a:ext cx="436639" cy="41715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650804" y="1896826"/>
            <a:ext cx="436639" cy="417150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650804" y="2407434"/>
            <a:ext cx="436639" cy="41715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650804" y="2918043"/>
            <a:ext cx="436639" cy="41715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650804" y="875610"/>
            <a:ext cx="436639" cy="417150"/>
          </a:xfrm>
          <a:prstGeom prst="rect">
            <a:avLst/>
          </a:prstGeom>
        </p:spPr>
      </p:pic>
      <p:sp>
        <p:nvSpPr>
          <p:cNvPr id="13" name="Espaço Reservado para Título 1">
            <a:extLst>
              <a:ext uri="{FF2B5EF4-FFF2-40B4-BE49-F238E27FC236}">
                <a16:creationId xmlns:a16="http://schemas.microsoft.com/office/drawing/2014/main" id="{7BC6231B-C415-4F95-A838-B3F9F2A6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2463826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Modelos de galerias</a:t>
            </a:r>
          </a:p>
        </p:txBody>
      </p:sp>
    </p:spTree>
    <p:extLst>
      <p:ext uri="{BB962C8B-B14F-4D97-AF65-F5344CB8AC3E}">
        <p14:creationId xmlns:p14="http://schemas.microsoft.com/office/powerpoint/2010/main" val="209219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67" r:id="rId12"/>
    <p:sldLayoutId id="2147483868" r:id="rId13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5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4pPr>
      <a:lvl5pPr marL="1108984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5917945"/>
            <a:ext cx="12192000" cy="939813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1811729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Slides de capa </a:t>
            </a:r>
            <a:br>
              <a:rPr lang="pt-BR"/>
            </a:br>
            <a:r>
              <a:rPr lang="pt-BR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658" y="3429617"/>
            <a:ext cx="7960923" cy="106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650804" y="365003"/>
            <a:ext cx="436639" cy="41715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650804" y="1386218"/>
            <a:ext cx="436639" cy="41715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650804" y="1896826"/>
            <a:ext cx="436639" cy="4171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650804" y="2407434"/>
            <a:ext cx="436639" cy="41715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-650804" y="2918043"/>
            <a:ext cx="436639" cy="41715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-650804" y="875610"/>
            <a:ext cx="436639" cy="417150"/>
          </a:xfrm>
          <a:prstGeom prst="rect">
            <a:avLst/>
          </a:prstGeom>
        </p:spPr>
      </p:pic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7" b="0" cap="all" spc="-18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C8DCC28-6C08-242F-8FD0-1D834EB7DE64}"/>
              </a:ext>
            </a:extLst>
          </p:cNvPr>
          <p:cNvSpPr/>
          <p:nvPr/>
        </p:nvSpPr>
        <p:spPr>
          <a:xfrm>
            <a:off x="8628790" y="6092609"/>
            <a:ext cx="3100483" cy="765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0FF92A-3641-6712-F007-0F230E16479D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-3475"/>
          <a:stretch/>
        </p:blipFill>
        <p:spPr>
          <a:xfrm>
            <a:off x="9720509" y="6431638"/>
            <a:ext cx="2008764" cy="426120"/>
          </a:xfrm>
          <a:prstGeom prst="rect">
            <a:avLst/>
          </a:prstGeom>
        </p:spPr>
      </p:pic>
      <p:pic>
        <p:nvPicPr>
          <p:cNvPr id="11" name="Imagem 10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02151E4-129A-446C-7C19-C135D9CE83D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88" y="6334318"/>
            <a:ext cx="1325721" cy="53761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24957F2-9711-4DF9-B2FD-5F5EA80629D7}"/>
              </a:ext>
            </a:extLst>
          </p:cNvPr>
          <p:cNvSpPr txBox="1">
            <a:spLocks/>
          </p:cNvSpPr>
          <p:nvPr userDrawn="1"/>
        </p:nvSpPr>
        <p:spPr>
          <a:xfrm>
            <a:off x="6364161" y="1256180"/>
            <a:ext cx="5012697" cy="1546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2"/>
              <a:t>CLICK PARA ADICIONAR O TÍTULO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4119B1A-8E3D-40BA-8D50-1798C5B9E9D9}"/>
              </a:ext>
            </a:extLst>
          </p:cNvPr>
          <p:cNvSpPr txBox="1">
            <a:spLocks/>
          </p:cNvSpPr>
          <p:nvPr userDrawn="1"/>
        </p:nvSpPr>
        <p:spPr>
          <a:xfrm>
            <a:off x="6364161" y="3031443"/>
            <a:ext cx="5012697" cy="11683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168"/>
              <a:t>CLIQUE PARA ADICIONAR </a:t>
            </a:r>
            <a:br>
              <a:rPr lang="pt-BR" sz="2168"/>
            </a:br>
            <a:r>
              <a:rPr lang="pt-BR" sz="2168"/>
              <a:t>O AUTOR / LOCAL E DATA</a:t>
            </a:r>
          </a:p>
        </p:txBody>
      </p:sp>
      <p:pic>
        <p:nvPicPr>
          <p:cNvPr id="20" name="Picture 11" descr="151218guia_de_marca_03-01.png">
            <a:extLst>
              <a:ext uri="{FF2B5EF4-FFF2-40B4-BE49-F238E27FC236}">
                <a16:creationId xmlns:a16="http://schemas.microsoft.com/office/drawing/2014/main" id="{C919BD0B-137F-4AE1-B9C9-77D7C522E4AC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347" y="1"/>
            <a:ext cx="1811127" cy="1012658"/>
          </a:xfrm>
          <a:prstGeom prst="rect">
            <a:avLst/>
          </a:prstGeom>
        </p:spPr>
      </p:pic>
      <p:pic>
        <p:nvPicPr>
          <p:cNvPr id="21" name="Picture 6" descr="Pre_Sal_Horiz_rgb">
            <a:extLst>
              <a:ext uri="{FF2B5EF4-FFF2-40B4-BE49-F238E27FC236}">
                <a16:creationId xmlns:a16="http://schemas.microsoft.com/office/drawing/2014/main" id="{39F42A0F-4C0A-4837-9873-D656366E3CF6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69" y="5861924"/>
            <a:ext cx="1602630" cy="11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7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5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4pPr>
      <a:lvl5pPr marL="1108984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650804" y="365003"/>
            <a:ext cx="436639" cy="41715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50804" y="1386218"/>
            <a:ext cx="436639" cy="41715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650804" y="1896826"/>
            <a:ext cx="436639" cy="417150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650804" y="2407434"/>
            <a:ext cx="436639" cy="41715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650804" y="2918043"/>
            <a:ext cx="436639" cy="41715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1811729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Slides de </a:t>
            </a:r>
            <a:br>
              <a:rPr lang="pt-BR"/>
            </a:br>
            <a:r>
              <a:rPr lang="pt-BR"/>
              <a:t>listas especiais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658" y="3429617"/>
            <a:ext cx="7960923" cy="106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50804" y="875610"/>
            <a:ext cx="436639" cy="417150"/>
          </a:xfrm>
          <a:prstGeom prst="rect">
            <a:avLst/>
          </a:prstGeom>
        </p:spPr>
      </p:pic>
      <p:sp>
        <p:nvSpPr>
          <p:cNvPr id="13" name="Espaço Reservado para Rodapé 2">
            <a:extLst>
              <a:ext uri="{FF2B5EF4-FFF2-40B4-BE49-F238E27FC236}">
                <a16:creationId xmlns:a16="http://schemas.microsoft.com/office/drawing/2014/main" id="{5B5E6BF4-3FA9-4850-8C5D-E3FDDF94D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7" b="0" cap="all" spc="-18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F7B211-0E4F-3B1C-0079-807F9C5046D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5917945"/>
            <a:ext cx="12192000" cy="93981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1FD55CB-B21E-19FC-2E92-211D32647184}"/>
              </a:ext>
            </a:extLst>
          </p:cNvPr>
          <p:cNvSpPr/>
          <p:nvPr/>
        </p:nvSpPr>
        <p:spPr>
          <a:xfrm>
            <a:off x="8628790" y="6092609"/>
            <a:ext cx="3100483" cy="765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F55640-6EE8-EC8A-9983-5A2656709751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-3475"/>
          <a:stretch/>
        </p:blipFill>
        <p:spPr>
          <a:xfrm>
            <a:off x="9720509" y="6431638"/>
            <a:ext cx="2008764" cy="426120"/>
          </a:xfrm>
          <a:prstGeom prst="rect">
            <a:avLst/>
          </a:prstGeom>
        </p:spPr>
      </p:pic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FB8A160-84DB-3280-D5D5-843F4BED30A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88" y="6334318"/>
            <a:ext cx="1325721" cy="5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6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5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4pPr>
      <a:lvl5pPr marL="1108984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50804" y="365003"/>
            <a:ext cx="436639" cy="41715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650804" y="1386218"/>
            <a:ext cx="436639" cy="41715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650804" y="1896826"/>
            <a:ext cx="436639" cy="417150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650804" y="2407434"/>
            <a:ext cx="436639" cy="41715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650804" y="2918043"/>
            <a:ext cx="436639" cy="41715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650804" y="875610"/>
            <a:ext cx="436639" cy="417150"/>
          </a:xfrm>
          <a:prstGeom prst="rect">
            <a:avLst/>
          </a:prstGeom>
        </p:spPr>
      </p:pic>
      <p:sp>
        <p:nvSpPr>
          <p:cNvPr id="13" name="Espaço Reservado para Título 1">
            <a:extLst>
              <a:ext uri="{FF2B5EF4-FFF2-40B4-BE49-F238E27FC236}">
                <a16:creationId xmlns:a16="http://schemas.microsoft.com/office/drawing/2014/main" id="{7BC6231B-C415-4F95-A838-B3F9F2A6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2463826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Modelos de galerias</a:t>
            </a:r>
          </a:p>
        </p:txBody>
      </p:sp>
    </p:spTree>
    <p:extLst>
      <p:ext uri="{BB962C8B-B14F-4D97-AF65-F5344CB8AC3E}">
        <p14:creationId xmlns:p14="http://schemas.microsoft.com/office/powerpoint/2010/main" val="317987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5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4pPr>
      <a:lvl5pPr marL="1108984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650804" y="365003"/>
            <a:ext cx="436639" cy="41715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50804" y="1386218"/>
            <a:ext cx="436639" cy="41715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650804" y="1896826"/>
            <a:ext cx="436639" cy="417150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650804" y="2407434"/>
            <a:ext cx="436639" cy="41715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650804" y="2918043"/>
            <a:ext cx="436639" cy="41715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1811729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Outros slides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658" y="3429617"/>
            <a:ext cx="7960923" cy="106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650804" y="875610"/>
            <a:ext cx="436639" cy="417150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7" b="0" cap="all" spc="-18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556F9D0-0618-A88E-2CE7-890B26EB96E7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5917945"/>
            <a:ext cx="12192000" cy="93981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BCEB4BA-05A5-6FC7-1E1B-19BFDC68183A}"/>
              </a:ext>
            </a:extLst>
          </p:cNvPr>
          <p:cNvSpPr/>
          <p:nvPr/>
        </p:nvSpPr>
        <p:spPr>
          <a:xfrm>
            <a:off x="8628790" y="6092609"/>
            <a:ext cx="3100483" cy="765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C02FB50-0C59-6472-A121-0ED49CC6B2E1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-3475"/>
          <a:stretch/>
        </p:blipFill>
        <p:spPr>
          <a:xfrm>
            <a:off x="9720509" y="6431638"/>
            <a:ext cx="2008764" cy="426120"/>
          </a:xfrm>
          <a:prstGeom prst="rect">
            <a:avLst/>
          </a:prstGeom>
        </p:spPr>
      </p:pic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E07A99F-0E1A-FD88-CC2A-C73D47BB7FD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88" y="6334318"/>
            <a:ext cx="1325721" cy="5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0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5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4pPr>
      <a:lvl5pPr marL="1108984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650804" y="365003"/>
            <a:ext cx="436639" cy="41715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650804" y="1386218"/>
            <a:ext cx="436639" cy="41715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650804" y="1896826"/>
            <a:ext cx="436639" cy="417150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650804" y="2407434"/>
            <a:ext cx="436639" cy="41715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650804" y="2918043"/>
            <a:ext cx="436639" cy="41715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1811729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Slides de </a:t>
            </a:r>
            <a:br>
              <a:rPr lang="pt-BR"/>
            </a:br>
            <a:r>
              <a:rPr lang="pt-BR"/>
              <a:t>listas especiais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658" y="3429617"/>
            <a:ext cx="7960923" cy="106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650804" y="875610"/>
            <a:ext cx="436639" cy="417150"/>
          </a:xfrm>
          <a:prstGeom prst="rect">
            <a:avLst/>
          </a:prstGeom>
        </p:spPr>
      </p:pic>
      <p:sp>
        <p:nvSpPr>
          <p:cNvPr id="13" name="Espaço Reservado para Rodapé 2">
            <a:extLst>
              <a:ext uri="{FF2B5EF4-FFF2-40B4-BE49-F238E27FC236}">
                <a16:creationId xmlns:a16="http://schemas.microsoft.com/office/drawing/2014/main" id="{5B5E6BF4-3FA9-4850-8C5D-E3FDDF94D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7" b="0" cap="all" spc="-18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F7B211-0E4F-3B1C-0079-807F9C5046DA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5917945"/>
            <a:ext cx="12192000" cy="93981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1FD55CB-B21E-19FC-2E92-211D32647184}"/>
              </a:ext>
            </a:extLst>
          </p:cNvPr>
          <p:cNvSpPr/>
          <p:nvPr/>
        </p:nvSpPr>
        <p:spPr>
          <a:xfrm>
            <a:off x="8628790" y="6092609"/>
            <a:ext cx="3100483" cy="765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F55640-6EE8-EC8A-9983-5A265670975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-3475"/>
          <a:stretch/>
        </p:blipFill>
        <p:spPr>
          <a:xfrm>
            <a:off x="9720509" y="6431638"/>
            <a:ext cx="2008764" cy="426120"/>
          </a:xfrm>
          <a:prstGeom prst="rect">
            <a:avLst/>
          </a:prstGeom>
        </p:spPr>
      </p:pic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FB8A160-84DB-3280-D5D5-843F4BED30A3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88" y="6334318"/>
            <a:ext cx="1325721" cy="5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5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4pPr>
      <a:lvl5pPr marL="1108984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650804" y="365003"/>
            <a:ext cx="436639" cy="41715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50804" y="1386218"/>
            <a:ext cx="436639" cy="41715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650804" y="1896826"/>
            <a:ext cx="436639" cy="417150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650804" y="2407434"/>
            <a:ext cx="436639" cy="41715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650804" y="2918043"/>
            <a:ext cx="436639" cy="41715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650804" y="875610"/>
            <a:ext cx="436639" cy="417150"/>
          </a:xfrm>
          <a:prstGeom prst="rect">
            <a:avLst/>
          </a:prstGeom>
        </p:spPr>
      </p:pic>
      <p:sp>
        <p:nvSpPr>
          <p:cNvPr id="13" name="Espaço Reservado para Título 1">
            <a:extLst>
              <a:ext uri="{FF2B5EF4-FFF2-40B4-BE49-F238E27FC236}">
                <a16:creationId xmlns:a16="http://schemas.microsoft.com/office/drawing/2014/main" id="{7BC6231B-C415-4F95-A838-B3F9F2A6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2463826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Modelos de galerias</a:t>
            </a:r>
          </a:p>
        </p:txBody>
      </p:sp>
    </p:spTree>
    <p:extLst>
      <p:ext uri="{BB962C8B-B14F-4D97-AF65-F5344CB8AC3E}">
        <p14:creationId xmlns:p14="http://schemas.microsoft.com/office/powerpoint/2010/main" val="235572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5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4pPr>
      <a:lvl5pPr marL="1108984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5917945"/>
            <a:ext cx="12192000" cy="939813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1811729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Slides de capa </a:t>
            </a:r>
            <a:br>
              <a:rPr lang="pt-BR"/>
            </a:br>
            <a:r>
              <a:rPr lang="pt-BR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658" y="3429617"/>
            <a:ext cx="7960923" cy="106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650804" y="365003"/>
            <a:ext cx="436639" cy="41715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50804" y="1386218"/>
            <a:ext cx="436639" cy="41715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650804" y="1896826"/>
            <a:ext cx="436639" cy="4171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650804" y="2407434"/>
            <a:ext cx="436639" cy="41715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650804" y="2918043"/>
            <a:ext cx="436639" cy="41715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650804" y="875610"/>
            <a:ext cx="436639" cy="417150"/>
          </a:xfrm>
          <a:prstGeom prst="rect">
            <a:avLst/>
          </a:prstGeom>
        </p:spPr>
      </p:pic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7" b="0" cap="all" spc="-18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C8DCC28-6C08-242F-8FD0-1D834EB7DE64}"/>
              </a:ext>
            </a:extLst>
          </p:cNvPr>
          <p:cNvSpPr/>
          <p:nvPr userDrawn="1"/>
        </p:nvSpPr>
        <p:spPr>
          <a:xfrm>
            <a:off x="8628790" y="6005277"/>
            <a:ext cx="3100483" cy="8527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0FF92A-3641-6712-F007-0F230E16479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127" y="6423114"/>
            <a:ext cx="2951848" cy="41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5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5" r:id="rId10"/>
    <p:sldLayoutId id="2147484056" r:id="rId11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5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4pPr>
      <a:lvl5pPr marL="1108984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6364160" y="1256180"/>
            <a:ext cx="5012697" cy="1546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724205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CLICK PARA ADICIONAR O TÍTULO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6364160" y="3031442"/>
            <a:ext cx="5012697" cy="11683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2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24205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448410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7261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9681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62102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345229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5069434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793638" indent="0" algn="ctr" defTabSz="72420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175"/>
              <a:t>CLIQUE PARA ADICIONAR </a:t>
            </a:r>
            <a:br>
              <a:rPr lang="pt-BR" sz="2175"/>
            </a:br>
            <a:r>
              <a:rPr lang="pt-BR" sz="2175"/>
              <a:t>O AUTOR / LOCAL E DATA</a:t>
            </a:r>
          </a:p>
        </p:txBody>
      </p:sp>
      <p:pic>
        <p:nvPicPr>
          <p:cNvPr id="12" name="Picture 11" descr="151218guia_de_marca_03-01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347" y="1"/>
            <a:ext cx="1811127" cy="1012658"/>
          </a:xfrm>
          <a:prstGeom prst="rect">
            <a:avLst/>
          </a:prstGeom>
        </p:spPr>
      </p:pic>
      <p:pic>
        <p:nvPicPr>
          <p:cNvPr id="13" name="Picture 6" descr="Pre_Sal_Horiz_rgb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69" y="5861924"/>
            <a:ext cx="1602630" cy="11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5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19" r:id="rId8"/>
  </p:sldLayoutIdLst>
  <p:hf sldNum="0" hdr="0" ftr="0" dt="0"/>
  <p:txStyles>
    <p:titleStyle>
      <a:lvl1pPr algn="ctr" defTabSz="543151" rtl="0" eaLnBrk="1" latinLnBrk="0" hangingPunct="1"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363" indent="-407363" algn="l" defTabSz="543151" rtl="0" eaLnBrk="1" latinLnBrk="0" hangingPunct="1">
        <a:spcBef>
          <a:spcPct val="20000"/>
        </a:spcBef>
        <a:buFont typeface="Arial"/>
        <a:buChar char="•"/>
        <a:defRPr sz="3825" kern="1200">
          <a:solidFill>
            <a:schemeClr val="tx1"/>
          </a:solidFill>
          <a:latin typeface="+mn-lt"/>
          <a:ea typeface="+mn-ea"/>
          <a:cs typeface="+mn-cs"/>
        </a:defRPr>
      </a:lvl1pPr>
      <a:lvl2pPr marL="882619" indent="-339469" algn="l" defTabSz="543151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7876" indent="-271575" algn="l" defTabSz="543151" rtl="0" eaLnBrk="1" latinLnBrk="0" hangingPunct="1">
        <a:spcBef>
          <a:spcPct val="20000"/>
        </a:spcBef>
        <a:buFont typeface="Arial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1901026" indent="-271575" algn="l" defTabSz="543151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177" indent="-271575" algn="l" defTabSz="543151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7327" indent="-271575" algn="l" defTabSz="5431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477" indent="-271575" algn="l" defTabSz="5431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3628" indent="-271575" algn="l" defTabSz="5431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6778" indent="-271575" algn="l" defTabSz="54315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3151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43151" algn="l" defTabSz="543151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86301" algn="l" defTabSz="543151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29451" algn="l" defTabSz="543151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172601" algn="l" defTabSz="543151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15751" algn="l" defTabSz="543151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258902" algn="l" defTabSz="543151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02053" algn="l" defTabSz="543151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345202" algn="l" defTabSz="543151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2828C32-D1F2-4A31-980F-62561C47082A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8"/>
          <a:stretch/>
        </p:blipFill>
        <p:spPr>
          <a:xfrm>
            <a:off x="0" y="5902136"/>
            <a:ext cx="12192000" cy="955383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1811729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Slides de capa </a:t>
            </a:r>
            <a:br>
              <a:rPr lang="pt-BR"/>
            </a:br>
            <a:r>
              <a:rPr lang="pt-BR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658" y="3429617"/>
            <a:ext cx="7960923" cy="106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-650804" y="365003"/>
            <a:ext cx="436639" cy="41715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-650804" y="1386218"/>
            <a:ext cx="436639" cy="41715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-650804" y="1896826"/>
            <a:ext cx="436639" cy="4171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-650804" y="2407434"/>
            <a:ext cx="436639" cy="41715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-650804" y="2918043"/>
            <a:ext cx="436639" cy="41715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-650804" y="875610"/>
            <a:ext cx="436639" cy="41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3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793" r:id="rId11"/>
    <p:sldLayoutId id="2147483794" r:id="rId12"/>
    <p:sldLayoutId id="2147483795" r:id="rId13"/>
    <p:sldLayoutId id="2147483796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8" r:id="rId21"/>
    <p:sldLayoutId id="2147483709" r:id="rId22"/>
    <p:sldLayoutId id="2147483710" r:id="rId23"/>
    <p:sldLayoutId id="2147483711" r:id="rId24"/>
    <p:sldLayoutId id="2147483820" r:id="rId25"/>
  </p:sldLayoutIdLst>
  <p:hf hdr="0" ftr="0" dt="0"/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5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4pPr>
      <a:lvl5pPr marL="1108984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5917945"/>
            <a:ext cx="12192000" cy="939813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1811729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Slides de capa </a:t>
            </a:r>
            <a:br>
              <a:rPr lang="pt-BR"/>
            </a:br>
            <a:r>
              <a:rPr lang="pt-BR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658" y="3429617"/>
            <a:ext cx="7960923" cy="106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650804" y="365003"/>
            <a:ext cx="436639" cy="41715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650804" y="1386218"/>
            <a:ext cx="436639" cy="41715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650804" y="1896826"/>
            <a:ext cx="436639" cy="4171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650804" y="2407434"/>
            <a:ext cx="436639" cy="41715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-650804" y="2918043"/>
            <a:ext cx="436639" cy="41715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-650804" y="875610"/>
            <a:ext cx="436639" cy="417150"/>
          </a:xfrm>
          <a:prstGeom prst="rect">
            <a:avLst/>
          </a:prstGeom>
        </p:spPr>
      </p:pic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7" b="0" cap="all" spc="-18" baseline="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C8DCC28-6C08-242F-8FD0-1D834EB7DE64}"/>
              </a:ext>
            </a:extLst>
          </p:cNvPr>
          <p:cNvSpPr/>
          <p:nvPr/>
        </p:nvSpPr>
        <p:spPr>
          <a:xfrm>
            <a:off x="8628790" y="6092609"/>
            <a:ext cx="3100483" cy="765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0FF92A-3641-6712-F007-0F230E16479D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-3475"/>
          <a:stretch/>
        </p:blipFill>
        <p:spPr>
          <a:xfrm>
            <a:off x="9720509" y="6431638"/>
            <a:ext cx="2008764" cy="426120"/>
          </a:xfrm>
          <a:prstGeom prst="rect">
            <a:avLst/>
          </a:prstGeom>
        </p:spPr>
      </p:pic>
      <p:pic>
        <p:nvPicPr>
          <p:cNvPr id="11" name="Imagem 10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02151E4-129A-446C-7C19-C135D9CE83DC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88" y="6334318"/>
            <a:ext cx="1325721" cy="5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4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660" r:id="rId15"/>
    <p:sldLayoutId id="2147484042" r:id="rId16"/>
    <p:sldLayoutId id="2147484041" r:id="rId17"/>
    <p:sldLayoutId id="2147484057" r:id="rId18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5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4pPr>
      <a:lvl5pPr marL="1108984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650804" y="365003"/>
            <a:ext cx="436639" cy="41715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50804" y="1386218"/>
            <a:ext cx="436639" cy="41715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650804" y="1896826"/>
            <a:ext cx="436639" cy="417150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650804" y="2407434"/>
            <a:ext cx="436639" cy="41715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650804" y="2918043"/>
            <a:ext cx="436639" cy="41715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1811729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Slides de </a:t>
            </a:r>
            <a:br>
              <a:rPr lang="pt-BR"/>
            </a:br>
            <a:r>
              <a:rPr lang="pt-BR"/>
              <a:t>listas especiais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658" y="3429617"/>
            <a:ext cx="7960923" cy="106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650804" y="875610"/>
            <a:ext cx="436639" cy="417150"/>
          </a:xfrm>
          <a:prstGeom prst="rect">
            <a:avLst/>
          </a:prstGeom>
        </p:spPr>
      </p:pic>
      <p:sp>
        <p:nvSpPr>
          <p:cNvPr id="13" name="Espaço Reservado para Rodapé 2">
            <a:extLst>
              <a:ext uri="{FF2B5EF4-FFF2-40B4-BE49-F238E27FC236}">
                <a16:creationId xmlns:a16="http://schemas.microsoft.com/office/drawing/2014/main" id="{5B5E6BF4-3FA9-4850-8C5D-E3FDDF94D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7" b="0" cap="all" spc="-18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F7B211-0E4F-3B1C-0079-807F9C5046DA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5917945"/>
            <a:ext cx="12192000" cy="93981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1FD55CB-B21E-19FC-2E92-211D32647184}"/>
              </a:ext>
            </a:extLst>
          </p:cNvPr>
          <p:cNvSpPr/>
          <p:nvPr/>
        </p:nvSpPr>
        <p:spPr>
          <a:xfrm>
            <a:off x="8628790" y="6092609"/>
            <a:ext cx="3100483" cy="765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F55640-6EE8-EC8A-9983-5A2656709751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-3475"/>
          <a:stretch/>
        </p:blipFill>
        <p:spPr>
          <a:xfrm>
            <a:off x="9720509" y="6431638"/>
            <a:ext cx="2008764" cy="426120"/>
          </a:xfrm>
          <a:prstGeom prst="rect">
            <a:avLst/>
          </a:prstGeom>
        </p:spPr>
      </p:pic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FB8A160-84DB-3280-D5D5-843F4BED30A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88" y="6334318"/>
            <a:ext cx="1325721" cy="5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8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821" r:id="rId11"/>
    <p:sldLayoutId id="2147483822" r:id="rId12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5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4pPr>
      <a:lvl5pPr marL="1108984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650804" y="365003"/>
            <a:ext cx="436639" cy="41715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650804" y="1386218"/>
            <a:ext cx="436639" cy="41715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650804" y="1896826"/>
            <a:ext cx="436639" cy="417150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650804" y="2407434"/>
            <a:ext cx="436639" cy="41715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650804" y="2918043"/>
            <a:ext cx="436639" cy="41715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650804" y="875610"/>
            <a:ext cx="436639" cy="417150"/>
          </a:xfrm>
          <a:prstGeom prst="rect">
            <a:avLst/>
          </a:prstGeom>
        </p:spPr>
      </p:pic>
      <p:sp>
        <p:nvSpPr>
          <p:cNvPr id="13" name="Espaço Reservado para Título 1">
            <a:extLst>
              <a:ext uri="{FF2B5EF4-FFF2-40B4-BE49-F238E27FC236}">
                <a16:creationId xmlns:a16="http://schemas.microsoft.com/office/drawing/2014/main" id="{7BC6231B-C415-4F95-A838-B3F9F2A6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2463826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Modelos de galerias</a:t>
            </a:r>
          </a:p>
        </p:txBody>
      </p:sp>
    </p:spTree>
    <p:extLst>
      <p:ext uri="{BB962C8B-B14F-4D97-AF65-F5344CB8AC3E}">
        <p14:creationId xmlns:p14="http://schemas.microsoft.com/office/powerpoint/2010/main" val="40147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823" r:id="rId10"/>
    <p:sldLayoutId id="2147483824" r:id="rId11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5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4pPr>
      <a:lvl5pPr marL="1108984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650804" y="365003"/>
            <a:ext cx="436639" cy="41715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650804" y="1386218"/>
            <a:ext cx="436639" cy="41715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650804" y="1896826"/>
            <a:ext cx="436639" cy="417150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-650804" y="2407434"/>
            <a:ext cx="436639" cy="41715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-650804" y="2918043"/>
            <a:ext cx="436639" cy="41715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1811729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Outros slides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658" y="3429617"/>
            <a:ext cx="7960923" cy="106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-650804" y="875610"/>
            <a:ext cx="436639" cy="417150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7" b="0" cap="all" spc="-18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556F9D0-0618-A88E-2CE7-890B26EB96E7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5917945"/>
            <a:ext cx="12192000" cy="93981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BCEB4BA-05A5-6FC7-1E1B-19BFDC68183A}"/>
              </a:ext>
            </a:extLst>
          </p:cNvPr>
          <p:cNvSpPr/>
          <p:nvPr/>
        </p:nvSpPr>
        <p:spPr>
          <a:xfrm>
            <a:off x="8628790" y="6092609"/>
            <a:ext cx="3100483" cy="765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C02FB50-0C59-6472-A121-0ED49CC6B2E1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-3475"/>
          <a:stretch/>
        </p:blipFill>
        <p:spPr>
          <a:xfrm>
            <a:off x="9720509" y="6431638"/>
            <a:ext cx="2008764" cy="426120"/>
          </a:xfrm>
          <a:prstGeom prst="rect">
            <a:avLst/>
          </a:prstGeom>
        </p:spPr>
      </p:pic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E07A99F-0E1A-FD88-CC2A-C73D47BB7FD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88" y="6334318"/>
            <a:ext cx="1325721" cy="5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6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817" r:id="rId10"/>
    <p:sldLayoutId id="2147483818" r:id="rId11"/>
    <p:sldLayoutId id="2147483670" r:id="rId12"/>
    <p:sldLayoutId id="2147483671" r:id="rId13"/>
    <p:sldLayoutId id="2147483814" r:id="rId14"/>
    <p:sldLayoutId id="2147483816" r:id="rId15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5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4pPr>
      <a:lvl5pPr marL="1108984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5917945"/>
            <a:ext cx="12192000" cy="939813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1811729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Slides de capa </a:t>
            </a:r>
            <a:br>
              <a:rPr lang="pt-BR"/>
            </a:br>
            <a:r>
              <a:rPr lang="pt-BR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658" y="3429617"/>
            <a:ext cx="7960923" cy="106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650804" y="365003"/>
            <a:ext cx="436639" cy="41715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650804" y="1386218"/>
            <a:ext cx="436639" cy="417150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650804" y="1896826"/>
            <a:ext cx="436639" cy="4171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650804" y="2407434"/>
            <a:ext cx="436639" cy="417150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-650804" y="2918043"/>
            <a:ext cx="436639" cy="41715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-650804" y="875610"/>
            <a:ext cx="436639" cy="417150"/>
          </a:xfrm>
          <a:prstGeom prst="rect">
            <a:avLst/>
          </a:prstGeom>
        </p:spPr>
      </p:pic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7" b="0" cap="all" spc="-18" baseline="0">
                <a:solidFill>
                  <a:schemeClr val="bg1"/>
                </a:solidFill>
              </a:defRPr>
            </a:lvl1pPr>
          </a:lstStyle>
          <a:p>
            <a:pPr marL="7677" defTabSz="552751">
              <a:lnSpc>
                <a:spcPts val="1293"/>
              </a:lnSpc>
            </a:pPr>
            <a:r>
              <a:rPr lang="da-DK" b="1" spc="-9">
                <a:solidFill>
                  <a:prstClr val="white"/>
                </a:solidFill>
                <a:latin typeface="Calibri"/>
                <a:cs typeface="Calibri"/>
              </a:rPr>
              <a:t>LOREM </a:t>
            </a:r>
            <a:r>
              <a:rPr lang="da-DK" b="1" spc="-6">
                <a:solidFill>
                  <a:prstClr val="white"/>
                </a:solidFill>
                <a:latin typeface="Calibri"/>
                <a:cs typeface="Calibri"/>
              </a:rPr>
              <a:t>IPSUM </a:t>
            </a:r>
            <a:r>
              <a:rPr lang="da-DK" spc="-6">
                <a:solidFill>
                  <a:prstClr val="white"/>
                </a:solidFill>
              </a:rPr>
              <a:t>SIT AMET</a:t>
            </a:r>
            <a:r>
              <a:rPr lang="da-DK" spc="-215">
                <a:solidFill>
                  <a:prstClr val="white"/>
                </a:solidFill>
              </a:rPr>
              <a:t> </a:t>
            </a:r>
            <a:r>
              <a:rPr lang="da-DK" spc="-9">
                <a:solidFill>
                  <a:prstClr val="white"/>
                </a:solidFill>
              </a:rPr>
              <a:t>CONSECTETUR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C8DCC28-6C08-242F-8FD0-1D834EB7DE64}"/>
              </a:ext>
            </a:extLst>
          </p:cNvPr>
          <p:cNvSpPr/>
          <p:nvPr/>
        </p:nvSpPr>
        <p:spPr>
          <a:xfrm>
            <a:off x="8628790" y="6092609"/>
            <a:ext cx="3100483" cy="765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0FF92A-3641-6712-F007-0F230E16479D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-3475"/>
          <a:stretch/>
        </p:blipFill>
        <p:spPr>
          <a:xfrm>
            <a:off x="9720509" y="6431638"/>
            <a:ext cx="2008764" cy="426120"/>
          </a:xfrm>
          <a:prstGeom prst="rect">
            <a:avLst/>
          </a:prstGeom>
        </p:spPr>
      </p:pic>
      <p:pic>
        <p:nvPicPr>
          <p:cNvPr id="11" name="Imagem 10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02151E4-129A-446C-7C19-C135D9CE83D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88" y="6334318"/>
            <a:ext cx="1325721" cy="5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8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825" r:id="rId16"/>
    <p:sldLayoutId id="2147483826" r:id="rId17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5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4pPr>
      <a:lvl5pPr marL="1108984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650804" y="365003"/>
            <a:ext cx="436639" cy="417150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50804" y="1386218"/>
            <a:ext cx="436639" cy="417150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650804" y="1896826"/>
            <a:ext cx="436639" cy="417150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650804" y="2407434"/>
            <a:ext cx="436639" cy="41715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650804" y="2918043"/>
            <a:ext cx="436639" cy="41715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658" y="1811729"/>
            <a:ext cx="7960923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Slides de </a:t>
            </a:r>
            <a:br>
              <a:rPr lang="pt-BR"/>
            </a:br>
            <a:r>
              <a:rPr lang="pt-BR"/>
              <a:t>listas especiais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5658" y="3429617"/>
            <a:ext cx="7960923" cy="106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650804" y="875610"/>
            <a:ext cx="436639" cy="417150"/>
          </a:xfrm>
          <a:prstGeom prst="rect">
            <a:avLst/>
          </a:prstGeom>
        </p:spPr>
      </p:pic>
      <p:sp>
        <p:nvSpPr>
          <p:cNvPr id="13" name="Espaço Reservado para Rodapé 2">
            <a:extLst>
              <a:ext uri="{FF2B5EF4-FFF2-40B4-BE49-F238E27FC236}">
                <a16:creationId xmlns:a16="http://schemas.microsoft.com/office/drawing/2014/main" id="{5B5E6BF4-3FA9-4850-8C5D-E3FDDF94D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8847" y="6451300"/>
            <a:ext cx="4114704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77" b="0" cap="all" spc="-18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F7B211-0E4F-3B1C-0079-807F9C5046DA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5917945"/>
            <a:ext cx="12192000" cy="93981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1FD55CB-B21E-19FC-2E92-211D32647184}"/>
              </a:ext>
            </a:extLst>
          </p:cNvPr>
          <p:cNvSpPr/>
          <p:nvPr/>
        </p:nvSpPr>
        <p:spPr>
          <a:xfrm>
            <a:off x="8628790" y="6092609"/>
            <a:ext cx="3100483" cy="765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F55640-6EE8-EC8A-9983-5A2656709751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b="-3475"/>
          <a:stretch/>
        </p:blipFill>
        <p:spPr>
          <a:xfrm>
            <a:off x="9720509" y="6431638"/>
            <a:ext cx="2008764" cy="426120"/>
          </a:xfrm>
          <a:prstGeom prst="rect">
            <a:avLst/>
          </a:prstGeom>
        </p:spPr>
      </p:pic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FB8A160-84DB-3280-D5D5-843F4BED30A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788" y="6334318"/>
            <a:ext cx="1325721" cy="5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1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eaLnBrk="1" hangingPunct="1">
        <a:lnSpc>
          <a:spcPct val="85000"/>
        </a:lnSpc>
        <a:defRPr sz="7489" b="1" i="0" u="none" cap="all" spc="-182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728"/>
        </a:spcBef>
        <a:defRPr sz="1455" b="1" i="0" u="none">
          <a:latin typeface="+mn-lt"/>
          <a:ea typeface="+mn-ea"/>
          <a:cs typeface="+mn-cs"/>
        </a:defRPr>
      </a:lvl1pPr>
      <a:lvl2pPr marL="277246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2pPr>
      <a:lvl3pPr marL="554492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3pPr>
      <a:lvl4pPr marL="831738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4pPr>
      <a:lvl5pPr marL="1108984" eaLnBrk="1" hangingPunct="1">
        <a:lnSpc>
          <a:spcPct val="100000"/>
        </a:lnSpc>
        <a:spcBef>
          <a:spcPts val="728"/>
        </a:spcBef>
        <a:defRPr sz="1455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6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7.sv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21A3759B-670C-4BF2-AE91-32C182592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" y="0"/>
            <a:ext cx="12191144" cy="684362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27" y="2732043"/>
            <a:ext cx="3235698" cy="4125582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1FB6155E-40E6-457A-E75E-F2EF1B94E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" y="4425766"/>
            <a:ext cx="2987165" cy="2107587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E5247C7A-575A-47C8-BC3F-1D1642759BA5}"/>
              </a:ext>
            </a:extLst>
          </p:cNvPr>
          <p:cNvSpPr/>
          <p:nvPr/>
        </p:nvSpPr>
        <p:spPr>
          <a:xfrm>
            <a:off x="4968529" y="1857936"/>
            <a:ext cx="27724" cy="1709687"/>
          </a:xfrm>
          <a:custGeom>
            <a:avLst/>
            <a:gdLst/>
            <a:ahLst/>
            <a:cxnLst/>
            <a:rect l="l" t="t" r="r" b="b"/>
            <a:pathLst>
              <a:path h="3086100">
                <a:moveTo>
                  <a:pt x="0" y="0"/>
                </a:moveTo>
                <a:lnTo>
                  <a:pt x="0" y="3085937"/>
                </a:lnTo>
              </a:path>
            </a:pathLst>
          </a:custGeom>
          <a:ln w="56479">
            <a:solidFill>
              <a:srgbClr val="DEDF00"/>
            </a:solidFill>
          </a:ln>
        </p:spPr>
        <p:txBody>
          <a:bodyPr wrap="square" lIns="0" tIns="0" rIns="0" bIns="0" rtlCol="0"/>
          <a:lstStyle/>
          <a:p>
            <a:pPr defTabSz="554492">
              <a:defRPr/>
            </a:pPr>
            <a:endParaRPr sz="1092">
              <a:solidFill>
                <a:srgbClr val="022040"/>
              </a:solidFill>
              <a:latin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8051B35-D470-4D77-8582-253411BDF2DD}"/>
              </a:ext>
            </a:extLst>
          </p:cNvPr>
          <p:cNvSpPr txBox="1">
            <a:spLocks/>
          </p:cNvSpPr>
          <p:nvPr/>
        </p:nvSpPr>
        <p:spPr>
          <a:xfrm>
            <a:off x="5264260" y="2042768"/>
            <a:ext cx="6228265" cy="135264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defTabSz="554492">
              <a:spcBef>
                <a:spcPts val="69"/>
              </a:spcBef>
              <a:defRPr/>
            </a:pPr>
            <a:r>
              <a:rPr lang="pt-BR" sz="4366" kern="0" spc="6" dirty="0">
                <a:solidFill>
                  <a:srgbClr val="FFFFFF"/>
                </a:solidFill>
              </a:rPr>
              <a:t>PLANEJAMENTO ESTRATÉGICO 2024-2028</a:t>
            </a:r>
            <a:endParaRPr lang="pt-BR" sz="4366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62ED9A-293A-30BB-986B-9C55F1C0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/>
              <a:t> </a:t>
            </a:r>
          </a:p>
        </p:txBody>
      </p:sp>
      <p:pic>
        <p:nvPicPr>
          <p:cNvPr id="24" name="Gráfico 23" descr="Grupo">
            <a:extLst>
              <a:ext uri="{FF2B5EF4-FFF2-40B4-BE49-F238E27FC236}">
                <a16:creationId xmlns:a16="http://schemas.microsoft.com/office/drawing/2014/main" id="{DCFC6CEF-B36E-49A5-BC5D-2FE169F6D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4275" y="1374318"/>
            <a:ext cx="554493" cy="55449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7AE717C-3585-42A3-97E1-8B7EF04AE2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01" r="11532" b="475"/>
          <a:stretch/>
        </p:blipFill>
        <p:spPr>
          <a:xfrm>
            <a:off x="3873728" y="927414"/>
            <a:ext cx="4687900" cy="4783536"/>
          </a:xfrm>
          <a:prstGeom prst="rect">
            <a:avLst/>
          </a:prstGeom>
        </p:spPr>
      </p:pic>
      <p:sp>
        <p:nvSpPr>
          <p:cNvPr id="28" name="Elipse 27">
            <a:extLst>
              <a:ext uri="{FF2B5EF4-FFF2-40B4-BE49-F238E27FC236}">
                <a16:creationId xmlns:a16="http://schemas.microsoft.com/office/drawing/2014/main" id="{2597D986-FC12-4D5E-9C4E-23BE51434E9E}"/>
              </a:ext>
            </a:extLst>
          </p:cNvPr>
          <p:cNvSpPr/>
          <p:nvPr/>
        </p:nvSpPr>
        <p:spPr>
          <a:xfrm>
            <a:off x="4827307" y="1928811"/>
            <a:ext cx="2780741" cy="27807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449" tIns="27725" rIns="55449" bIns="277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940" b="1" dirty="0">
                <a:solidFill>
                  <a:srgbClr val="002060"/>
                </a:solidFill>
              </a:rPr>
              <a:t>OPORTUNIDADES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4F9271E-F459-4530-8A64-A03AFDBAD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161" y="3032826"/>
            <a:ext cx="572712" cy="572712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A194D099-90C2-4969-A6CD-6675491403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8392" y="4210821"/>
            <a:ext cx="447423" cy="447423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6B300322-E178-421B-A0B0-F67D27CE2F41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5343946" y="4757511"/>
            <a:ext cx="563545" cy="563545"/>
          </a:xfrm>
          <a:prstGeom prst="rect">
            <a:avLst/>
          </a:prstGeom>
        </p:spPr>
      </p:pic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19B79C77-5F12-4428-BA57-A6F3D67AA067}"/>
              </a:ext>
            </a:extLst>
          </p:cNvPr>
          <p:cNvCxnSpPr>
            <a:stCxn id="27" idx="1"/>
          </p:cNvCxnSpPr>
          <p:nvPr/>
        </p:nvCxnSpPr>
        <p:spPr>
          <a:xfrm flipH="1">
            <a:off x="3490443" y="3319182"/>
            <a:ext cx="383284" cy="0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27EEAC27-6D32-49E9-AAF3-ED8729E45E56}"/>
              </a:ext>
            </a:extLst>
          </p:cNvPr>
          <p:cNvCxnSpPr>
            <a:cxnSpLocks/>
          </p:cNvCxnSpPr>
          <p:nvPr/>
        </p:nvCxnSpPr>
        <p:spPr>
          <a:xfrm flipH="1">
            <a:off x="3902227" y="2062331"/>
            <a:ext cx="383284" cy="0"/>
          </a:xfrm>
          <a:prstGeom prst="line">
            <a:avLst/>
          </a:prstGeom>
          <a:ln>
            <a:solidFill>
              <a:srgbClr val="0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4F10DF2F-A7C9-41BB-895F-270F79A22593}"/>
              </a:ext>
            </a:extLst>
          </p:cNvPr>
          <p:cNvCxnSpPr>
            <a:cxnSpLocks/>
          </p:cNvCxnSpPr>
          <p:nvPr/>
        </p:nvCxnSpPr>
        <p:spPr>
          <a:xfrm flipH="1">
            <a:off x="3873728" y="4636197"/>
            <a:ext cx="411784" cy="0"/>
          </a:xfrm>
          <a:prstGeom prst="line">
            <a:avLst/>
          </a:prstGeom>
          <a:ln>
            <a:solidFill>
              <a:srgbClr val="7030A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E05FD1D-7826-4FA6-AE10-82A4203AD2FA}"/>
              </a:ext>
            </a:extLst>
          </p:cNvPr>
          <p:cNvSpPr txBox="1"/>
          <p:nvPr/>
        </p:nvSpPr>
        <p:spPr>
          <a:xfrm>
            <a:off x="1836321" y="3059569"/>
            <a:ext cx="162433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13" b="1" dirty="0">
                <a:solidFill>
                  <a:srgbClr val="002060"/>
                </a:solidFill>
              </a:rPr>
              <a:t>Ampliação da comunicação externa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0EFFB5D1-C228-4BA3-8549-A0904B4B4538}"/>
              </a:ext>
            </a:extLst>
          </p:cNvPr>
          <p:cNvSpPr txBox="1"/>
          <p:nvPr/>
        </p:nvSpPr>
        <p:spPr>
          <a:xfrm>
            <a:off x="2006416" y="4334084"/>
            <a:ext cx="1782306" cy="463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1200" b="1" dirty="0">
                <a:solidFill>
                  <a:srgbClr val="002060"/>
                </a:solidFill>
              </a:rPr>
              <a:t>Aumento da atratividade</a:t>
            </a:r>
            <a:endParaRPr lang="pt-BR" sz="1213" b="1" dirty="0">
              <a:solidFill>
                <a:srgbClr val="002060"/>
              </a:solidFill>
            </a:endParaRPr>
          </a:p>
          <a:p>
            <a:pPr algn="r"/>
            <a:r>
              <a:rPr lang="pt-BR" sz="1213" b="1" dirty="0">
                <a:solidFill>
                  <a:srgbClr val="002060"/>
                </a:solidFill>
              </a:rPr>
              <a:t>do </a:t>
            </a:r>
            <a:r>
              <a:rPr lang="pt-BR" sz="1213" b="1" dirty="0" err="1">
                <a:solidFill>
                  <a:srgbClr val="002060"/>
                </a:solidFill>
              </a:rPr>
              <a:t>pré</a:t>
            </a:r>
            <a:r>
              <a:rPr lang="pt-BR" sz="1213" b="1" dirty="0">
                <a:solidFill>
                  <a:srgbClr val="002060"/>
                </a:solidFill>
              </a:rPr>
              <a:t>-sal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DBDE872E-DA50-4376-AB56-296FEB367D04}"/>
              </a:ext>
            </a:extLst>
          </p:cNvPr>
          <p:cNvSpPr/>
          <p:nvPr/>
        </p:nvSpPr>
        <p:spPr>
          <a:xfrm>
            <a:off x="3347101" y="5412789"/>
            <a:ext cx="2032929" cy="647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85181">
              <a:lnSpc>
                <a:spcPct val="90000"/>
              </a:lnSpc>
              <a:spcBef>
                <a:spcPct val="0"/>
              </a:spcBef>
              <a:spcAft>
                <a:spcPts val="243"/>
              </a:spcAft>
            </a:pPr>
            <a:r>
              <a:rPr lang="pt-BR" sz="1213" b="1" dirty="0">
                <a:solidFill>
                  <a:srgbClr val="002060"/>
                </a:solidFill>
              </a:rPr>
              <a:t>Incorporação de novas </a:t>
            </a:r>
          </a:p>
          <a:p>
            <a:pPr algn="r" defTabSz="485181">
              <a:lnSpc>
                <a:spcPct val="90000"/>
              </a:lnSpc>
              <a:spcBef>
                <a:spcPct val="0"/>
              </a:spcBef>
              <a:spcAft>
                <a:spcPts val="243"/>
              </a:spcAft>
            </a:pPr>
            <a:r>
              <a:rPr lang="pt-BR" sz="1213" b="1" dirty="0">
                <a:solidFill>
                  <a:srgbClr val="002060"/>
                </a:solidFill>
              </a:rPr>
              <a:t>áreas no polígono </a:t>
            </a:r>
          </a:p>
          <a:p>
            <a:pPr algn="r" defTabSz="485181">
              <a:lnSpc>
                <a:spcPct val="90000"/>
              </a:lnSpc>
              <a:spcBef>
                <a:spcPct val="0"/>
              </a:spcBef>
              <a:spcAft>
                <a:spcPts val="243"/>
              </a:spcAft>
            </a:pPr>
            <a:r>
              <a:rPr lang="pt-BR" sz="1213" b="1" dirty="0">
                <a:solidFill>
                  <a:srgbClr val="002060"/>
                </a:solidFill>
              </a:rPr>
              <a:t>do </a:t>
            </a:r>
            <a:r>
              <a:rPr lang="pt-BR" sz="1213" b="1" dirty="0" err="1">
                <a:solidFill>
                  <a:srgbClr val="002060"/>
                </a:solidFill>
              </a:rPr>
              <a:t>pré</a:t>
            </a:r>
            <a:r>
              <a:rPr lang="pt-BR" sz="1213" b="1" dirty="0">
                <a:solidFill>
                  <a:srgbClr val="002060"/>
                </a:solidFill>
              </a:rPr>
              <a:t>-sal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2C6B2BC1-3361-48B7-B13F-ACB60895AE6A}"/>
              </a:ext>
            </a:extLst>
          </p:cNvPr>
          <p:cNvCxnSpPr/>
          <p:nvPr/>
        </p:nvCxnSpPr>
        <p:spPr>
          <a:xfrm flipH="1">
            <a:off x="5033782" y="5518671"/>
            <a:ext cx="383284" cy="0"/>
          </a:xfrm>
          <a:prstGeom prst="line">
            <a:avLst/>
          </a:prstGeom>
          <a:ln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Grupo de Trabalho do Programa Gás para Empregar Comitê 1">
            <a:extLst>
              <a:ext uri="{FF2B5EF4-FFF2-40B4-BE49-F238E27FC236}">
                <a16:creationId xmlns:a16="http://schemas.microsoft.com/office/drawing/2014/main" id="{A45708C4-1F3C-4332-8F66-F6C44944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42" y="1848513"/>
            <a:ext cx="626689" cy="67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D55AE8A4-7C90-4CCD-ADDF-678B7509A011}"/>
              </a:ext>
            </a:extLst>
          </p:cNvPr>
          <p:cNvSpPr/>
          <p:nvPr/>
        </p:nvSpPr>
        <p:spPr>
          <a:xfrm>
            <a:off x="1863814" y="1779564"/>
            <a:ext cx="1995752" cy="59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85181">
              <a:lnSpc>
                <a:spcPct val="90000"/>
              </a:lnSpc>
              <a:spcBef>
                <a:spcPct val="0"/>
              </a:spcBef>
              <a:spcAft>
                <a:spcPts val="243"/>
              </a:spcAft>
            </a:pPr>
            <a:r>
              <a:rPr lang="pt-BR" sz="1213" b="1" dirty="0">
                <a:solidFill>
                  <a:srgbClr val="002060"/>
                </a:solidFill>
              </a:rPr>
              <a:t>Participação ativa no Programa Gás para Empregar</a:t>
            </a: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38770076-6867-4D54-8834-7363106A9B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0086" y="4820820"/>
            <a:ext cx="563545" cy="563545"/>
          </a:xfrm>
          <a:prstGeom prst="rect">
            <a:avLst/>
          </a:prstGeom>
        </p:spPr>
      </p:pic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35790678-8BAD-444A-8957-00F4A924A1CC}"/>
              </a:ext>
            </a:extLst>
          </p:cNvPr>
          <p:cNvCxnSpPr>
            <a:cxnSpLocks/>
          </p:cNvCxnSpPr>
          <p:nvPr/>
        </p:nvCxnSpPr>
        <p:spPr>
          <a:xfrm>
            <a:off x="7071902" y="5525199"/>
            <a:ext cx="378752" cy="0"/>
          </a:xfrm>
          <a:prstGeom prst="line">
            <a:avLst/>
          </a:prstGeom>
          <a:ln>
            <a:solidFill>
              <a:srgbClr val="FFFF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extLst>
              <a:ext uri="{FF2B5EF4-FFF2-40B4-BE49-F238E27FC236}">
                <a16:creationId xmlns:a16="http://schemas.microsoft.com/office/drawing/2014/main" id="{76D1ACA6-00EA-4B14-9B61-4B724A06AB1B}"/>
              </a:ext>
            </a:extLst>
          </p:cNvPr>
          <p:cNvSpPr/>
          <p:nvPr/>
        </p:nvSpPr>
        <p:spPr>
          <a:xfrm>
            <a:off x="7565066" y="5432799"/>
            <a:ext cx="2688434" cy="4521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85181">
              <a:lnSpc>
                <a:spcPct val="90000"/>
              </a:lnSpc>
              <a:spcBef>
                <a:spcPct val="0"/>
              </a:spcBef>
              <a:spcAft>
                <a:spcPts val="243"/>
              </a:spcAft>
            </a:pPr>
            <a:r>
              <a:rPr lang="pt-BR" sz="1200" b="1" dirty="0">
                <a:solidFill>
                  <a:srgbClr val="002060"/>
                </a:solidFill>
              </a:rPr>
              <a:t>Fomentar ações de</a:t>
            </a:r>
            <a:r>
              <a:rPr lang="pt-BR" sz="1200" dirty="0">
                <a:solidFill>
                  <a:srgbClr val="002060"/>
                </a:solidFill>
              </a:rPr>
              <a:t> </a:t>
            </a:r>
            <a:r>
              <a:rPr lang="pt-BR" sz="1200" b="1" dirty="0">
                <a:solidFill>
                  <a:srgbClr val="002060"/>
                </a:solidFill>
              </a:rPr>
              <a:t>descarbonização</a:t>
            </a:r>
            <a:endParaRPr lang="pt-BR" sz="1200" dirty="0">
              <a:solidFill>
                <a:srgbClr val="002060"/>
              </a:solidFill>
              <a:cs typeface="Calibri"/>
            </a:endParaRPr>
          </a:p>
          <a:p>
            <a:pPr defTabSz="485181">
              <a:lnSpc>
                <a:spcPct val="90000"/>
              </a:lnSpc>
              <a:spcBef>
                <a:spcPct val="0"/>
              </a:spcBef>
              <a:spcAft>
                <a:spcPts val="243"/>
              </a:spcAft>
            </a:pPr>
            <a:r>
              <a:rPr lang="pt-BR" sz="1200" b="1" dirty="0">
                <a:solidFill>
                  <a:srgbClr val="002060"/>
                </a:solidFill>
              </a:rPr>
              <a:t> a aplicação de </a:t>
            </a:r>
            <a:r>
              <a:rPr lang="pt-BR" sz="1213" b="1" dirty="0">
                <a:solidFill>
                  <a:srgbClr val="002060"/>
                </a:solidFill>
              </a:rPr>
              <a:t>tecnologias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8C7DE496-603B-46EB-AB18-17704A85638A}"/>
              </a:ext>
            </a:extLst>
          </p:cNvPr>
          <p:cNvCxnSpPr>
            <a:cxnSpLocks/>
          </p:cNvCxnSpPr>
          <p:nvPr/>
        </p:nvCxnSpPr>
        <p:spPr>
          <a:xfrm>
            <a:off x="8134193" y="4627996"/>
            <a:ext cx="378752" cy="0"/>
          </a:xfrm>
          <a:prstGeom prst="line">
            <a:avLst/>
          </a:prstGeom>
          <a:ln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>
            <a:extLst>
              <a:ext uri="{FF2B5EF4-FFF2-40B4-BE49-F238E27FC236}">
                <a16:creationId xmlns:a16="http://schemas.microsoft.com/office/drawing/2014/main" id="{3EF10F3B-B9F3-4D59-A42D-E67D55BB5519}"/>
              </a:ext>
            </a:extLst>
          </p:cNvPr>
          <p:cNvSpPr/>
          <p:nvPr/>
        </p:nvSpPr>
        <p:spPr>
          <a:xfrm>
            <a:off x="8555606" y="1868379"/>
            <a:ext cx="2053511" cy="46564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213" b="1">
                <a:solidFill>
                  <a:srgbClr val="002060"/>
                </a:solidFill>
              </a:rPr>
              <a:t>Contribuir para aprimorar as </a:t>
            </a:r>
          </a:p>
          <a:p>
            <a:r>
              <a:rPr lang="pt-BR" sz="1200" b="1">
                <a:solidFill>
                  <a:srgbClr val="002060"/>
                </a:solidFill>
              </a:rPr>
              <a:t>políticas energéticas</a:t>
            </a:r>
            <a:endParaRPr lang="pt-BR" sz="1200" b="1">
              <a:solidFill>
                <a:srgbClr val="002060"/>
              </a:solidFill>
              <a:cs typeface="Calibri"/>
            </a:endParaRP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5C2E7F71-7F47-44CC-9E0E-C717C9B357B8}"/>
              </a:ext>
            </a:extLst>
          </p:cNvPr>
          <p:cNvCxnSpPr>
            <a:cxnSpLocks/>
          </p:cNvCxnSpPr>
          <p:nvPr/>
        </p:nvCxnSpPr>
        <p:spPr>
          <a:xfrm>
            <a:off x="8512945" y="3319182"/>
            <a:ext cx="378752" cy="0"/>
          </a:xfrm>
          <a:prstGeom prst="line">
            <a:avLst/>
          </a:prstGeom>
          <a:ln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agem 47">
            <a:extLst>
              <a:ext uri="{FF2B5EF4-FFF2-40B4-BE49-F238E27FC236}">
                <a16:creationId xmlns:a16="http://schemas.microsoft.com/office/drawing/2014/main" id="{DC7621C2-82EA-4FC5-B922-ED79384696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4633" y="1980292"/>
            <a:ext cx="636900" cy="636900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ACECBAE8-82CA-46FA-9E42-EB37A35994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8467" y="2974247"/>
            <a:ext cx="695479" cy="695479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6A61E65B-DD95-48D6-9CE6-B3AB281C0E2E}"/>
              </a:ext>
            </a:extLst>
          </p:cNvPr>
          <p:cNvCxnSpPr>
            <a:cxnSpLocks/>
          </p:cNvCxnSpPr>
          <p:nvPr/>
        </p:nvCxnSpPr>
        <p:spPr>
          <a:xfrm>
            <a:off x="8134193" y="2062204"/>
            <a:ext cx="378752" cy="0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>
            <a:extLst>
              <a:ext uri="{FF2B5EF4-FFF2-40B4-BE49-F238E27FC236}">
                <a16:creationId xmlns:a16="http://schemas.microsoft.com/office/drawing/2014/main" id="{CD333DD7-2613-4801-810D-286EC0DAB872}"/>
              </a:ext>
            </a:extLst>
          </p:cNvPr>
          <p:cNvSpPr/>
          <p:nvPr/>
        </p:nvSpPr>
        <p:spPr>
          <a:xfrm>
            <a:off x="8985922" y="3194237"/>
            <a:ext cx="1906932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200" b="1">
                <a:solidFill>
                  <a:srgbClr val="002060"/>
                </a:solidFill>
              </a:rPr>
              <a:t>Aprimorar práticas de ESG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20E4F7E8-64FF-438E-9984-79B726ACAB43}"/>
              </a:ext>
            </a:extLst>
          </p:cNvPr>
          <p:cNvSpPr/>
          <p:nvPr/>
        </p:nvSpPr>
        <p:spPr>
          <a:xfrm>
            <a:off x="7642856" y="951363"/>
            <a:ext cx="1976247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13" b="1">
                <a:solidFill>
                  <a:srgbClr val="002060"/>
                </a:solidFill>
              </a:rPr>
              <a:t>Consolidar conhecimento e </a:t>
            </a:r>
          </a:p>
          <a:p>
            <a:r>
              <a:rPr lang="pt-BR" sz="1213" b="1">
                <a:solidFill>
                  <a:srgbClr val="002060"/>
                </a:solidFill>
              </a:rPr>
              <a:t>gerar valor no Pré-sal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0F71E5BD-E23B-4B34-AA4E-221C74FDE1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93495" y="1294005"/>
            <a:ext cx="530136" cy="530136"/>
          </a:xfrm>
          <a:prstGeom prst="rect">
            <a:avLst/>
          </a:prstGeom>
        </p:spPr>
      </p:pic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C3F5D405-8862-4158-90F8-25289ABC0D2C}"/>
              </a:ext>
            </a:extLst>
          </p:cNvPr>
          <p:cNvCxnSpPr>
            <a:cxnSpLocks/>
          </p:cNvCxnSpPr>
          <p:nvPr/>
        </p:nvCxnSpPr>
        <p:spPr>
          <a:xfrm>
            <a:off x="7071902" y="1148559"/>
            <a:ext cx="378752" cy="0"/>
          </a:xfrm>
          <a:prstGeom prst="line">
            <a:avLst/>
          </a:prstGeom>
          <a:ln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54">
            <a:extLst>
              <a:ext uri="{FF2B5EF4-FFF2-40B4-BE49-F238E27FC236}">
                <a16:creationId xmlns:a16="http://schemas.microsoft.com/office/drawing/2014/main" id="{9ECDE3A4-5782-40D1-86D9-2A7D77D8EE4F}"/>
              </a:ext>
            </a:extLst>
          </p:cNvPr>
          <p:cNvSpPr/>
          <p:nvPr/>
        </p:nvSpPr>
        <p:spPr>
          <a:xfrm>
            <a:off x="3623871" y="732231"/>
            <a:ext cx="1366563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pt-BR" sz="1200" b="1" dirty="0">
                <a:solidFill>
                  <a:srgbClr val="002060"/>
                </a:solidFill>
                <a:cs typeface="Calibri"/>
              </a:rPr>
              <a:t>Novas Alternativas ao Modelo de comercialização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6019060A-81CE-4C2A-908B-DC24A917CF91}"/>
              </a:ext>
            </a:extLst>
          </p:cNvPr>
          <p:cNvCxnSpPr>
            <a:cxnSpLocks/>
          </p:cNvCxnSpPr>
          <p:nvPr/>
        </p:nvCxnSpPr>
        <p:spPr>
          <a:xfrm flipH="1">
            <a:off x="5044830" y="1149606"/>
            <a:ext cx="383284" cy="0"/>
          </a:xfrm>
          <a:prstGeom prst="line">
            <a:avLst/>
          </a:prstGeom>
          <a:ln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Imagem 56">
            <a:extLst>
              <a:ext uri="{FF2B5EF4-FFF2-40B4-BE49-F238E27FC236}">
                <a16:creationId xmlns:a16="http://schemas.microsoft.com/office/drawing/2014/main" id="{E64B1DB6-ED32-478B-BDFA-CC4BE18247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4728" y="1356876"/>
            <a:ext cx="556669" cy="556669"/>
          </a:xfrm>
          <a:prstGeom prst="rect">
            <a:avLst/>
          </a:prstGeom>
        </p:spPr>
      </p:pic>
      <p:sp>
        <p:nvSpPr>
          <p:cNvPr id="58" name="object 2">
            <a:extLst>
              <a:ext uri="{FF2B5EF4-FFF2-40B4-BE49-F238E27FC236}">
                <a16:creationId xmlns:a16="http://schemas.microsoft.com/office/drawing/2014/main" id="{FF4896B6-CB47-45A8-AA6B-1C041AEA1D70}"/>
              </a:ext>
            </a:extLst>
          </p:cNvPr>
          <p:cNvSpPr txBox="1">
            <a:spLocks/>
          </p:cNvSpPr>
          <p:nvPr/>
        </p:nvSpPr>
        <p:spPr>
          <a:xfrm>
            <a:off x="218732" y="21831"/>
            <a:ext cx="11641142" cy="603927"/>
          </a:xfrm>
          <a:prstGeom prst="rect">
            <a:avLst/>
          </a:prstGeom>
        </p:spPr>
        <p:txBody>
          <a:bodyPr vert="horz" wrap="square" lIns="0" tIns="172509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3081">
              <a:lnSpc>
                <a:spcPct val="72900"/>
              </a:lnSpc>
              <a:spcBef>
                <a:spcPts val="1358"/>
              </a:spcBef>
            </a:pPr>
            <a:r>
              <a:rPr lang="pt-BR" sz="3638" kern="0" spc="-45" dirty="0">
                <a:solidFill>
                  <a:srgbClr val="002060"/>
                </a:solidFill>
                <a:ea typeface="+mn-ea"/>
              </a:rPr>
              <a:t>Oportunidades traduzidas em posicionamento estratégico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CB6CE34-18DB-9F53-66B7-98683824F738}"/>
              </a:ext>
            </a:extLst>
          </p:cNvPr>
          <p:cNvSpPr/>
          <p:nvPr/>
        </p:nvSpPr>
        <p:spPr>
          <a:xfrm>
            <a:off x="8646634" y="4397163"/>
            <a:ext cx="1667919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200" b="1" dirty="0">
                <a:solidFill>
                  <a:srgbClr val="002060"/>
                </a:solidFill>
                <a:cs typeface="Calibri"/>
              </a:rPr>
              <a:t>Contratar e </a:t>
            </a:r>
            <a:endParaRPr lang="pt-PT" dirty="0">
              <a:solidFill>
                <a:srgbClr val="002060"/>
              </a:solidFill>
              <a:cs typeface="Calibri"/>
            </a:endParaRPr>
          </a:p>
          <a:p>
            <a:r>
              <a:rPr lang="pt-BR" sz="1200" b="1" dirty="0">
                <a:solidFill>
                  <a:srgbClr val="002060"/>
                </a:solidFill>
                <a:cs typeface="Calibri"/>
              </a:rPr>
              <a:t>desenvolver pessoas</a:t>
            </a:r>
            <a:endParaRPr lang="pt-PT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3A2961-C4BF-4263-A9F7-4F2A62C9A1E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57791" y="4158724"/>
            <a:ext cx="566094" cy="5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BC38133E-5EDC-43DD-88EC-90FBA1A52FE9}"/>
              </a:ext>
            </a:extLst>
          </p:cNvPr>
          <p:cNvSpPr/>
          <p:nvPr/>
        </p:nvSpPr>
        <p:spPr>
          <a:xfrm>
            <a:off x="874525" y="1026197"/>
            <a:ext cx="3051129" cy="51252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25" name="Triângulo isósceles 24">
            <a:extLst>
              <a:ext uri="{FF2B5EF4-FFF2-40B4-BE49-F238E27FC236}">
                <a16:creationId xmlns:a16="http://schemas.microsoft.com/office/drawing/2014/main" id="{22A5F358-F15C-4158-80C9-4E391A73F032}"/>
              </a:ext>
            </a:extLst>
          </p:cNvPr>
          <p:cNvSpPr/>
          <p:nvPr/>
        </p:nvSpPr>
        <p:spPr>
          <a:xfrm rot="10800000">
            <a:off x="874525" y="1026197"/>
            <a:ext cx="3051129" cy="739324"/>
          </a:xfrm>
          <a:prstGeom prst="triangle">
            <a:avLst>
              <a:gd name="adj" fmla="val 51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936A9A8-906B-4241-933A-F288DC897E0C}"/>
              </a:ext>
            </a:extLst>
          </p:cNvPr>
          <p:cNvSpPr/>
          <p:nvPr/>
        </p:nvSpPr>
        <p:spPr>
          <a:xfrm>
            <a:off x="4563242" y="1009273"/>
            <a:ext cx="3051129" cy="51252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BE6C9168-CCB8-4E3C-A243-AE125E89D817}"/>
              </a:ext>
            </a:extLst>
          </p:cNvPr>
          <p:cNvSpPr/>
          <p:nvPr/>
        </p:nvSpPr>
        <p:spPr>
          <a:xfrm rot="10800000">
            <a:off x="4563241" y="1009274"/>
            <a:ext cx="3051129" cy="739324"/>
          </a:xfrm>
          <a:prstGeom prst="triangle">
            <a:avLst>
              <a:gd name="adj" fmla="val 51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45B44FB-F764-4A16-A400-5DB6FCB68769}"/>
              </a:ext>
            </a:extLst>
          </p:cNvPr>
          <p:cNvSpPr/>
          <p:nvPr/>
        </p:nvSpPr>
        <p:spPr>
          <a:xfrm>
            <a:off x="4563241" y="1748597"/>
            <a:ext cx="3051130" cy="442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2911" b="1">
                <a:solidFill>
                  <a:srgbClr val="008D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VISÃO</a:t>
            </a:r>
            <a:r>
              <a:rPr lang="pt-BR" sz="2911" b="1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t-BR" sz="291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ctr" fontAlgn="base">
              <a:spcBef>
                <a:spcPts val="1455"/>
              </a:spcBef>
            </a:pPr>
            <a:r>
              <a:rPr lang="pt-BR" sz="2183" b="1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Merecer o reconhecimento da sociedade</a:t>
            </a:r>
            <a:r>
              <a:rPr lang="pt-BR" sz="2183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 qualidade de </a:t>
            </a:r>
            <a:r>
              <a:rPr lang="pt-BR" sz="2183" b="1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sócia dos consórcios</a:t>
            </a:r>
            <a:r>
              <a:rPr lang="pt-BR" sz="2183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pela </a:t>
            </a:r>
            <a:r>
              <a:rPr lang="pt-BR" sz="2183" b="1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eficiência na gestão </a:t>
            </a:r>
            <a:r>
              <a:rPr lang="pt-BR" sz="2183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pt-BR" sz="2183" b="1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viabilização econômica </a:t>
            </a:r>
            <a:r>
              <a:rPr lang="pt-BR" sz="2183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projetos, conciliando os </a:t>
            </a:r>
            <a:r>
              <a:rPr lang="pt-BR" sz="2183" b="1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interesses da União com o avanço da indústria nacional e o desenvolvimento social 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6CAA57FB-9E0C-41F7-9888-77D485E322CD}"/>
              </a:ext>
            </a:extLst>
          </p:cNvPr>
          <p:cNvSpPr txBox="1">
            <a:spLocks/>
          </p:cNvSpPr>
          <p:nvPr/>
        </p:nvSpPr>
        <p:spPr>
          <a:xfrm>
            <a:off x="218732" y="21831"/>
            <a:ext cx="11641142" cy="603927"/>
          </a:xfrm>
          <a:prstGeom prst="rect">
            <a:avLst/>
          </a:prstGeom>
        </p:spPr>
        <p:txBody>
          <a:bodyPr vert="horz" wrap="square" lIns="0" tIns="172509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3081">
              <a:lnSpc>
                <a:spcPct val="72900"/>
              </a:lnSpc>
              <a:spcBef>
                <a:spcPts val="1358"/>
              </a:spcBef>
            </a:pPr>
            <a:r>
              <a:rPr lang="en-US" sz="3638" kern="0" spc="-45" err="1">
                <a:solidFill>
                  <a:srgbClr val="002060"/>
                </a:solidFill>
              </a:rPr>
              <a:t>Missão</a:t>
            </a:r>
            <a:r>
              <a:rPr lang="en-US" sz="3638" kern="0" spc="-45">
                <a:solidFill>
                  <a:srgbClr val="002060"/>
                </a:solidFill>
              </a:rPr>
              <a:t>, </a:t>
            </a:r>
            <a:r>
              <a:rPr lang="en-US" sz="3638" kern="0" spc="-45" err="1">
                <a:solidFill>
                  <a:srgbClr val="002060"/>
                </a:solidFill>
              </a:rPr>
              <a:t>Visão</a:t>
            </a:r>
            <a:r>
              <a:rPr lang="en-US" sz="3638" kern="0" spc="-45">
                <a:solidFill>
                  <a:srgbClr val="002060"/>
                </a:solidFill>
              </a:rPr>
              <a:t> e </a:t>
            </a:r>
            <a:r>
              <a:rPr lang="en-US" sz="3638" kern="0" spc="-45" err="1">
                <a:solidFill>
                  <a:srgbClr val="002060"/>
                </a:solidFill>
              </a:rPr>
              <a:t>Valores</a:t>
            </a:r>
            <a:endParaRPr lang="en-US" sz="3638" kern="0" spc="-45">
              <a:solidFill>
                <a:srgbClr val="002060"/>
              </a:solidFill>
            </a:endParaRPr>
          </a:p>
        </p:txBody>
      </p:sp>
      <p:pic>
        <p:nvPicPr>
          <p:cNvPr id="13" name="Gráfico 12" descr="Alvo">
            <a:extLst>
              <a:ext uri="{FF2B5EF4-FFF2-40B4-BE49-F238E27FC236}">
                <a16:creationId xmlns:a16="http://schemas.microsoft.com/office/drawing/2014/main" id="{513AE53B-1460-4D19-AC06-A308188DF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9516" y="1026196"/>
            <a:ext cx="554493" cy="554493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DF5571E6-F62F-44B3-94B9-8291C54D8F8B}"/>
              </a:ext>
            </a:extLst>
          </p:cNvPr>
          <p:cNvSpPr/>
          <p:nvPr/>
        </p:nvSpPr>
        <p:spPr>
          <a:xfrm>
            <a:off x="8267563" y="1009273"/>
            <a:ext cx="3051129" cy="51252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id="{BB014285-CB96-462A-B68B-9FFA66C2BA24}"/>
              </a:ext>
            </a:extLst>
          </p:cNvPr>
          <p:cNvSpPr/>
          <p:nvPr/>
        </p:nvSpPr>
        <p:spPr>
          <a:xfrm rot="10800000">
            <a:off x="8267562" y="1009274"/>
            <a:ext cx="3051129" cy="739324"/>
          </a:xfrm>
          <a:prstGeom prst="triangle">
            <a:avLst>
              <a:gd name="adj" fmla="val 51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92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4BC6F0C-F326-429D-B2E7-03E7657E7EBD}"/>
              </a:ext>
            </a:extLst>
          </p:cNvPr>
          <p:cNvSpPr/>
          <p:nvPr/>
        </p:nvSpPr>
        <p:spPr>
          <a:xfrm>
            <a:off x="8267562" y="1748598"/>
            <a:ext cx="3051130" cy="3084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2911" b="1">
                <a:solidFill>
                  <a:srgbClr val="008D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VALORES</a:t>
            </a:r>
            <a:r>
              <a:rPr lang="pt-BR" sz="2911" b="1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t-BR" sz="291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ctr" fontAlgn="base">
              <a:spcBef>
                <a:spcPts val="1455"/>
              </a:spcBef>
            </a:pPr>
            <a:r>
              <a:rPr lang="pt-BR" sz="2183" b="1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Defesa do interesse nacional​</a:t>
            </a:r>
          </a:p>
          <a:p>
            <a:pPr algn="ctr" fontAlgn="base"/>
            <a:r>
              <a:rPr lang="pt-BR" sz="2183" b="1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Retidão e idoneidade​</a:t>
            </a:r>
          </a:p>
          <a:p>
            <a:pPr algn="ctr" fontAlgn="base"/>
            <a:r>
              <a:rPr lang="pt-BR" sz="2183" b="1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Clareza e transparência​</a:t>
            </a:r>
          </a:p>
          <a:p>
            <a:pPr algn="ctr" fontAlgn="base"/>
            <a:r>
              <a:rPr lang="pt-BR" sz="2183" b="1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Competência e capacitação técnica</a:t>
            </a:r>
          </a:p>
          <a:p>
            <a:pPr algn="ctr" fontAlgn="base"/>
            <a:r>
              <a:rPr lang="pt-BR" sz="2183" b="1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B14B1EB-C0BA-4B8B-B885-AC6184FC4AAA}"/>
              </a:ext>
            </a:extLst>
          </p:cNvPr>
          <p:cNvSpPr/>
          <p:nvPr/>
        </p:nvSpPr>
        <p:spPr>
          <a:xfrm>
            <a:off x="874525" y="1765521"/>
            <a:ext cx="3051130" cy="2412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sz="2911" b="1">
                <a:solidFill>
                  <a:srgbClr val="008D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MISSÃO </a:t>
            </a:r>
            <a:r>
              <a:rPr lang="pt-BR" sz="2911" b="1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t-BR" sz="291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​</a:t>
            </a:r>
          </a:p>
          <a:p>
            <a:pPr algn="ctr" fontAlgn="base">
              <a:spcBef>
                <a:spcPts val="1455"/>
              </a:spcBef>
            </a:pPr>
            <a:r>
              <a:rPr lang="pt-BR" sz="2183" b="1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Maximizar os resultados econômicos  </a:t>
            </a:r>
            <a:r>
              <a:rPr lang="pt-BR" sz="2183">
                <a:solidFill>
                  <a:srgbClr val="1332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 atividades no regime de partilha  de produção para a União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C66D74-1609-47BF-8436-CE20CB3338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rgbClr val="00999B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679928" y="1065184"/>
            <a:ext cx="746317" cy="473526"/>
          </a:xfrm>
          <a:prstGeom prst="rect">
            <a:avLst/>
          </a:prstGeom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294FD0C-ABE8-4483-8792-29389A49160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9968" y="1022396"/>
            <a:ext cx="746318" cy="58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50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2">
            <a:extLst>
              <a:ext uri="{FF2B5EF4-FFF2-40B4-BE49-F238E27FC236}">
                <a16:creationId xmlns:a16="http://schemas.microsoft.com/office/drawing/2014/main" id="{1BAC2917-86E7-43BD-9B31-C635A6347882}"/>
              </a:ext>
            </a:extLst>
          </p:cNvPr>
          <p:cNvSpPr txBox="1">
            <a:spLocks/>
          </p:cNvSpPr>
          <p:nvPr/>
        </p:nvSpPr>
        <p:spPr>
          <a:xfrm>
            <a:off x="219144" y="22070"/>
            <a:ext cx="11640325" cy="603915"/>
          </a:xfrm>
          <a:prstGeom prst="rect">
            <a:avLst/>
          </a:prstGeom>
        </p:spPr>
        <p:txBody>
          <a:bodyPr vert="horz" wrap="square" lIns="0" tIns="172497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3081">
              <a:lnSpc>
                <a:spcPct val="72900"/>
              </a:lnSpc>
              <a:spcBef>
                <a:spcPts val="1358"/>
              </a:spcBef>
            </a:pPr>
            <a:r>
              <a:rPr lang="pt-BR" sz="3638" kern="0" spc="-45">
                <a:solidFill>
                  <a:srgbClr val="002060"/>
                </a:solidFill>
              </a:rPr>
              <a:t>Diretrizes Estratégicas </a:t>
            </a:r>
          </a:p>
        </p:txBody>
      </p:sp>
      <p:grpSp>
        <p:nvGrpSpPr>
          <p:cNvPr id="39" name="Google Shape;325;p21">
            <a:extLst>
              <a:ext uri="{FF2B5EF4-FFF2-40B4-BE49-F238E27FC236}">
                <a16:creationId xmlns:a16="http://schemas.microsoft.com/office/drawing/2014/main" id="{F9E8B9D9-D135-4CED-99C7-3DB77D90F5D0}"/>
              </a:ext>
            </a:extLst>
          </p:cNvPr>
          <p:cNvGrpSpPr/>
          <p:nvPr/>
        </p:nvGrpSpPr>
        <p:grpSpPr>
          <a:xfrm>
            <a:off x="752241" y="793361"/>
            <a:ext cx="3106149" cy="4754591"/>
            <a:chOff x="1599472" y="1138100"/>
            <a:chExt cx="1753723" cy="3232402"/>
          </a:xfrm>
        </p:grpSpPr>
        <p:sp>
          <p:nvSpPr>
            <p:cNvPr id="58" name="Google Shape;326;p21">
              <a:extLst>
                <a:ext uri="{FF2B5EF4-FFF2-40B4-BE49-F238E27FC236}">
                  <a16:creationId xmlns:a16="http://schemas.microsoft.com/office/drawing/2014/main" id="{C08C5A1B-8B6A-4B68-BC8A-D55B8EA3EBF0}"/>
                </a:ext>
              </a:extLst>
            </p:cNvPr>
            <p:cNvSpPr/>
            <p:nvPr/>
          </p:nvSpPr>
          <p:spPr>
            <a:xfrm>
              <a:off x="1651053" y="1183149"/>
              <a:ext cx="1359623" cy="3187353"/>
            </a:xfrm>
            <a:custGeom>
              <a:avLst/>
              <a:gdLst/>
              <a:ahLst/>
              <a:cxnLst/>
              <a:rect l="l" t="t" r="r" b="b"/>
              <a:pathLst>
                <a:path w="27314" h="64032" extrusionOk="0">
                  <a:moveTo>
                    <a:pt x="5489" y="0"/>
                  </a:moveTo>
                  <a:cubicBezTo>
                    <a:pt x="2453" y="0"/>
                    <a:pt x="0" y="2453"/>
                    <a:pt x="0" y="5489"/>
                  </a:cubicBezTo>
                  <a:lnTo>
                    <a:pt x="0" y="58543"/>
                  </a:lnTo>
                  <a:cubicBezTo>
                    <a:pt x="0" y="61579"/>
                    <a:pt x="2453" y="64032"/>
                    <a:pt x="5489" y="64032"/>
                  </a:cubicBezTo>
                  <a:lnTo>
                    <a:pt x="21824" y="64032"/>
                  </a:lnTo>
                  <a:cubicBezTo>
                    <a:pt x="24848" y="64032"/>
                    <a:pt x="27301" y="61579"/>
                    <a:pt x="27301" y="58543"/>
                  </a:cubicBezTo>
                  <a:lnTo>
                    <a:pt x="27301" y="5489"/>
                  </a:lnTo>
                  <a:cubicBezTo>
                    <a:pt x="27313" y="2453"/>
                    <a:pt x="24848" y="0"/>
                    <a:pt x="21824" y="0"/>
                  </a:cubicBezTo>
                  <a:close/>
                </a:path>
              </a:pathLst>
            </a:custGeom>
            <a:solidFill>
              <a:schemeClr val="lt2"/>
            </a:solidFill>
            <a:ln w="25400">
              <a:solidFill>
                <a:srgbClr val="002F4F"/>
              </a:solidFill>
              <a:prstDash val="dash"/>
            </a:ln>
          </p:spPr>
          <p:txBody>
            <a:bodyPr spcFirstLastPara="1" wrap="square" lIns="91419" tIns="91419" rIns="91419" bIns="9141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59" name="Google Shape;327;p21">
              <a:extLst>
                <a:ext uri="{FF2B5EF4-FFF2-40B4-BE49-F238E27FC236}">
                  <a16:creationId xmlns:a16="http://schemas.microsoft.com/office/drawing/2014/main" id="{715C3226-58B9-4166-8013-1C28BAA2C017}"/>
                </a:ext>
              </a:extLst>
            </p:cNvPr>
            <p:cNvSpPr/>
            <p:nvPr/>
          </p:nvSpPr>
          <p:spPr>
            <a:xfrm>
              <a:off x="1601226" y="1138100"/>
              <a:ext cx="1751969" cy="1385109"/>
            </a:xfrm>
            <a:custGeom>
              <a:avLst/>
              <a:gdLst/>
              <a:ahLst/>
              <a:cxnLst/>
              <a:rect l="l" t="t" r="r" b="b"/>
              <a:pathLst>
                <a:path w="35196" h="27826" extrusionOk="0">
                  <a:moveTo>
                    <a:pt x="1" y="5477"/>
                  </a:moveTo>
                  <a:lnTo>
                    <a:pt x="1" y="21205"/>
                  </a:lnTo>
                  <a:cubicBezTo>
                    <a:pt x="1" y="21610"/>
                    <a:pt x="334" y="21932"/>
                    <a:pt x="739" y="21932"/>
                  </a:cubicBezTo>
                  <a:lnTo>
                    <a:pt x="11336" y="21932"/>
                  </a:lnTo>
                  <a:cubicBezTo>
                    <a:pt x="12645" y="21932"/>
                    <a:pt x="12526" y="23122"/>
                    <a:pt x="12467" y="23480"/>
                  </a:cubicBezTo>
                  <a:cubicBezTo>
                    <a:pt x="12455" y="23515"/>
                    <a:pt x="12455" y="23539"/>
                    <a:pt x="12443" y="23575"/>
                  </a:cubicBezTo>
                  <a:cubicBezTo>
                    <a:pt x="12443" y="23575"/>
                    <a:pt x="12443" y="23587"/>
                    <a:pt x="12443" y="23587"/>
                  </a:cubicBezTo>
                  <a:lnTo>
                    <a:pt x="12443" y="23587"/>
                  </a:lnTo>
                  <a:cubicBezTo>
                    <a:pt x="12300" y="24313"/>
                    <a:pt x="12241" y="24813"/>
                    <a:pt x="12217" y="25099"/>
                  </a:cubicBezTo>
                  <a:cubicBezTo>
                    <a:pt x="12217" y="25123"/>
                    <a:pt x="12205" y="25158"/>
                    <a:pt x="12205" y="25182"/>
                  </a:cubicBezTo>
                  <a:cubicBezTo>
                    <a:pt x="12205" y="25301"/>
                    <a:pt x="12193" y="25373"/>
                    <a:pt x="12193" y="25373"/>
                  </a:cubicBezTo>
                  <a:cubicBezTo>
                    <a:pt x="12193" y="26730"/>
                    <a:pt x="13300" y="27825"/>
                    <a:pt x="14658" y="27825"/>
                  </a:cubicBezTo>
                  <a:cubicBezTo>
                    <a:pt x="16003" y="27825"/>
                    <a:pt x="17110" y="26730"/>
                    <a:pt x="17110" y="25373"/>
                  </a:cubicBezTo>
                  <a:cubicBezTo>
                    <a:pt x="17110" y="25373"/>
                    <a:pt x="17110" y="25301"/>
                    <a:pt x="17098" y="25182"/>
                  </a:cubicBezTo>
                  <a:cubicBezTo>
                    <a:pt x="17098" y="25158"/>
                    <a:pt x="17098" y="25123"/>
                    <a:pt x="17086" y="25099"/>
                  </a:cubicBezTo>
                  <a:cubicBezTo>
                    <a:pt x="17063" y="24813"/>
                    <a:pt x="17003" y="24313"/>
                    <a:pt x="16860" y="23587"/>
                  </a:cubicBezTo>
                  <a:lnTo>
                    <a:pt x="16860" y="23587"/>
                  </a:lnTo>
                  <a:cubicBezTo>
                    <a:pt x="16860" y="23587"/>
                    <a:pt x="16860" y="23575"/>
                    <a:pt x="16860" y="23575"/>
                  </a:cubicBezTo>
                  <a:cubicBezTo>
                    <a:pt x="16860" y="23539"/>
                    <a:pt x="16848" y="23515"/>
                    <a:pt x="16848" y="23480"/>
                  </a:cubicBezTo>
                  <a:cubicBezTo>
                    <a:pt x="16777" y="23122"/>
                    <a:pt x="16670" y="21932"/>
                    <a:pt x="17968" y="21932"/>
                  </a:cubicBezTo>
                  <a:lnTo>
                    <a:pt x="28576" y="21932"/>
                  </a:lnTo>
                  <a:cubicBezTo>
                    <a:pt x="28969" y="21932"/>
                    <a:pt x="29302" y="21610"/>
                    <a:pt x="29302" y="21205"/>
                  </a:cubicBezTo>
                  <a:lnTo>
                    <a:pt x="29302" y="15681"/>
                  </a:lnTo>
                  <a:cubicBezTo>
                    <a:pt x="29302" y="14359"/>
                    <a:pt x="30493" y="14490"/>
                    <a:pt x="30838" y="14550"/>
                  </a:cubicBezTo>
                  <a:cubicBezTo>
                    <a:pt x="30874" y="14550"/>
                    <a:pt x="30898" y="14562"/>
                    <a:pt x="30922" y="14562"/>
                  </a:cubicBezTo>
                  <a:cubicBezTo>
                    <a:pt x="30933" y="14562"/>
                    <a:pt x="30933" y="14574"/>
                    <a:pt x="30933" y="14574"/>
                  </a:cubicBezTo>
                  <a:lnTo>
                    <a:pt x="30933" y="14562"/>
                  </a:lnTo>
                  <a:cubicBezTo>
                    <a:pt x="31672" y="14717"/>
                    <a:pt x="32184" y="14776"/>
                    <a:pt x="32469" y="14800"/>
                  </a:cubicBezTo>
                  <a:cubicBezTo>
                    <a:pt x="32493" y="14800"/>
                    <a:pt x="32517" y="14800"/>
                    <a:pt x="32553" y="14800"/>
                  </a:cubicBezTo>
                  <a:cubicBezTo>
                    <a:pt x="32672" y="14812"/>
                    <a:pt x="32743" y="14812"/>
                    <a:pt x="32743" y="14812"/>
                  </a:cubicBezTo>
                  <a:cubicBezTo>
                    <a:pt x="34089" y="14812"/>
                    <a:pt x="35196" y="13716"/>
                    <a:pt x="35196" y="12359"/>
                  </a:cubicBezTo>
                  <a:cubicBezTo>
                    <a:pt x="35196" y="11002"/>
                    <a:pt x="34089" y="9906"/>
                    <a:pt x="32743" y="9906"/>
                  </a:cubicBezTo>
                  <a:cubicBezTo>
                    <a:pt x="32743" y="9906"/>
                    <a:pt x="32672" y="9906"/>
                    <a:pt x="32553" y="9918"/>
                  </a:cubicBezTo>
                  <a:cubicBezTo>
                    <a:pt x="32517" y="9918"/>
                    <a:pt x="32493" y="9918"/>
                    <a:pt x="32469" y="9918"/>
                  </a:cubicBezTo>
                  <a:cubicBezTo>
                    <a:pt x="32184" y="9942"/>
                    <a:pt x="31672" y="10002"/>
                    <a:pt x="30945" y="10145"/>
                  </a:cubicBezTo>
                  <a:lnTo>
                    <a:pt x="30957" y="10145"/>
                  </a:lnTo>
                  <a:cubicBezTo>
                    <a:pt x="30957" y="10145"/>
                    <a:pt x="30945" y="10145"/>
                    <a:pt x="30945" y="10145"/>
                  </a:cubicBezTo>
                  <a:cubicBezTo>
                    <a:pt x="30910" y="10156"/>
                    <a:pt x="30886" y="10156"/>
                    <a:pt x="30850" y="10168"/>
                  </a:cubicBezTo>
                  <a:cubicBezTo>
                    <a:pt x="30493" y="10228"/>
                    <a:pt x="29302" y="10347"/>
                    <a:pt x="29302" y="9037"/>
                  </a:cubicBezTo>
                  <a:lnTo>
                    <a:pt x="29302" y="5477"/>
                  </a:lnTo>
                  <a:cubicBezTo>
                    <a:pt x="29302" y="2453"/>
                    <a:pt x="26850" y="0"/>
                    <a:pt x="23825" y="0"/>
                  </a:cubicBezTo>
                  <a:lnTo>
                    <a:pt x="5490" y="0"/>
                  </a:lnTo>
                  <a:cubicBezTo>
                    <a:pt x="2454" y="0"/>
                    <a:pt x="1" y="2453"/>
                    <a:pt x="1" y="54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60" name="Google Shape;328;p21">
              <a:extLst>
                <a:ext uri="{FF2B5EF4-FFF2-40B4-BE49-F238E27FC236}">
                  <a16:creationId xmlns:a16="http://schemas.microsoft.com/office/drawing/2014/main" id="{48D629EC-B4D8-462A-AD4E-E579740BAD09}"/>
                </a:ext>
              </a:extLst>
            </p:cNvPr>
            <p:cNvSpPr txBox="1"/>
            <p:nvPr/>
          </p:nvSpPr>
          <p:spPr>
            <a:xfrm>
              <a:off x="1683175" y="2599400"/>
              <a:ext cx="12954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9" tIns="91419" rIns="91419" bIns="9141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1940" kern="0" spc="100" dirty="0">
                  <a:solidFill>
                    <a:schemeClr val="tx2"/>
                  </a:solidFill>
                </a:rPr>
                <a:t>Aumentar a atratividade do polígono do</a:t>
              </a:r>
            </a:p>
            <a:p>
              <a:pPr algn="ctr"/>
              <a:r>
                <a:rPr lang="pt-BR" sz="1940" kern="0" spc="100" dirty="0">
                  <a:solidFill>
                    <a:schemeClr val="tx2"/>
                  </a:solidFill>
                </a:rPr>
                <a:t> </a:t>
              </a:r>
              <a:r>
                <a:rPr lang="pt-BR" sz="1940" kern="0" spc="100" dirty="0" err="1">
                  <a:solidFill>
                    <a:schemeClr val="tx2"/>
                  </a:solidFill>
                </a:rPr>
                <a:t>pré</a:t>
              </a:r>
              <a:r>
                <a:rPr lang="pt-BR" sz="1940" kern="0" spc="100" dirty="0">
                  <a:solidFill>
                    <a:schemeClr val="tx2"/>
                  </a:solidFill>
                </a:rPr>
                <a:t>-sal</a:t>
              </a:r>
              <a:endParaRPr lang="pt-BR" sz="1940" kern="0" dirty="0">
                <a:solidFill>
                  <a:schemeClr val="tx2"/>
                </a:solidFill>
              </a:endParaRPr>
            </a:p>
            <a:p>
              <a:pPr algn="ctr"/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" name="Google Shape;330;p21">
              <a:extLst>
                <a:ext uri="{FF2B5EF4-FFF2-40B4-BE49-F238E27FC236}">
                  <a16:creationId xmlns:a16="http://schemas.microsoft.com/office/drawing/2014/main" id="{086D99A4-9C63-46A7-B556-0217D06211E0}"/>
                </a:ext>
              </a:extLst>
            </p:cNvPr>
            <p:cNvSpPr txBox="1"/>
            <p:nvPr/>
          </p:nvSpPr>
          <p:spPr>
            <a:xfrm>
              <a:off x="1599472" y="1364462"/>
              <a:ext cx="1451765" cy="522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3638" b="1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1ª</a:t>
              </a:r>
            </a:p>
          </p:txBody>
        </p:sp>
      </p:grpSp>
      <p:grpSp>
        <p:nvGrpSpPr>
          <p:cNvPr id="40" name="Google Shape;331;p21">
            <a:extLst>
              <a:ext uri="{FF2B5EF4-FFF2-40B4-BE49-F238E27FC236}">
                <a16:creationId xmlns:a16="http://schemas.microsoft.com/office/drawing/2014/main" id="{01F08C20-9E49-4AB5-921B-BBFFA7F902D8}"/>
              </a:ext>
            </a:extLst>
          </p:cNvPr>
          <p:cNvGrpSpPr/>
          <p:nvPr/>
        </p:nvGrpSpPr>
        <p:grpSpPr>
          <a:xfrm>
            <a:off x="6021575" y="789058"/>
            <a:ext cx="3101985" cy="4754589"/>
            <a:chOff x="4589468" y="1138100"/>
            <a:chExt cx="1751372" cy="3232402"/>
          </a:xfrm>
        </p:grpSpPr>
        <p:sp>
          <p:nvSpPr>
            <p:cNvPr id="53" name="Google Shape;332;p21">
              <a:extLst>
                <a:ext uri="{FF2B5EF4-FFF2-40B4-BE49-F238E27FC236}">
                  <a16:creationId xmlns:a16="http://schemas.microsoft.com/office/drawing/2014/main" id="{D8539BCB-1623-4CCA-B473-B8578AD3B5A3}"/>
                </a:ext>
              </a:extLst>
            </p:cNvPr>
            <p:cNvSpPr/>
            <p:nvPr/>
          </p:nvSpPr>
          <p:spPr>
            <a:xfrm>
              <a:off x="4638648" y="1183149"/>
              <a:ext cx="1359623" cy="3187353"/>
            </a:xfrm>
            <a:custGeom>
              <a:avLst/>
              <a:gdLst/>
              <a:ahLst/>
              <a:cxnLst/>
              <a:rect l="l" t="t" r="r" b="b"/>
              <a:pathLst>
                <a:path w="27314" h="64032" extrusionOk="0">
                  <a:moveTo>
                    <a:pt x="4692" y="0"/>
                  </a:moveTo>
                  <a:cubicBezTo>
                    <a:pt x="2108" y="0"/>
                    <a:pt x="1" y="2096"/>
                    <a:pt x="1" y="4691"/>
                  </a:cubicBezTo>
                  <a:lnTo>
                    <a:pt x="1" y="48887"/>
                  </a:lnTo>
                  <a:cubicBezTo>
                    <a:pt x="48" y="48875"/>
                    <a:pt x="96" y="48875"/>
                    <a:pt x="131" y="48863"/>
                  </a:cubicBezTo>
                  <a:cubicBezTo>
                    <a:pt x="405" y="48816"/>
                    <a:pt x="679" y="48768"/>
                    <a:pt x="965" y="48732"/>
                  </a:cubicBezTo>
                  <a:cubicBezTo>
                    <a:pt x="1036" y="48721"/>
                    <a:pt x="1096" y="48709"/>
                    <a:pt x="1167" y="48709"/>
                  </a:cubicBezTo>
                  <a:cubicBezTo>
                    <a:pt x="1191" y="48709"/>
                    <a:pt x="1203" y="48697"/>
                    <a:pt x="1227" y="48697"/>
                  </a:cubicBezTo>
                  <a:cubicBezTo>
                    <a:pt x="1274" y="48697"/>
                    <a:pt x="1334" y="48685"/>
                    <a:pt x="1394" y="48685"/>
                  </a:cubicBezTo>
                  <a:lnTo>
                    <a:pt x="1441" y="48685"/>
                  </a:lnTo>
                  <a:cubicBezTo>
                    <a:pt x="1513" y="48685"/>
                    <a:pt x="1584" y="48673"/>
                    <a:pt x="1655" y="48673"/>
                  </a:cubicBezTo>
                  <a:lnTo>
                    <a:pt x="1679" y="48673"/>
                  </a:lnTo>
                  <a:cubicBezTo>
                    <a:pt x="1739" y="48673"/>
                    <a:pt x="1798" y="48673"/>
                    <a:pt x="1858" y="48685"/>
                  </a:cubicBezTo>
                  <a:lnTo>
                    <a:pt x="1917" y="48685"/>
                  </a:lnTo>
                  <a:cubicBezTo>
                    <a:pt x="1977" y="48685"/>
                    <a:pt x="2036" y="48685"/>
                    <a:pt x="2096" y="48697"/>
                  </a:cubicBezTo>
                  <a:lnTo>
                    <a:pt x="2132" y="48697"/>
                  </a:lnTo>
                  <a:cubicBezTo>
                    <a:pt x="2203" y="48709"/>
                    <a:pt x="2263" y="48721"/>
                    <a:pt x="2334" y="48732"/>
                  </a:cubicBezTo>
                  <a:cubicBezTo>
                    <a:pt x="2346" y="48732"/>
                    <a:pt x="2370" y="48732"/>
                    <a:pt x="2382" y="48744"/>
                  </a:cubicBezTo>
                  <a:cubicBezTo>
                    <a:pt x="2441" y="48756"/>
                    <a:pt x="2489" y="48768"/>
                    <a:pt x="2537" y="48780"/>
                  </a:cubicBezTo>
                  <a:cubicBezTo>
                    <a:pt x="2560" y="48780"/>
                    <a:pt x="2584" y="48792"/>
                    <a:pt x="2596" y="48792"/>
                  </a:cubicBezTo>
                  <a:cubicBezTo>
                    <a:pt x="2668" y="48816"/>
                    <a:pt x="2739" y="48840"/>
                    <a:pt x="2798" y="48863"/>
                  </a:cubicBezTo>
                  <a:cubicBezTo>
                    <a:pt x="4489" y="49494"/>
                    <a:pt x="5263" y="51554"/>
                    <a:pt x="4382" y="53126"/>
                  </a:cubicBezTo>
                  <a:cubicBezTo>
                    <a:pt x="3977" y="53852"/>
                    <a:pt x="3275" y="54388"/>
                    <a:pt x="2477" y="54590"/>
                  </a:cubicBezTo>
                  <a:cubicBezTo>
                    <a:pt x="2382" y="54602"/>
                    <a:pt x="2298" y="54626"/>
                    <a:pt x="2215" y="54638"/>
                  </a:cubicBezTo>
                  <a:cubicBezTo>
                    <a:pt x="2191" y="54638"/>
                    <a:pt x="2167" y="54638"/>
                    <a:pt x="2156" y="54650"/>
                  </a:cubicBezTo>
                  <a:cubicBezTo>
                    <a:pt x="2072" y="54650"/>
                    <a:pt x="1989" y="54662"/>
                    <a:pt x="1894" y="54674"/>
                  </a:cubicBezTo>
                  <a:lnTo>
                    <a:pt x="1560" y="54674"/>
                  </a:lnTo>
                  <a:cubicBezTo>
                    <a:pt x="1477" y="54674"/>
                    <a:pt x="1405" y="54662"/>
                    <a:pt x="1322" y="54662"/>
                  </a:cubicBezTo>
                  <a:cubicBezTo>
                    <a:pt x="1286" y="54650"/>
                    <a:pt x="1263" y="54650"/>
                    <a:pt x="1227" y="54650"/>
                  </a:cubicBezTo>
                  <a:cubicBezTo>
                    <a:pt x="1167" y="54650"/>
                    <a:pt x="1120" y="54638"/>
                    <a:pt x="1060" y="54626"/>
                  </a:cubicBezTo>
                  <a:cubicBezTo>
                    <a:pt x="1024" y="54626"/>
                    <a:pt x="989" y="54626"/>
                    <a:pt x="965" y="54614"/>
                  </a:cubicBezTo>
                  <a:cubicBezTo>
                    <a:pt x="679" y="54578"/>
                    <a:pt x="393" y="54531"/>
                    <a:pt x="120" y="54471"/>
                  </a:cubicBezTo>
                  <a:lnTo>
                    <a:pt x="108" y="54483"/>
                  </a:lnTo>
                  <a:cubicBezTo>
                    <a:pt x="84" y="54471"/>
                    <a:pt x="48" y="54459"/>
                    <a:pt x="1" y="54459"/>
                  </a:cubicBezTo>
                  <a:lnTo>
                    <a:pt x="1" y="59341"/>
                  </a:lnTo>
                  <a:cubicBezTo>
                    <a:pt x="1" y="61936"/>
                    <a:pt x="2108" y="64032"/>
                    <a:pt x="4692" y="64032"/>
                  </a:cubicBezTo>
                  <a:lnTo>
                    <a:pt x="22622" y="64032"/>
                  </a:lnTo>
                  <a:cubicBezTo>
                    <a:pt x="25218" y="64032"/>
                    <a:pt x="27313" y="61936"/>
                    <a:pt x="27313" y="59341"/>
                  </a:cubicBezTo>
                  <a:lnTo>
                    <a:pt x="27313" y="4691"/>
                  </a:lnTo>
                  <a:cubicBezTo>
                    <a:pt x="27313" y="2096"/>
                    <a:pt x="25218" y="0"/>
                    <a:pt x="226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54" name="Google Shape;333;p21">
              <a:extLst>
                <a:ext uri="{FF2B5EF4-FFF2-40B4-BE49-F238E27FC236}">
                  <a16:creationId xmlns:a16="http://schemas.microsoft.com/office/drawing/2014/main" id="{874E52B8-05D2-47B4-81EF-82D14EF53B33}"/>
                </a:ext>
              </a:extLst>
            </p:cNvPr>
            <p:cNvSpPr/>
            <p:nvPr/>
          </p:nvSpPr>
          <p:spPr>
            <a:xfrm>
              <a:off x="4589468" y="1138100"/>
              <a:ext cx="1751372" cy="1385109"/>
            </a:xfrm>
            <a:custGeom>
              <a:avLst/>
              <a:gdLst/>
              <a:ahLst/>
              <a:cxnLst/>
              <a:rect l="l" t="t" r="r" b="b"/>
              <a:pathLst>
                <a:path w="35184" h="27826" extrusionOk="0">
                  <a:moveTo>
                    <a:pt x="0" y="5477"/>
                  </a:moveTo>
                  <a:lnTo>
                    <a:pt x="0" y="21205"/>
                  </a:lnTo>
                  <a:cubicBezTo>
                    <a:pt x="0" y="21610"/>
                    <a:pt x="322" y="21932"/>
                    <a:pt x="727" y="21932"/>
                  </a:cubicBezTo>
                  <a:lnTo>
                    <a:pt x="11335" y="21932"/>
                  </a:lnTo>
                  <a:cubicBezTo>
                    <a:pt x="12633" y="21932"/>
                    <a:pt x="12526" y="23134"/>
                    <a:pt x="12454" y="23480"/>
                  </a:cubicBezTo>
                  <a:cubicBezTo>
                    <a:pt x="12454" y="23515"/>
                    <a:pt x="12442" y="23539"/>
                    <a:pt x="12442" y="23575"/>
                  </a:cubicBezTo>
                  <a:cubicBezTo>
                    <a:pt x="12442" y="23575"/>
                    <a:pt x="12442" y="23587"/>
                    <a:pt x="12442" y="23587"/>
                  </a:cubicBezTo>
                  <a:lnTo>
                    <a:pt x="12442" y="23587"/>
                  </a:lnTo>
                  <a:cubicBezTo>
                    <a:pt x="12288" y="24313"/>
                    <a:pt x="12228" y="24813"/>
                    <a:pt x="12216" y="25099"/>
                  </a:cubicBezTo>
                  <a:cubicBezTo>
                    <a:pt x="12204" y="25123"/>
                    <a:pt x="12204" y="25158"/>
                    <a:pt x="12204" y="25182"/>
                  </a:cubicBezTo>
                  <a:cubicBezTo>
                    <a:pt x="12192" y="25301"/>
                    <a:pt x="12192" y="25373"/>
                    <a:pt x="12192" y="25373"/>
                  </a:cubicBezTo>
                  <a:cubicBezTo>
                    <a:pt x="12192" y="26730"/>
                    <a:pt x="13288" y="27825"/>
                    <a:pt x="14645" y="27825"/>
                  </a:cubicBezTo>
                  <a:cubicBezTo>
                    <a:pt x="16002" y="27825"/>
                    <a:pt x="17098" y="26730"/>
                    <a:pt x="17098" y="25373"/>
                  </a:cubicBezTo>
                  <a:cubicBezTo>
                    <a:pt x="17098" y="25373"/>
                    <a:pt x="17098" y="25301"/>
                    <a:pt x="17098" y="25182"/>
                  </a:cubicBezTo>
                  <a:cubicBezTo>
                    <a:pt x="17086" y="25158"/>
                    <a:pt x="17086" y="25123"/>
                    <a:pt x="17086" y="25099"/>
                  </a:cubicBezTo>
                  <a:cubicBezTo>
                    <a:pt x="17062" y="24813"/>
                    <a:pt x="17002" y="24313"/>
                    <a:pt x="16860" y="23587"/>
                  </a:cubicBezTo>
                  <a:lnTo>
                    <a:pt x="16860" y="23587"/>
                  </a:lnTo>
                  <a:cubicBezTo>
                    <a:pt x="16860" y="23587"/>
                    <a:pt x="16860" y="23575"/>
                    <a:pt x="16860" y="23575"/>
                  </a:cubicBezTo>
                  <a:cubicBezTo>
                    <a:pt x="16848" y="23539"/>
                    <a:pt x="16848" y="23515"/>
                    <a:pt x="16836" y="23480"/>
                  </a:cubicBezTo>
                  <a:cubicBezTo>
                    <a:pt x="16776" y="23122"/>
                    <a:pt x="16657" y="21932"/>
                    <a:pt x="17967" y="21932"/>
                  </a:cubicBezTo>
                  <a:lnTo>
                    <a:pt x="28563" y="21932"/>
                  </a:lnTo>
                  <a:cubicBezTo>
                    <a:pt x="28968" y="21932"/>
                    <a:pt x="29302" y="21610"/>
                    <a:pt x="29302" y="21205"/>
                  </a:cubicBezTo>
                  <a:lnTo>
                    <a:pt x="29302" y="15681"/>
                  </a:lnTo>
                  <a:cubicBezTo>
                    <a:pt x="29302" y="14359"/>
                    <a:pt x="30492" y="14490"/>
                    <a:pt x="30837" y="14550"/>
                  </a:cubicBezTo>
                  <a:cubicBezTo>
                    <a:pt x="30861" y="14550"/>
                    <a:pt x="30885" y="14562"/>
                    <a:pt x="30921" y="14562"/>
                  </a:cubicBezTo>
                  <a:cubicBezTo>
                    <a:pt x="30921" y="14562"/>
                    <a:pt x="30933" y="14574"/>
                    <a:pt x="30933" y="14574"/>
                  </a:cubicBezTo>
                  <a:lnTo>
                    <a:pt x="30933" y="14562"/>
                  </a:lnTo>
                  <a:cubicBezTo>
                    <a:pt x="31671" y="14717"/>
                    <a:pt x="32171" y="14776"/>
                    <a:pt x="32457" y="14800"/>
                  </a:cubicBezTo>
                  <a:cubicBezTo>
                    <a:pt x="32492" y="14800"/>
                    <a:pt x="32516" y="14800"/>
                    <a:pt x="32540" y="14800"/>
                  </a:cubicBezTo>
                  <a:cubicBezTo>
                    <a:pt x="32671" y="14812"/>
                    <a:pt x="32731" y="14812"/>
                    <a:pt x="32731" y="14812"/>
                  </a:cubicBezTo>
                  <a:cubicBezTo>
                    <a:pt x="34088" y="14812"/>
                    <a:pt x="35183" y="13716"/>
                    <a:pt x="35183" y="12359"/>
                  </a:cubicBezTo>
                  <a:cubicBezTo>
                    <a:pt x="35183" y="11002"/>
                    <a:pt x="34088" y="9906"/>
                    <a:pt x="32731" y="9906"/>
                  </a:cubicBezTo>
                  <a:cubicBezTo>
                    <a:pt x="32731" y="9906"/>
                    <a:pt x="32671" y="9906"/>
                    <a:pt x="32540" y="9918"/>
                  </a:cubicBezTo>
                  <a:cubicBezTo>
                    <a:pt x="32516" y="9918"/>
                    <a:pt x="32492" y="9918"/>
                    <a:pt x="32457" y="9918"/>
                  </a:cubicBezTo>
                  <a:cubicBezTo>
                    <a:pt x="32183" y="9942"/>
                    <a:pt x="31671" y="10002"/>
                    <a:pt x="30945" y="10145"/>
                  </a:cubicBezTo>
                  <a:lnTo>
                    <a:pt x="30945" y="10145"/>
                  </a:lnTo>
                  <a:cubicBezTo>
                    <a:pt x="30945" y="10145"/>
                    <a:pt x="30945" y="10145"/>
                    <a:pt x="30933" y="10145"/>
                  </a:cubicBezTo>
                  <a:cubicBezTo>
                    <a:pt x="30909" y="10156"/>
                    <a:pt x="30873" y="10156"/>
                    <a:pt x="30849" y="10168"/>
                  </a:cubicBezTo>
                  <a:cubicBezTo>
                    <a:pt x="30492" y="10228"/>
                    <a:pt x="29302" y="10347"/>
                    <a:pt x="29302" y="9037"/>
                  </a:cubicBezTo>
                  <a:lnTo>
                    <a:pt x="29302" y="5477"/>
                  </a:lnTo>
                  <a:cubicBezTo>
                    <a:pt x="29302" y="2453"/>
                    <a:pt x="26849" y="0"/>
                    <a:pt x="23813" y="0"/>
                  </a:cubicBezTo>
                  <a:lnTo>
                    <a:pt x="5477" y="0"/>
                  </a:lnTo>
                  <a:cubicBezTo>
                    <a:pt x="2453" y="0"/>
                    <a:pt x="0" y="2453"/>
                    <a:pt x="0" y="5477"/>
                  </a:cubicBezTo>
                  <a:close/>
                </a:path>
              </a:pathLst>
            </a:custGeom>
            <a:solidFill>
              <a:srgbClr val="00999B"/>
            </a:solidFill>
            <a:ln>
              <a:solidFill>
                <a:srgbClr val="E6E6E6"/>
              </a:solidFill>
            </a:ln>
          </p:spPr>
          <p:txBody>
            <a:bodyPr spcFirstLastPara="1" wrap="square" lIns="91419" tIns="91419" rIns="91419" bIns="9141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57" name="Google Shape;336;p21">
              <a:extLst>
                <a:ext uri="{FF2B5EF4-FFF2-40B4-BE49-F238E27FC236}">
                  <a16:creationId xmlns:a16="http://schemas.microsoft.com/office/drawing/2014/main" id="{91349A54-A1C6-4B01-B619-8A8243A31195}"/>
                </a:ext>
              </a:extLst>
            </p:cNvPr>
            <p:cNvSpPr txBox="1"/>
            <p:nvPr/>
          </p:nvSpPr>
          <p:spPr>
            <a:xfrm>
              <a:off x="4671038" y="2599400"/>
              <a:ext cx="12954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9" tIns="91419" rIns="91419" bIns="9141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1940" kern="0" spc="100" dirty="0">
                  <a:solidFill>
                    <a:schemeClr val="tx2"/>
                  </a:solidFill>
                </a:rPr>
                <a:t>Consolidar a estrutura da empresa</a:t>
              </a:r>
            </a:p>
          </p:txBody>
        </p:sp>
      </p:grpSp>
      <p:grpSp>
        <p:nvGrpSpPr>
          <p:cNvPr id="41" name="Google Shape;337;p21">
            <a:extLst>
              <a:ext uri="{FF2B5EF4-FFF2-40B4-BE49-F238E27FC236}">
                <a16:creationId xmlns:a16="http://schemas.microsoft.com/office/drawing/2014/main" id="{ABB0C24F-E713-426B-AC10-9B1B0A7DE047}"/>
              </a:ext>
            </a:extLst>
          </p:cNvPr>
          <p:cNvGrpSpPr/>
          <p:nvPr/>
        </p:nvGrpSpPr>
        <p:grpSpPr>
          <a:xfrm>
            <a:off x="3385626" y="789058"/>
            <a:ext cx="3103043" cy="4754585"/>
            <a:chOff x="3094152" y="1138100"/>
            <a:chExt cx="1751969" cy="3232399"/>
          </a:xfrm>
        </p:grpSpPr>
        <p:sp>
          <p:nvSpPr>
            <p:cNvPr id="48" name="Google Shape;338;p21">
              <a:extLst>
                <a:ext uri="{FF2B5EF4-FFF2-40B4-BE49-F238E27FC236}">
                  <a16:creationId xmlns:a16="http://schemas.microsoft.com/office/drawing/2014/main" id="{DF34ACCD-85B1-41BC-A0D9-D7CE316F2F8C}"/>
                </a:ext>
              </a:extLst>
            </p:cNvPr>
            <p:cNvSpPr/>
            <p:nvPr/>
          </p:nvSpPr>
          <p:spPr>
            <a:xfrm>
              <a:off x="3143930" y="1138100"/>
              <a:ext cx="1359623" cy="3187403"/>
            </a:xfrm>
            <a:custGeom>
              <a:avLst/>
              <a:gdLst/>
              <a:ahLst/>
              <a:cxnLst/>
              <a:rect l="l" t="t" r="r" b="b"/>
              <a:pathLst>
                <a:path w="27314" h="64033" extrusionOk="0">
                  <a:moveTo>
                    <a:pt x="4692" y="0"/>
                  </a:moveTo>
                  <a:cubicBezTo>
                    <a:pt x="2096" y="0"/>
                    <a:pt x="1" y="2096"/>
                    <a:pt x="1" y="4691"/>
                  </a:cubicBezTo>
                  <a:lnTo>
                    <a:pt x="1" y="9573"/>
                  </a:lnTo>
                  <a:cubicBezTo>
                    <a:pt x="37" y="9561"/>
                    <a:pt x="84" y="9561"/>
                    <a:pt x="120" y="9549"/>
                  </a:cubicBezTo>
                  <a:cubicBezTo>
                    <a:pt x="394" y="9502"/>
                    <a:pt x="680" y="9454"/>
                    <a:pt x="953" y="9418"/>
                  </a:cubicBezTo>
                  <a:cubicBezTo>
                    <a:pt x="1025" y="9406"/>
                    <a:pt x="1096" y="9394"/>
                    <a:pt x="1168" y="9394"/>
                  </a:cubicBezTo>
                  <a:cubicBezTo>
                    <a:pt x="1180" y="9394"/>
                    <a:pt x="1203" y="9383"/>
                    <a:pt x="1215" y="9383"/>
                  </a:cubicBezTo>
                  <a:cubicBezTo>
                    <a:pt x="1275" y="9383"/>
                    <a:pt x="1323" y="9371"/>
                    <a:pt x="1382" y="9371"/>
                  </a:cubicBezTo>
                  <a:lnTo>
                    <a:pt x="1430" y="9371"/>
                  </a:lnTo>
                  <a:cubicBezTo>
                    <a:pt x="1501" y="9371"/>
                    <a:pt x="1573" y="9359"/>
                    <a:pt x="1644" y="9359"/>
                  </a:cubicBezTo>
                  <a:lnTo>
                    <a:pt x="1668" y="9359"/>
                  </a:lnTo>
                  <a:cubicBezTo>
                    <a:pt x="1739" y="9359"/>
                    <a:pt x="1799" y="9359"/>
                    <a:pt x="1858" y="9371"/>
                  </a:cubicBezTo>
                  <a:lnTo>
                    <a:pt x="1918" y="9371"/>
                  </a:lnTo>
                  <a:cubicBezTo>
                    <a:pt x="1965" y="9371"/>
                    <a:pt x="2025" y="9371"/>
                    <a:pt x="2085" y="9383"/>
                  </a:cubicBezTo>
                  <a:lnTo>
                    <a:pt x="2120" y="9383"/>
                  </a:lnTo>
                  <a:cubicBezTo>
                    <a:pt x="2192" y="9394"/>
                    <a:pt x="2263" y="9406"/>
                    <a:pt x="2323" y="9418"/>
                  </a:cubicBezTo>
                  <a:cubicBezTo>
                    <a:pt x="2346" y="9418"/>
                    <a:pt x="2358" y="9418"/>
                    <a:pt x="2370" y="9430"/>
                  </a:cubicBezTo>
                  <a:cubicBezTo>
                    <a:pt x="2430" y="9442"/>
                    <a:pt x="2477" y="9454"/>
                    <a:pt x="2537" y="9466"/>
                  </a:cubicBezTo>
                  <a:cubicBezTo>
                    <a:pt x="2549" y="9466"/>
                    <a:pt x="2573" y="9478"/>
                    <a:pt x="2597" y="9478"/>
                  </a:cubicBezTo>
                  <a:cubicBezTo>
                    <a:pt x="2656" y="9502"/>
                    <a:pt x="2727" y="9525"/>
                    <a:pt x="2799" y="9549"/>
                  </a:cubicBezTo>
                  <a:cubicBezTo>
                    <a:pt x="3108" y="9668"/>
                    <a:pt x="3394" y="9835"/>
                    <a:pt x="3644" y="10037"/>
                  </a:cubicBezTo>
                  <a:cubicBezTo>
                    <a:pt x="3811" y="10180"/>
                    <a:pt x="3954" y="10335"/>
                    <a:pt x="4085" y="10502"/>
                  </a:cubicBezTo>
                  <a:cubicBezTo>
                    <a:pt x="4478" y="11002"/>
                    <a:pt x="4704" y="11621"/>
                    <a:pt x="4740" y="12252"/>
                  </a:cubicBezTo>
                  <a:cubicBezTo>
                    <a:pt x="4752" y="12466"/>
                    <a:pt x="4740" y="12681"/>
                    <a:pt x="4704" y="12883"/>
                  </a:cubicBezTo>
                  <a:cubicBezTo>
                    <a:pt x="4680" y="12990"/>
                    <a:pt x="4656" y="13097"/>
                    <a:pt x="4632" y="13204"/>
                  </a:cubicBezTo>
                  <a:cubicBezTo>
                    <a:pt x="4573" y="13407"/>
                    <a:pt x="4490" y="13621"/>
                    <a:pt x="4371" y="13812"/>
                  </a:cubicBezTo>
                  <a:cubicBezTo>
                    <a:pt x="4228" y="14085"/>
                    <a:pt x="4025" y="14336"/>
                    <a:pt x="3811" y="14538"/>
                  </a:cubicBezTo>
                  <a:cubicBezTo>
                    <a:pt x="3585" y="14752"/>
                    <a:pt x="3323" y="14931"/>
                    <a:pt x="3049" y="15062"/>
                  </a:cubicBezTo>
                  <a:cubicBezTo>
                    <a:pt x="2858" y="15145"/>
                    <a:pt x="2668" y="15217"/>
                    <a:pt x="2466" y="15276"/>
                  </a:cubicBezTo>
                  <a:cubicBezTo>
                    <a:pt x="2382" y="15288"/>
                    <a:pt x="2299" y="15312"/>
                    <a:pt x="2204" y="15324"/>
                  </a:cubicBezTo>
                  <a:cubicBezTo>
                    <a:pt x="2192" y="15324"/>
                    <a:pt x="2168" y="15324"/>
                    <a:pt x="2144" y="15336"/>
                  </a:cubicBezTo>
                  <a:cubicBezTo>
                    <a:pt x="2061" y="15336"/>
                    <a:pt x="1977" y="15348"/>
                    <a:pt x="1894" y="15359"/>
                  </a:cubicBezTo>
                  <a:lnTo>
                    <a:pt x="1549" y="15359"/>
                  </a:lnTo>
                  <a:cubicBezTo>
                    <a:pt x="1477" y="15359"/>
                    <a:pt x="1394" y="15348"/>
                    <a:pt x="1311" y="15348"/>
                  </a:cubicBezTo>
                  <a:cubicBezTo>
                    <a:pt x="1287" y="15336"/>
                    <a:pt x="1251" y="15336"/>
                    <a:pt x="1227" y="15336"/>
                  </a:cubicBezTo>
                  <a:cubicBezTo>
                    <a:pt x="1168" y="15336"/>
                    <a:pt x="1108" y="15324"/>
                    <a:pt x="1049" y="15312"/>
                  </a:cubicBezTo>
                  <a:cubicBezTo>
                    <a:pt x="1013" y="15312"/>
                    <a:pt x="989" y="15312"/>
                    <a:pt x="953" y="15300"/>
                  </a:cubicBezTo>
                  <a:cubicBezTo>
                    <a:pt x="668" y="15264"/>
                    <a:pt x="382" y="15217"/>
                    <a:pt x="108" y="15157"/>
                  </a:cubicBezTo>
                  <a:lnTo>
                    <a:pt x="108" y="15169"/>
                  </a:lnTo>
                  <a:cubicBezTo>
                    <a:pt x="72" y="15157"/>
                    <a:pt x="37" y="15145"/>
                    <a:pt x="1" y="15145"/>
                  </a:cubicBezTo>
                  <a:lnTo>
                    <a:pt x="1" y="59341"/>
                  </a:lnTo>
                  <a:cubicBezTo>
                    <a:pt x="1" y="61937"/>
                    <a:pt x="2096" y="64032"/>
                    <a:pt x="4692" y="64032"/>
                  </a:cubicBezTo>
                  <a:lnTo>
                    <a:pt x="22623" y="64032"/>
                  </a:lnTo>
                  <a:cubicBezTo>
                    <a:pt x="25206" y="64032"/>
                    <a:pt x="27314" y="61937"/>
                    <a:pt x="27314" y="59341"/>
                  </a:cubicBezTo>
                  <a:lnTo>
                    <a:pt x="27314" y="4691"/>
                  </a:lnTo>
                  <a:cubicBezTo>
                    <a:pt x="27314" y="2096"/>
                    <a:pt x="25206" y="0"/>
                    <a:pt x="22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49" name="Google Shape;339;p21">
              <a:extLst>
                <a:ext uri="{FF2B5EF4-FFF2-40B4-BE49-F238E27FC236}">
                  <a16:creationId xmlns:a16="http://schemas.microsoft.com/office/drawing/2014/main" id="{9F8380BF-6792-409E-8A37-38A98FA6C8A3}"/>
                </a:ext>
              </a:extLst>
            </p:cNvPr>
            <p:cNvSpPr/>
            <p:nvPr/>
          </p:nvSpPr>
          <p:spPr>
            <a:xfrm>
              <a:off x="3094152" y="2985440"/>
              <a:ext cx="1751969" cy="1385059"/>
            </a:xfrm>
            <a:custGeom>
              <a:avLst/>
              <a:gdLst/>
              <a:ahLst/>
              <a:cxnLst/>
              <a:rect l="l" t="t" r="r" b="b"/>
              <a:pathLst>
                <a:path w="35196" h="27825" extrusionOk="0">
                  <a:moveTo>
                    <a:pt x="12205" y="2453"/>
                  </a:moveTo>
                  <a:cubicBezTo>
                    <a:pt x="12205" y="2453"/>
                    <a:pt x="12205" y="2524"/>
                    <a:pt x="12205" y="2643"/>
                  </a:cubicBezTo>
                  <a:cubicBezTo>
                    <a:pt x="12217" y="2667"/>
                    <a:pt x="12217" y="2703"/>
                    <a:pt x="12217" y="2727"/>
                  </a:cubicBezTo>
                  <a:cubicBezTo>
                    <a:pt x="12240" y="3012"/>
                    <a:pt x="12300" y="3512"/>
                    <a:pt x="12443" y="4239"/>
                  </a:cubicBezTo>
                  <a:lnTo>
                    <a:pt x="12443" y="4239"/>
                  </a:lnTo>
                  <a:cubicBezTo>
                    <a:pt x="12443" y="4239"/>
                    <a:pt x="12443" y="4251"/>
                    <a:pt x="12443" y="4251"/>
                  </a:cubicBezTo>
                  <a:cubicBezTo>
                    <a:pt x="12455" y="4286"/>
                    <a:pt x="12455" y="4310"/>
                    <a:pt x="12467" y="4346"/>
                  </a:cubicBezTo>
                  <a:cubicBezTo>
                    <a:pt x="12526" y="4691"/>
                    <a:pt x="12645" y="5894"/>
                    <a:pt x="11336" y="5894"/>
                  </a:cubicBezTo>
                  <a:lnTo>
                    <a:pt x="739" y="5894"/>
                  </a:lnTo>
                  <a:cubicBezTo>
                    <a:pt x="334" y="5894"/>
                    <a:pt x="1" y="6215"/>
                    <a:pt x="1" y="6620"/>
                  </a:cubicBezTo>
                  <a:lnTo>
                    <a:pt x="1" y="22348"/>
                  </a:lnTo>
                  <a:cubicBezTo>
                    <a:pt x="1" y="25372"/>
                    <a:pt x="2454" y="27825"/>
                    <a:pt x="5490" y="27825"/>
                  </a:cubicBezTo>
                  <a:lnTo>
                    <a:pt x="23825" y="27825"/>
                  </a:lnTo>
                  <a:cubicBezTo>
                    <a:pt x="26849" y="27825"/>
                    <a:pt x="29302" y="25372"/>
                    <a:pt x="29302" y="22348"/>
                  </a:cubicBezTo>
                  <a:lnTo>
                    <a:pt x="29302" y="18788"/>
                  </a:lnTo>
                  <a:cubicBezTo>
                    <a:pt x="29302" y="17478"/>
                    <a:pt x="30493" y="17598"/>
                    <a:pt x="30850" y="17657"/>
                  </a:cubicBezTo>
                  <a:cubicBezTo>
                    <a:pt x="30886" y="17669"/>
                    <a:pt x="30909" y="17669"/>
                    <a:pt x="30945" y="17681"/>
                  </a:cubicBezTo>
                  <a:cubicBezTo>
                    <a:pt x="30945" y="17681"/>
                    <a:pt x="30957" y="17681"/>
                    <a:pt x="30957" y="17681"/>
                  </a:cubicBezTo>
                  <a:lnTo>
                    <a:pt x="30957" y="17681"/>
                  </a:lnTo>
                  <a:cubicBezTo>
                    <a:pt x="31671" y="17824"/>
                    <a:pt x="32183" y="17883"/>
                    <a:pt x="32469" y="17907"/>
                  </a:cubicBezTo>
                  <a:cubicBezTo>
                    <a:pt x="32493" y="17907"/>
                    <a:pt x="32517" y="17907"/>
                    <a:pt x="32553" y="17907"/>
                  </a:cubicBezTo>
                  <a:cubicBezTo>
                    <a:pt x="32672" y="17919"/>
                    <a:pt x="32743" y="17919"/>
                    <a:pt x="32743" y="17919"/>
                  </a:cubicBezTo>
                  <a:cubicBezTo>
                    <a:pt x="34088" y="17919"/>
                    <a:pt x="35196" y="16824"/>
                    <a:pt x="35196" y="15466"/>
                  </a:cubicBezTo>
                  <a:cubicBezTo>
                    <a:pt x="35196" y="14109"/>
                    <a:pt x="34088" y="13014"/>
                    <a:pt x="32743" y="13014"/>
                  </a:cubicBezTo>
                  <a:cubicBezTo>
                    <a:pt x="32743" y="13014"/>
                    <a:pt x="32672" y="13014"/>
                    <a:pt x="32553" y="13026"/>
                  </a:cubicBezTo>
                  <a:cubicBezTo>
                    <a:pt x="32517" y="13026"/>
                    <a:pt x="32493" y="13026"/>
                    <a:pt x="32469" y="13026"/>
                  </a:cubicBezTo>
                  <a:cubicBezTo>
                    <a:pt x="32183" y="13049"/>
                    <a:pt x="31671" y="13109"/>
                    <a:pt x="30957" y="13252"/>
                  </a:cubicBezTo>
                  <a:lnTo>
                    <a:pt x="30957" y="13252"/>
                  </a:lnTo>
                  <a:cubicBezTo>
                    <a:pt x="30957" y="13252"/>
                    <a:pt x="30945" y="13252"/>
                    <a:pt x="30945" y="13252"/>
                  </a:cubicBezTo>
                  <a:cubicBezTo>
                    <a:pt x="30909" y="13264"/>
                    <a:pt x="30886" y="13264"/>
                    <a:pt x="30850" y="13276"/>
                  </a:cubicBezTo>
                  <a:cubicBezTo>
                    <a:pt x="30493" y="13335"/>
                    <a:pt x="29302" y="13454"/>
                    <a:pt x="29302" y="12144"/>
                  </a:cubicBezTo>
                  <a:lnTo>
                    <a:pt x="29302" y="6620"/>
                  </a:lnTo>
                  <a:cubicBezTo>
                    <a:pt x="29302" y="6215"/>
                    <a:pt x="28981" y="5894"/>
                    <a:pt x="28576" y="5894"/>
                  </a:cubicBezTo>
                  <a:lnTo>
                    <a:pt x="17967" y="5894"/>
                  </a:lnTo>
                  <a:cubicBezTo>
                    <a:pt x="16670" y="5894"/>
                    <a:pt x="16777" y="4703"/>
                    <a:pt x="16848" y="4346"/>
                  </a:cubicBezTo>
                  <a:cubicBezTo>
                    <a:pt x="16848" y="4310"/>
                    <a:pt x="16860" y="4286"/>
                    <a:pt x="16860" y="4251"/>
                  </a:cubicBezTo>
                  <a:cubicBezTo>
                    <a:pt x="16860" y="4239"/>
                    <a:pt x="16860" y="4239"/>
                    <a:pt x="16860" y="4239"/>
                  </a:cubicBezTo>
                  <a:lnTo>
                    <a:pt x="16860" y="4239"/>
                  </a:lnTo>
                  <a:cubicBezTo>
                    <a:pt x="17015" y="3512"/>
                    <a:pt x="17074" y="3012"/>
                    <a:pt x="17086" y="2727"/>
                  </a:cubicBezTo>
                  <a:cubicBezTo>
                    <a:pt x="17098" y="2703"/>
                    <a:pt x="17098" y="2667"/>
                    <a:pt x="17098" y="2643"/>
                  </a:cubicBezTo>
                  <a:cubicBezTo>
                    <a:pt x="17110" y="2524"/>
                    <a:pt x="17110" y="2453"/>
                    <a:pt x="17110" y="2453"/>
                  </a:cubicBezTo>
                  <a:cubicBezTo>
                    <a:pt x="17110" y="1096"/>
                    <a:pt x="16015" y="0"/>
                    <a:pt x="14657" y="0"/>
                  </a:cubicBezTo>
                  <a:cubicBezTo>
                    <a:pt x="13300" y="0"/>
                    <a:pt x="12205" y="1096"/>
                    <a:pt x="12205" y="245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50" name="Google Shape;340;p21">
              <a:extLst>
                <a:ext uri="{FF2B5EF4-FFF2-40B4-BE49-F238E27FC236}">
                  <a16:creationId xmlns:a16="http://schemas.microsoft.com/office/drawing/2014/main" id="{C3F49051-00AA-4203-AE47-AAF4CCBAB16E}"/>
                </a:ext>
              </a:extLst>
            </p:cNvPr>
            <p:cNvSpPr txBox="1"/>
            <p:nvPr/>
          </p:nvSpPr>
          <p:spPr>
            <a:xfrm>
              <a:off x="3176952" y="3715825"/>
              <a:ext cx="12954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1" name="Google Shape;341;p21">
              <a:extLst>
                <a:ext uri="{FF2B5EF4-FFF2-40B4-BE49-F238E27FC236}">
                  <a16:creationId xmlns:a16="http://schemas.microsoft.com/office/drawing/2014/main" id="{1B781573-476F-482A-A4C4-903677819E87}"/>
                </a:ext>
              </a:extLst>
            </p:cNvPr>
            <p:cNvSpPr txBox="1"/>
            <p:nvPr/>
          </p:nvSpPr>
          <p:spPr>
            <a:xfrm>
              <a:off x="3176943" y="3440600"/>
              <a:ext cx="1295400" cy="3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endParaRPr sz="29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2" name="Google Shape;342;p21">
              <a:extLst>
                <a:ext uri="{FF2B5EF4-FFF2-40B4-BE49-F238E27FC236}">
                  <a16:creationId xmlns:a16="http://schemas.microsoft.com/office/drawing/2014/main" id="{D26DA479-5C97-4D33-BFAD-AF814575E140}"/>
                </a:ext>
              </a:extLst>
            </p:cNvPr>
            <p:cNvSpPr txBox="1"/>
            <p:nvPr/>
          </p:nvSpPr>
          <p:spPr>
            <a:xfrm>
              <a:off x="3176950" y="1524150"/>
              <a:ext cx="1295400" cy="13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19" tIns="91419" rIns="91419" bIns="9141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7701" marR="3081" algn="ctr">
                <a:lnSpc>
                  <a:spcPts val="2650"/>
                </a:lnSpc>
                <a:spcBef>
                  <a:spcPts val="440"/>
                </a:spcBef>
              </a:pPr>
              <a:r>
                <a:rPr lang="pt-BR" sz="1940" kern="0" spc="100" dirty="0">
                  <a:solidFill>
                    <a:schemeClr val="tx2"/>
                  </a:solidFill>
                </a:rPr>
                <a:t>Aprimorar o processo de comercialização de petróleo e gás</a:t>
              </a:r>
            </a:p>
          </p:txBody>
        </p:sp>
      </p:grpSp>
      <p:grpSp>
        <p:nvGrpSpPr>
          <p:cNvPr id="42" name="Google Shape;343;p21">
            <a:extLst>
              <a:ext uri="{FF2B5EF4-FFF2-40B4-BE49-F238E27FC236}">
                <a16:creationId xmlns:a16="http://schemas.microsoft.com/office/drawing/2014/main" id="{A8266BC3-6FD7-49CC-8A81-8DBD02F44A77}"/>
              </a:ext>
            </a:extLst>
          </p:cNvPr>
          <p:cNvGrpSpPr/>
          <p:nvPr/>
        </p:nvGrpSpPr>
        <p:grpSpPr>
          <a:xfrm>
            <a:off x="8657456" y="781593"/>
            <a:ext cx="2582431" cy="4754585"/>
            <a:chOff x="6084734" y="1138100"/>
            <a:chExt cx="1458033" cy="3232399"/>
          </a:xfrm>
        </p:grpSpPr>
        <p:sp>
          <p:nvSpPr>
            <p:cNvPr id="43" name="Google Shape;344;p21">
              <a:extLst>
                <a:ext uri="{FF2B5EF4-FFF2-40B4-BE49-F238E27FC236}">
                  <a16:creationId xmlns:a16="http://schemas.microsoft.com/office/drawing/2014/main" id="{081DF273-B2F5-40BE-8D22-BF93F2117C6B}"/>
                </a:ext>
              </a:extLst>
            </p:cNvPr>
            <p:cNvSpPr/>
            <p:nvPr/>
          </p:nvSpPr>
          <p:spPr>
            <a:xfrm>
              <a:off x="6133914" y="1138100"/>
              <a:ext cx="1359623" cy="3187403"/>
            </a:xfrm>
            <a:custGeom>
              <a:avLst/>
              <a:gdLst/>
              <a:ahLst/>
              <a:cxnLst/>
              <a:rect l="l" t="t" r="r" b="b"/>
              <a:pathLst>
                <a:path w="27314" h="64033" extrusionOk="0">
                  <a:moveTo>
                    <a:pt x="4692" y="0"/>
                  </a:moveTo>
                  <a:cubicBezTo>
                    <a:pt x="2108" y="0"/>
                    <a:pt x="1" y="2096"/>
                    <a:pt x="1" y="4691"/>
                  </a:cubicBezTo>
                  <a:lnTo>
                    <a:pt x="1" y="9573"/>
                  </a:lnTo>
                  <a:cubicBezTo>
                    <a:pt x="49" y="9561"/>
                    <a:pt x="84" y="9561"/>
                    <a:pt x="120" y="9549"/>
                  </a:cubicBezTo>
                  <a:lnTo>
                    <a:pt x="132" y="9549"/>
                  </a:lnTo>
                  <a:cubicBezTo>
                    <a:pt x="382" y="9502"/>
                    <a:pt x="656" y="9454"/>
                    <a:pt x="918" y="9418"/>
                  </a:cubicBezTo>
                  <a:cubicBezTo>
                    <a:pt x="1073" y="9394"/>
                    <a:pt x="1215" y="9383"/>
                    <a:pt x="1370" y="9371"/>
                  </a:cubicBezTo>
                  <a:lnTo>
                    <a:pt x="1406" y="9371"/>
                  </a:lnTo>
                  <a:cubicBezTo>
                    <a:pt x="1549" y="9359"/>
                    <a:pt x="1704" y="9359"/>
                    <a:pt x="1846" y="9359"/>
                  </a:cubicBezTo>
                  <a:cubicBezTo>
                    <a:pt x="1858" y="9371"/>
                    <a:pt x="1882" y="9371"/>
                    <a:pt x="1894" y="9371"/>
                  </a:cubicBezTo>
                  <a:cubicBezTo>
                    <a:pt x="1954" y="9371"/>
                    <a:pt x="2013" y="9371"/>
                    <a:pt x="2073" y="9383"/>
                  </a:cubicBezTo>
                  <a:lnTo>
                    <a:pt x="2120" y="9383"/>
                  </a:lnTo>
                  <a:cubicBezTo>
                    <a:pt x="2180" y="9394"/>
                    <a:pt x="2251" y="9406"/>
                    <a:pt x="2323" y="9418"/>
                  </a:cubicBezTo>
                  <a:lnTo>
                    <a:pt x="2370" y="9418"/>
                  </a:lnTo>
                  <a:cubicBezTo>
                    <a:pt x="2418" y="9430"/>
                    <a:pt x="2477" y="9442"/>
                    <a:pt x="2537" y="9466"/>
                  </a:cubicBezTo>
                  <a:cubicBezTo>
                    <a:pt x="2549" y="9466"/>
                    <a:pt x="2573" y="9478"/>
                    <a:pt x="2597" y="9478"/>
                  </a:cubicBezTo>
                  <a:cubicBezTo>
                    <a:pt x="2656" y="9502"/>
                    <a:pt x="2728" y="9514"/>
                    <a:pt x="2799" y="9549"/>
                  </a:cubicBezTo>
                  <a:cubicBezTo>
                    <a:pt x="3037" y="9633"/>
                    <a:pt x="3251" y="9752"/>
                    <a:pt x="3454" y="9895"/>
                  </a:cubicBezTo>
                  <a:cubicBezTo>
                    <a:pt x="4228" y="10442"/>
                    <a:pt x="4692" y="11323"/>
                    <a:pt x="4740" y="12252"/>
                  </a:cubicBezTo>
                  <a:cubicBezTo>
                    <a:pt x="4763" y="12776"/>
                    <a:pt x="4656" y="13323"/>
                    <a:pt x="4382" y="13812"/>
                  </a:cubicBezTo>
                  <a:cubicBezTo>
                    <a:pt x="3978" y="14538"/>
                    <a:pt x="3275" y="15074"/>
                    <a:pt x="2466" y="15264"/>
                  </a:cubicBezTo>
                  <a:cubicBezTo>
                    <a:pt x="2466" y="15276"/>
                    <a:pt x="2466" y="15276"/>
                    <a:pt x="2466" y="15276"/>
                  </a:cubicBezTo>
                  <a:cubicBezTo>
                    <a:pt x="2382" y="15288"/>
                    <a:pt x="2299" y="15312"/>
                    <a:pt x="2216" y="15324"/>
                  </a:cubicBezTo>
                  <a:cubicBezTo>
                    <a:pt x="2192" y="15324"/>
                    <a:pt x="2168" y="15324"/>
                    <a:pt x="2144" y="15336"/>
                  </a:cubicBezTo>
                  <a:cubicBezTo>
                    <a:pt x="2061" y="15336"/>
                    <a:pt x="1977" y="15348"/>
                    <a:pt x="1894" y="15359"/>
                  </a:cubicBezTo>
                  <a:lnTo>
                    <a:pt x="1537" y="15359"/>
                  </a:lnTo>
                  <a:cubicBezTo>
                    <a:pt x="1477" y="15359"/>
                    <a:pt x="1406" y="15348"/>
                    <a:pt x="1346" y="15348"/>
                  </a:cubicBezTo>
                  <a:cubicBezTo>
                    <a:pt x="1287" y="15336"/>
                    <a:pt x="1239" y="15336"/>
                    <a:pt x="1180" y="15336"/>
                  </a:cubicBezTo>
                  <a:cubicBezTo>
                    <a:pt x="1144" y="15324"/>
                    <a:pt x="1108" y="15324"/>
                    <a:pt x="1073" y="15324"/>
                  </a:cubicBezTo>
                  <a:cubicBezTo>
                    <a:pt x="1025" y="15312"/>
                    <a:pt x="965" y="15300"/>
                    <a:pt x="918" y="15300"/>
                  </a:cubicBezTo>
                  <a:cubicBezTo>
                    <a:pt x="644" y="15264"/>
                    <a:pt x="370" y="15205"/>
                    <a:pt x="108" y="15157"/>
                  </a:cubicBezTo>
                  <a:lnTo>
                    <a:pt x="108" y="15169"/>
                  </a:lnTo>
                  <a:cubicBezTo>
                    <a:pt x="72" y="15157"/>
                    <a:pt x="37" y="15145"/>
                    <a:pt x="1" y="15145"/>
                  </a:cubicBezTo>
                  <a:lnTo>
                    <a:pt x="1" y="59341"/>
                  </a:lnTo>
                  <a:cubicBezTo>
                    <a:pt x="1" y="61937"/>
                    <a:pt x="2096" y="64032"/>
                    <a:pt x="4692" y="64032"/>
                  </a:cubicBezTo>
                  <a:lnTo>
                    <a:pt x="22623" y="64032"/>
                  </a:lnTo>
                  <a:cubicBezTo>
                    <a:pt x="25207" y="64032"/>
                    <a:pt x="27314" y="61937"/>
                    <a:pt x="27314" y="59341"/>
                  </a:cubicBezTo>
                  <a:lnTo>
                    <a:pt x="27314" y="4691"/>
                  </a:lnTo>
                  <a:cubicBezTo>
                    <a:pt x="27314" y="2096"/>
                    <a:pt x="25207" y="0"/>
                    <a:pt x="22623" y="0"/>
                  </a:cubicBezTo>
                  <a:close/>
                </a:path>
              </a:pathLst>
            </a:custGeom>
            <a:solidFill>
              <a:schemeClr val="lt2"/>
            </a:solidFill>
            <a:ln w="25400">
              <a:solidFill>
                <a:srgbClr val="FFDA00"/>
              </a:solidFill>
              <a:prstDash val="dash"/>
            </a:ln>
          </p:spPr>
          <p:txBody>
            <a:bodyPr spcFirstLastPara="1" wrap="square" lIns="91419" tIns="91419" rIns="91419" bIns="9141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44" name="Google Shape;345;p21">
              <a:extLst>
                <a:ext uri="{FF2B5EF4-FFF2-40B4-BE49-F238E27FC236}">
                  <a16:creationId xmlns:a16="http://schemas.microsoft.com/office/drawing/2014/main" id="{3133CB89-1426-4AC4-8FA4-115A3F76CDDD}"/>
                </a:ext>
              </a:extLst>
            </p:cNvPr>
            <p:cNvSpPr/>
            <p:nvPr/>
          </p:nvSpPr>
          <p:spPr>
            <a:xfrm>
              <a:off x="6084734" y="2985440"/>
              <a:ext cx="1458033" cy="1385059"/>
            </a:xfrm>
            <a:custGeom>
              <a:avLst/>
              <a:gdLst/>
              <a:ahLst/>
              <a:cxnLst/>
              <a:rect l="l" t="t" r="r" b="b"/>
              <a:pathLst>
                <a:path w="29291" h="27825" extrusionOk="0">
                  <a:moveTo>
                    <a:pt x="12193" y="2453"/>
                  </a:moveTo>
                  <a:cubicBezTo>
                    <a:pt x="12193" y="2453"/>
                    <a:pt x="12193" y="2524"/>
                    <a:pt x="12205" y="2643"/>
                  </a:cubicBezTo>
                  <a:cubicBezTo>
                    <a:pt x="12205" y="2667"/>
                    <a:pt x="12205" y="2703"/>
                    <a:pt x="12205" y="2727"/>
                  </a:cubicBezTo>
                  <a:cubicBezTo>
                    <a:pt x="12228" y="3012"/>
                    <a:pt x="12288" y="3512"/>
                    <a:pt x="12431" y="4239"/>
                  </a:cubicBezTo>
                  <a:lnTo>
                    <a:pt x="12431" y="4239"/>
                  </a:lnTo>
                  <a:cubicBezTo>
                    <a:pt x="12431" y="4239"/>
                    <a:pt x="12431" y="4251"/>
                    <a:pt x="12431" y="4251"/>
                  </a:cubicBezTo>
                  <a:cubicBezTo>
                    <a:pt x="12443" y="4286"/>
                    <a:pt x="12443" y="4310"/>
                    <a:pt x="12455" y="4346"/>
                  </a:cubicBezTo>
                  <a:cubicBezTo>
                    <a:pt x="12514" y="4703"/>
                    <a:pt x="12633" y="5894"/>
                    <a:pt x="11324" y="5894"/>
                  </a:cubicBezTo>
                  <a:lnTo>
                    <a:pt x="727" y="5894"/>
                  </a:lnTo>
                  <a:cubicBezTo>
                    <a:pt x="322" y="5894"/>
                    <a:pt x="1" y="6215"/>
                    <a:pt x="1" y="6620"/>
                  </a:cubicBezTo>
                  <a:lnTo>
                    <a:pt x="1" y="22348"/>
                  </a:lnTo>
                  <a:cubicBezTo>
                    <a:pt x="1" y="25372"/>
                    <a:pt x="2453" y="27825"/>
                    <a:pt x="5478" y="27825"/>
                  </a:cubicBezTo>
                  <a:lnTo>
                    <a:pt x="23813" y="27825"/>
                  </a:lnTo>
                  <a:cubicBezTo>
                    <a:pt x="26837" y="27825"/>
                    <a:pt x="29290" y="25372"/>
                    <a:pt x="29290" y="22348"/>
                  </a:cubicBezTo>
                  <a:lnTo>
                    <a:pt x="29290" y="6620"/>
                  </a:lnTo>
                  <a:cubicBezTo>
                    <a:pt x="29290" y="6215"/>
                    <a:pt x="28969" y="5894"/>
                    <a:pt x="28564" y="5894"/>
                  </a:cubicBezTo>
                  <a:lnTo>
                    <a:pt x="17967" y="5894"/>
                  </a:lnTo>
                  <a:cubicBezTo>
                    <a:pt x="16658" y="5894"/>
                    <a:pt x="16777" y="4703"/>
                    <a:pt x="16836" y="4346"/>
                  </a:cubicBezTo>
                  <a:cubicBezTo>
                    <a:pt x="16848" y="4310"/>
                    <a:pt x="16848" y="4286"/>
                    <a:pt x="16860" y="4251"/>
                  </a:cubicBezTo>
                  <a:cubicBezTo>
                    <a:pt x="16860" y="4251"/>
                    <a:pt x="16860" y="4239"/>
                    <a:pt x="16860" y="4239"/>
                  </a:cubicBezTo>
                  <a:lnTo>
                    <a:pt x="16860" y="4239"/>
                  </a:lnTo>
                  <a:cubicBezTo>
                    <a:pt x="17003" y="3512"/>
                    <a:pt x="17062" y="3012"/>
                    <a:pt x="17086" y="2727"/>
                  </a:cubicBezTo>
                  <a:cubicBezTo>
                    <a:pt x="17086" y="2703"/>
                    <a:pt x="17086" y="2667"/>
                    <a:pt x="17086" y="2643"/>
                  </a:cubicBezTo>
                  <a:cubicBezTo>
                    <a:pt x="17098" y="2524"/>
                    <a:pt x="17098" y="2453"/>
                    <a:pt x="17098" y="2453"/>
                  </a:cubicBezTo>
                  <a:cubicBezTo>
                    <a:pt x="17098" y="1096"/>
                    <a:pt x="16003" y="0"/>
                    <a:pt x="14645" y="0"/>
                  </a:cubicBezTo>
                  <a:cubicBezTo>
                    <a:pt x="13288" y="0"/>
                    <a:pt x="12193" y="1096"/>
                    <a:pt x="12193" y="2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solidFill>
                <a:srgbClr val="FFDA00"/>
              </a:solidFill>
              <a:prstDash val="dash"/>
            </a:ln>
          </p:spPr>
          <p:txBody>
            <a:bodyPr spcFirstLastPara="1" wrap="square" lIns="91419" tIns="91419" rIns="91419" bIns="9141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/>
            </a:p>
          </p:txBody>
        </p:sp>
        <p:sp>
          <p:nvSpPr>
            <p:cNvPr id="47" name="Google Shape;348;p21">
              <a:extLst>
                <a:ext uri="{FF2B5EF4-FFF2-40B4-BE49-F238E27FC236}">
                  <a16:creationId xmlns:a16="http://schemas.microsoft.com/office/drawing/2014/main" id="{A163A1DE-3624-4259-A806-80E5795B5620}"/>
                </a:ext>
              </a:extLst>
            </p:cNvPr>
            <p:cNvSpPr txBox="1"/>
            <p:nvPr/>
          </p:nvSpPr>
          <p:spPr>
            <a:xfrm>
              <a:off x="6164575" y="1524150"/>
              <a:ext cx="1295400" cy="1385100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spcFirstLastPara="1" wrap="square" lIns="91419" tIns="91419" rIns="91419" bIns="91419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pt-BR" sz="1940" kern="0" spc="100" dirty="0">
                  <a:solidFill>
                    <a:schemeClr val="tx2"/>
                  </a:solidFill>
                </a:rPr>
                <a:t>Fomentar ações de </a:t>
              </a:r>
              <a:r>
                <a:rPr lang="pt-BR" sz="1940" kern="0" spc="100" dirty="0" err="1">
                  <a:solidFill>
                    <a:schemeClr val="tx2"/>
                  </a:solidFill>
                </a:rPr>
                <a:t>descarbonização</a:t>
              </a:r>
              <a:r>
                <a:rPr lang="pt-BR" sz="1940" kern="0" spc="100" dirty="0">
                  <a:solidFill>
                    <a:schemeClr val="tx2"/>
                  </a:solidFill>
                </a:rPr>
                <a:t> nos consórcios  </a:t>
              </a:r>
            </a:p>
          </p:txBody>
        </p:sp>
      </p:grpSp>
      <p:sp>
        <p:nvSpPr>
          <p:cNvPr id="64" name="Google Shape;330;p21">
            <a:extLst>
              <a:ext uri="{FF2B5EF4-FFF2-40B4-BE49-F238E27FC236}">
                <a16:creationId xmlns:a16="http://schemas.microsoft.com/office/drawing/2014/main" id="{7A2AF975-3C80-43B1-9233-E952A32C80F7}"/>
              </a:ext>
            </a:extLst>
          </p:cNvPr>
          <p:cNvSpPr txBox="1"/>
          <p:nvPr/>
        </p:nvSpPr>
        <p:spPr>
          <a:xfrm>
            <a:off x="3369144" y="4235183"/>
            <a:ext cx="2571328" cy="76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3638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2ª</a:t>
            </a:r>
          </a:p>
        </p:txBody>
      </p:sp>
      <p:sp>
        <p:nvSpPr>
          <p:cNvPr id="65" name="Google Shape;330;p21">
            <a:extLst>
              <a:ext uri="{FF2B5EF4-FFF2-40B4-BE49-F238E27FC236}">
                <a16:creationId xmlns:a16="http://schemas.microsoft.com/office/drawing/2014/main" id="{DA0BBCAC-5098-44EC-84BF-C0E7AD8ED756}"/>
              </a:ext>
            </a:extLst>
          </p:cNvPr>
          <p:cNvSpPr txBox="1"/>
          <p:nvPr/>
        </p:nvSpPr>
        <p:spPr>
          <a:xfrm>
            <a:off x="6063480" y="1159890"/>
            <a:ext cx="2571328" cy="76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3638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3ª</a:t>
            </a:r>
          </a:p>
        </p:txBody>
      </p:sp>
      <p:sp>
        <p:nvSpPr>
          <p:cNvPr id="66" name="Google Shape;330;p21">
            <a:extLst>
              <a:ext uri="{FF2B5EF4-FFF2-40B4-BE49-F238E27FC236}">
                <a16:creationId xmlns:a16="http://schemas.microsoft.com/office/drawing/2014/main" id="{5B9CF057-B561-44DB-ADED-ECABC7E57B69}"/>
              </a:ext>
            </a:extLst>
          </p:cNvPr>
          <p:cNvSpPr txBox="1"/>
          <p:nvPr/>
        </p:nvSpPr>
        <p:spPr>
          <a:xfrm>
            <a:off x="8683596" y="4257859"/>
            <a:ext cx="2571328" cy="76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9" tIns="91419" rIns="91419" bIns="9141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3638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4ª</a:t>
            </a: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FE5EE9D4-C704-4225-83F6-F36871736926}"/>
              </a:ext>
            </a:extLst>
          </p:cNvPr>
          <p:cNvSpPr/>
          <p:nvPr/>
        </p:nvSpPr>
        <p:spPr>
          <a:xfrm>
            <a:off x="1227332" y="5016204"/>
            <a:ext cx="1640667" cy="344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solidFill>
                  <a:schemeClr val="tx2"/>
                </a:solidFill>
              </a:rPr>
              <a:t>Nova Diretriz</a:t>
            </a: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687C91A5-FE9C-43FE-B17A-84AF162A4953}"/>
              </a:ext>
            </a:extLst>
          </p:cNvPr>
          <p:cNvSpPr/>
          <p:nvPr/>
        </p:nvSpPr>
        <p:spPr>
          <a:xfrm>
            <a:off x="9123560" y="938281"/>
            <a:ext cx="1640667" cy="344975"/>
          </a:xfrm>
          <a:prstGeom prst="rect">
            <a:avLst/>
          </a:prstGeom>
          <a:solidFill>
            <a:schemeClr val="bg1"/>
          </a:solidFill>
          <a:ln>
            <a:solidFill>
              <a:srgbClr val="F4D2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Nova Diretriz</a:t>
            </a:r>
          </a:p>
        </p:txBody>
      </p:sp>
    </p:spTree>
    <p:extLst>
      <p:ext uri="{BB962C8B-B14F-4D97-AF65-F5344CB8AC3E}">
        <p14:creationId xmlns:p14="http://schemas.microsoft.com/office/powerpoint/2010/main" val="108109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881DD18A-3CAA-4FEE-9272-C167E5940006}"/>
              </a:ext>
            </a:extLst>
          </p:cNvPr>
          <p:cNvSpPr/>
          <p:nvPr/>
        </p:nvSpPr>
        <p:spPr>
          <a:xfrm>
            <a:off x="695515" y="1226299"/>
            <a:ext cx="11037830" cy="5675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92"/>
              </a:spcBef>
              <a:defRPr/>
            </a:pPr>
            <a:r>
              <a:rPr lang="pt-BR" sz="1455" b="1">
                <a:solidFill>
                  <a:srgbClr val="002F4F"/>
                </a:solidFill>
                <a:latin typeface="Calibri"/>
              </a:rPr>
              <a:t>Meta</a:t>
            </a:r>
            <a:r>
              <a:rPr lang="pt-BR" sz="1455">
                <a:solidFill>
                  <a:srgbClr val="002F4F"/>
                </a:solidFill>
                <a:latin typeface="Calibri"/>
              </a:rPr>
              <a:t>: </a:t>
            </a:r>
            <a:r>
              <a:rPr lang="pt-BR" sz="1455">
                <a:solidFill>
                  <a:srgbClr val="008D94"/>
                </a:solidFill>
                <a:cs typeface="Arial" panose="020B0604020202020204" pitchFamily="34" charset="0"/>
              </a:rPr>
              <a:t>Aumentar as atividades exploratórias no polígono do </a:t>
            </a:r>
            <a:r>
              <a:rPr lang="pt-BR" sz="1455" err="1">
                <a:solidFill>
                  <a:srgbClr val="008D94"/>
                </a:solidFill>
                <a:cs typeface="Arial" panose="020B0604020202020204" pitchFamily="34" charset="0"/>
              </a:rPr>
              <a:t>pré</a:t>
            </a:r>
            <a:r>
              <a:rPr lang="pt-BR" sz="1455">
                <a:solidFill>
                  <a:srgbClr val="008D94"/>
                </a:solidFill>
                <a:cs typeface="Arial" panose="020B0604020202020204" pitchFamily="34" charset="0"/>
              </a:rPr>
              <a:t>-sal e fomentar a realização de novas ofertas de partilha</a:t>
            </a:r>
            <a:r>
              <a:rPr lang="pt-BR" sz="1455" dirty="0">
                <a:solidFill>
                  <a:srgbClr val="008D94"/>
                </a:solidFill>
                <a:cs typeface="Arial" panose="020B0604020202020204" pitchFamily="34" charset="0"/>
              </a:rPr>
              <a:t>.</a:t>
            </a:r>
            <a:endParaRPr lang="pt-BR" sz="1455">
              <a:solidFill>
                <a:srgbClr val="008D94"/>
              </a:solidFill>
              <a:cs typeface="Arial" panose="020B0604020202020204" pitchFamily="34" charset="0"/>
            </a:endParaRP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4E599424-613C-49A5-AFB7-E43F9488E6F6}"/>
              </a:ext>
            </a:extLst>
          </p:cNvPr>
          <p:cNvSpPr/>
          <p:nvPr/>
        </p:nvSpPr>
        <p:spPr>
          <a:xfrm>
            <a:off x="546189" y="2403002"/>
            <a:ext cx="3492869" cy="171065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5" rIns="55449" bIns="27725" rtlCol="0" anchor="ctr"/>
          <a:lstStyle/>
          <a:p>
            <a:pPr defTabSz="554492">
              <a:defRPr/>
            </a:pPr>
            <a:r>
              <a:rPr lang="pt-BR" sz="1455" b="1">
                <a:solidFill>
                  <a:srgbClr val="002F4F"/>
                </a:solidFill>
                <a:latin typeface="Calibri"/>
              </a:rPr>
              <a:t>1.1 – Identificar ações e construções regulatórias necessárias para aumentar a atratividade das áreas/descobertas do polígono do </a:t>
            </a:r>
            <a:r>
              <a:rPr lang="pt-BR" sz="1455" b="1" err="1">
                <a:solidFill>
                  <a:srgbClr val="002F4F"/>
                </a:solidFill>
                <a:latin typeface="Calibri"/>
              </a:rPr>
              <a:t>pré</a:t>
            </a:r>
            <a:r>
              <a:rPr lang="pt-BR" sz="1455" b="1">
                <a:solidFill>
                  <a:srgbClr val="002F4F"/>
                </a:solidFill>
                <a:latin typeface="Calibri"/>
              </a:rPr>
              <a:t>-sal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CE535D8B-7A9F-4E56-8699-BDEF691FD41E}"/>
              </a:ext>
            </a:extLst>
          </p:cNvPr>
          <p:cNvSpPr/>
          <p:nvPr/>
        </p:nvSpPr>
        <p:spPr>
          <a:xfrm>
            <a:off x="4098000" y="2403002"/>
            <a:ext cx="7703960" cy="171065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pt-BR" sz="1455" dirty="0">
                <a:solidFill>
                  <a:srgbClr val="002F4F"/>
                </a:solidFill>
                <a:latin typeface="Calibri"/>
              </a:rPr>
              <a:t>IE 1.1.1 – Estudar s</a:t>
            </a:r>
            <a:r>
              <a:rPr lang="pt-BR" sz="1455" dirty="0">
                <a:solidFill>
                  <a:srgbClr val="002F4F"/>
                </a:solidFill>
              </a:rPr>
              <a:t>inergias e incentivos que possam viabilizar a comercialidade de áreas exploratórias nos contratos de partilha de produção atuais e futuros</a:t>
            </a:r>
          </a:p>
          <a:p>
            <a:pPr algn="just"/>
            <a:endParaRPr lang="pt-BR" sz="1450" dirty="0">
              <a:solidFill>
                <a:srgbClr val="002F4F"/>
              </a:solidFill>
              <a:latin typeface="Calibri"/>
              <a:cs typeface="Calibri"/>
            </a:endParaRPr>
          </a:p>
          <a:p>
            <a:pPr algn="just"/>
            <a:r>
              <a:rPr lang="pt-BR" sz="1450" dirty="0">
                <a:solidFill>
                  <a:srgbClr val="002F4F"/>
                </a:solidFill>
                <a:latin typeface="Calibri"/>
                <a:cs typeface="Calibri"/>
              </a:rPr>
              <a:t>IE 1.1.2 -</a:t>
            </a:r>
            <a:r>
              <a:rPr lang="pt-BR" sz="1450" dirty="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r>
              <a:rPr lang="pt-BR" sz="1455" dirty="0">
                <a:solidFill>
                  <a:srgbClr val="002F4F"/>
                </a:solidFill>
              </a:rPr>
              <a:t>  Avaliar os contratos de partilha em relação às melhores práticas mundiais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5556F4FD-F1FE-4641-BC51-296CA3EC064F}"/>
              </a:ext>
            </a:extLst>
          </p:cNvPr>
          <p:cNvSpPr/>
          <p:nvPr/>
        </p:nvSpPr>
        <p:spPr>
          <a:xfrm>
            <a:off x="546189" y="4210707"/>
            <a:ext cx="3492869" cy="171065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5" rIns="55449" bIns="27725" rtlCol="0" anchor="ctr"/>
          <a:lstStyle/>
          <a:p>
            <a:pPr>
              <a:defRPr/>
            </a:pPr>
            <a:r>
              <a:rPr lang="pt-BR" sz="1455" b="1" dirty="0">
                <a:solidFill>
                  <a:srgbClr val="002F4F"/>
                </a:solidFill>
                <a:latin typeface="Calibri"/>
              </a:rPr>
              <a:t>1.2 – Buscar áreas com potencial no polígono do </a:t>
            </a:r>
            <a:r>
              <a:rPr lang="pt-BR" sz="1455" b="1" dirty="0" err="1">
                <a:solidFill>
                  <a:srgbClr val="002F4F"/>
                </a:solidFill>
                <a:latin typeface="Calibri"/>
              </a:rPr>
              <a:t>pré</a:t>
            </a:r>
            <a:r>
              <a:rPr lang="pt-BR" sz="1455" b="1" dirty="0">
                <a:solidFill>
                  <a:srgbClr val="002F4F"/>
                </a:solidFill>
                <a:latin typeface="Calibri"/>
              </a:rPr>
              <a:t>-sal 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934381D3-2090-477A-A36E-F3261A373641}"/>
              </a:ext>
            </a:extLst>
          </p:cNvPr>
          <p:cNvSpPr/>
          <p:nvPr/>
        </p:nvSpPr>
        <p:spPr>
          <a:xfrm>
            <a:off x="4098000" y="4210707"/>
            <a:ext cx="7703960" cy="171065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1455">
                <a:solidFill>
                  <a:srgbClr val="002F4F"/>
                </a:solidFill>
                <a:latin typeface="Calibri"/>
              </a:rPr>
              <a:t>IE 1.2.1 - Estudar áreas potenciais do </a:t>
            </a:r>
            <a:r>
              <a:rPr lang="pt-BR" sz="1455" err="1">
                <a:solidFill>
                  <a:srgbClr val="002F4F"/>
                </a:solidFill>
                <a:latin typeface="Calibri"/>
              </a:rPr>
              <a:t>pré</a:t>
            </a:r>
            <a:r>
              <a:rPr lang="pt-BR" sz="1455">
                <a:solidFill>
                  <a:srgbClr val="002F4F"/>
                </a:solidFill>
                <a:latin typeface="Calibri"/>
              </a:rPr>
              <a:t>-sal e do </a:t>
            </a:r>
            <a:r>
              <a:rPr lang="pt-BR" sz="1455" err="1">
                <a:solidFill>
                  <a:srgbClr val="002F4F"/>
                </a:solidFill>
                <a:latin typeface="Calibri"/>
              </a:rPr>
              <a:t>pós-sal</a:t>
            </a:r>
            <a:r>
              <a:rPr lang="pt-BR" sz="1455">
                <a:solidFill>
                  <a:srgbClr val="002F4F"/>
                </a:solidFill>
                <a:latin typeface="Calibri"/>
              </a:rPr>
              <a:t> dentro do polígono, incluindo áreas de estudo</a:t>
            </a:r>
            <a:endParaRPr lang="pt-BR" sz="1455">
              <a:solidFill>
                <a:srgbClr val="002F4F"/>
              </a:solidFill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81939152-5CF8-4E7A-AA2D-2ED5D9E1B34D}"/>
              </a:ext>
            </a:extLst>
          </p:cNvPr>
          <p:cNvSpPr txBox="1"/>
          <p:nvPr/>
        </p:nvSpPr>
        <p:spPr>
          <a:xfrm>
            <a:off x="273775" y="667151"/>
            <a:ext cx="11851606" cy="391917"/>
          </a:xfrm>
          <a:prstGeom prst="rect">
            <a:avLst/>
          </a:prstGeom>
          <a:noFill/>
        </p:spPr>
        <p:txBody>
          <a:bodyPr wrap="square" lIns="55449" tIns="27725" rIns="55449" bIns="27725" rtlCol="0" anchor="t">
            <a:spAutoFit/>
          </a:bodyPr>
          <a:lstStyle/>
          <a:p>
            <a:pPr>
              <a:defRPr/>
            </a:pPr>
            <a:r>
              <a:rPr lang="pt-BR" sz="2183" b="1" dirty="0">
                <a:solidFill>
                  <a:srgbClr val="008D94"/>
                </a:solidFill>
                <a:latin typeface="Calibri"/>
              </a:rPr>
              <a:t>Diretriz: Estudar sinergias e incentivos que possam aumentar a atratividade do </a:t>
            </a:r>
            <a:r>
              <a:rPr lang="pt-BR" sz="2183" b="1" dirty="0">
                <a:solidFill>
                  <a:srgbClr val="008D94"/>
                </a:solidFill>
              </a:rPr>
              <a:t>polígono do </a:t>
            </a:r>
            <a:r>
              <a:rPr lang="pt-BR" sz="2183" b="1" dirty="0" err="1">
                <a:solidFill>
                  <a:srgbClr val="008D94"/>
                </a:solidFill>
              </a:rPr>
              <a:t>pré</a:t>
            </a:r>
            <a:r>
              <a:rPr lang="pt-BR" sz="2183" b="1" dirty="0">
                <a:solidFill>
                  <a:srgbClr val="008D94"/>
                </a:solidFill>
              </a:rPr>
              <a:t>-sal</a:t>
            </a:r>
            <a:endParaRPr lang="pt-BR" sz="2183" b="1" dirty="0">
              <a:solidFill>
                <a:srgbClr val="008D94"/>
              </a:solidFill>
              <a:latin typeface="Calibri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27982B4-2EC4-49A0-8466-4044FEA522FF}"/>
              </a:ext>
            </a:extLst>
          </p:cNvPr>
          <p:cNvSpPr txBox="1">
            <a:spLocks/>
          </p:cNvSpPr>
          <p:nvPr/>
        </p:nvSpPr>
        <p:spPr>
          <a:xfrm>
            <a:off x="218732" y="21831"/>
            <a:ext cx="11641142" cy="603927"/>
          </a:xfrm>
          <a:prstGeom prst="rect">
            <a:avLst/>
          </a:prstGeom>
        </p:spPr>
        <p:txBody>
          <a:bodyPr vert="horz" wrap="square" lIns="0" tIns="172509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3081">
              <a:lnSpc>
                <a:spcPct val="72900"/>
              </a:lnSpc>
              <a:spcBef>
                <a:spcPts val="1358"/>
              </a:spcBef>
            </a:pPr>
            <a:r>
              <a:rPr lang="pt-BR" sz="3638" kern="0" spc="-45">
                <a:solidFill>
                  <a:srgbClr val="002060"/>
                </a:solidFill>
              </a:rPr>
              <a:t>1ª Diretriz Estratégica 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1FF79A81-63D2-4A0A-9E3B-9B5FD6B8773C}"/>
              </a:ext>
            </a:extLst>
          </p:cNvPr>
          <p:cNvSpPr/>
          <p:nvPr/>
        </p:nvSpPr>
        <p:spPr>
          <a:xfrm>
            <a:off x="545048" y="1950352"/>
            <a:ext cx="3492869" cy="292758"/>
          </a:xfrm>
          <a:prstGeom prst="roundRect">
            <a:avLst/>
          </a:prstGeom>
          <a:solidFill>
            <a:srgbClr val="008D94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r>
              <a:rPr lang="pt-BR" sz="1455" b="1">
                <a:solidFill>
                  <a:prstClr val="white"/>
                </a:solidFill>
                <a:latin typeface="Calibri"/>
              </a:rPr>
              <a:t>Objetivos Estratégicos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A7543781-B070-4E22-9235-A9FE272A4842}"/>
              </a:ext>
            </a:extLst>
          </p:cNvPr>
          <p:cNvSpPr/>
          <p:nvPr/>
        </p:nvSpPr>
        <p:spPr>
          <a:xfrm>
            <a:off x="4097223" y="1950352"/>
            <a:ext cx="7704431" cy="292758"/>
          </a:xfrm>
          <a:prstGeom prst="roundRect">
            <a:avLst/>
          </a:prstGeom>
          <a:solidFill>
            <a:srgbClr val="008D94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r>
              <a:rPr lang="pt-BR" sz="1455" b="1">
                <a:solidFill>
                  <a:prstClr val="white"/>
                </a:solidFill>
                <a:latin typeface="Calibri"/>
              </a:rPr>
              <a:t>Iniciativas Estratégicas</a:t>
            </a:r>
          </a:p>
        </p:txBody>
      </p:sp>
      <p:pic>
        <p:nvPicPr>
          <p:cNvPr id="15" name="Gráfico 14" descr="Alvo">
            <a:extLst>
              <a:ext uri="{FF2B5EF4-FFF2-40B4-BE49-F238E27FC236}">
                <a16:creationId xmlns:a16="http://schemas.microsoft.com/office/drawing/2014/main" id="{967A7C1A-448B-4E16-A795-0E514ADA1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227" y="1239969"/>
            <a:ext cx="554493" cy="5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881DD18A-3CAA-4FEE-9272-C167E5940006}"/>
              </a:ext>
            </a:extLst>
          </p:cNvPr>
          <p:cNvSpPr/>
          <p:nvPr/>
        </p:nvSpPr>
        <p:spPr>
          <a:xfrm>
            <a:off x="694636" y="1226870"/>
            <a:ext cx="11037830" cy="5675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92"/>
              </a:spcBef>
              <a:defRPr/>
            </a:pPr>
            <a:r>
              <a:rPr lang="pt-BR" sz="1455" b="1">
                <a:solidFill>
                  <a:srgbClr val="002F4F"/>
                </a:solidFill>
                <a:latin typeface="Calibri"/>
              </a:rPr>
              <a:t>Meta</a:t>
            </a:r>
            <a:r>
              <a:rPr lang="pt-BR" sz="1455">
                <a:solidFill>
                  <a:srgbClr val="008D94"/>
                </a:solidFill>
                <a:latin typeface="Calibri"/>
              </a:rPr>
              <a:t>: </a:t>
            </a:r>
            <a:r>
              <a:rPr lang="pt-BR" sz="1455">
                <a:solidFill>
                  <a:srgbClr val="008D94"/>
                </a:solidFill>
                <a:cs typeface="Arial" panose="020B0604020202020204" pitchFamily="34" charset="0"/>
              </a:rPr>
              <a:t>Aprimorar modelos para a comercialização de petróleo e gás natural, de forma a garantir os melhores resultados para a União</a:t>
            </a:r>
            <a:r>
              <a:rPr lang="pt-BR" sz="1455" dirty="0">
                <a:solidFill>
                  <a:srgbClr val="008D94"/>
                </a:solidFill>
                <a:cs typeface="Arial" panose="020B0604020202020204" pitchFamily="34" charset="0"/>
              </a:rPr>
              <a:t>.</a:t>
            </a:r>
            <a:endParaRPr lang="pt-BR" sz="1455">
              <a:solidFill>
                <a:srgbClr val="008D94"/>
              </a:solidFill>
              <a:cs typeface="Arial" panose="020B0604020202020204" pitchFamily="34" charset="0"/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4F18389D-766F-4CD3-B12A-EAA982F04A1B}"/>
              </a:ext>
            </a:extLst>
          </p:cNvPr>
          <p:cNvSpPr/>
          <p:nvPr/>
        </p:nvSpPr>
        <p:spPr>
          <a:xfrm>
            <a:off x="545048" y="1950351"/>
            <a:ext cx="3942976" cy="355913"/>
          </a:xfrm>
          <a:prstGeom prst="roundRect">
            <a:avLst/>
          </a:prstGeom>
          <a:solidFill>
            <a:srgbClr val="008D94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r>
              <a:rPr lang="pt-BR" sz="1455" b="1">
                <a:solidFill>
                  <a:prstClr val="white"/>
                </a:solidFill>
                <a:latin typeface="Calibri"/>
              </a:rPr>
              <a:t>Objetivos Estratégicos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1319C183-D8D1-4FAF-BED8-CCAD929C6701}"/>
              </a:ext>
            </a:extLst>
          </p:cNvPr>
          <p:cNvSpPr/>
          <p:nvPr/>
        </p:nvSpPr>
        <p:spPr>
          <a:xfrm>
            <a:off x="4572000" y="1950351"/>
            <a:ext cx="7229654" cy="341937"/>
          </a:xfrm>
          <a:prstGeom prst="roundRect">
            <a:avLst/>
          </a:prstGeom>
          <a:solidFill>
            <a:srgbClr val="008D94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r>
              <a:rPr lang="pt-BR" sz="1455" b="1">
                <a:solidFill>
                  <a:prstClr val="white"/>
                </a:solidFill>
                <a:latin typeface="Calibri"/>
              </a:rPr>
              <a:t>Iniciativas Estratégicas</a:t>
            </a:r>
          </a:p>
        </p:txBody>
      </p:sp>
      <p:pic>
        <p:nvPicPr>
          <p:cNvPr id="53" name="Gráfico 52" descr="Alvo">
            <a:extLst>
              <a:ext uri="{FF2B5EF4-FFF2-40B4-BE49-F238E27FC236}">
                <a16:creationId xmlns:a16="http://schemas.microsoft.com/office/drawing/2014/main" id="{0C34C247-CEFD-4896-860E-25943BED4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227" y="1239969"/>
            <a:ext cx="554493" cy="554493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727982B4-2EC4-49A0-8466-4044FEA522FF}"/>
              </a:ext>
            </a:extLst>
          </p:cNvPr>
          <p:cNvSpPr txBox="1">
            <a:spLocks/>
          </p:cNvSpPr>
          <p:nvPr/>
        </p:nvSpPr>
        <p:spPr>
          <a:xfrm>
            <a:off x="218732" y="21831"/>
            <a:ext cx="11641142" cy="603927"/>
          </a:xfrm>
          <a:prstGeom prst="rect">
            <a:avLst/>
          </a:prstGeom>
        </p:spPr>
        <p:txBody>
          <a:bodyPr vert="horz" wrap="square" lIns="0" tIns="172509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3081">
              <a:lnSpc>
                <a:spcPct val="72900"/>
              </a:lnSpc>
              <a:spcBef>
                <a:spcPts val="1358"/>
              </a:spcBef>
            </a:pPr>
            <a:r>
              <a:rPr lang="pt-BR" sz="3638" kern="0" spc="-45">
                <a:solidFill>
                  <a:srgbClr val="002060"/>
                </a:solidFill>
              </a:rPr>
              <a:t>2ª Diretriz Estratégica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259EF8A-CC78-4C1B-AF44-E638A98195D3}"/>
              </a:ext>
            </a:extLst>
          </p:cNvPr>
          <p:cNvSpPr/>
          <p:nvPr/>
        </p:nvSpPr>
        <p:spPr>
          <a:xfrm>
            <a:off x="546189" y="2356579"/>
            <a:ext cx="3941835" cy="174229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pt-BR" sz="1455" b="1" dirty="0">
                <a:solidFill>
                  <a:srgbClr val="002F4F"/>
                </a:solidFill>
                <a:latin typeface="Calibri"/>
              </a:rPr>
              <a:t>2.1 – Aprimorar o processo de comercialização de petróleo e gás da União, incorporando as diretrizes do Programa Gás para Empregar, bem como do estudo sobre a viabilidade técnica e econômica de mecanismos para priorizar o abastecimento nacional de combustíveis derivados de petróleo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583823C-1C0F-4BCB-92FD-0A0A7C2F3150}"/>
              </a:ext>
            </a:extLst>
          </p:cNvPr>
          <p:cNvSpPr/>
          <p:nvPr/>
        </p:nvSpPr>
        <p:spPr>
          <a:xfrm>
            <a:off x="4572000" y="2356579"/>
            <a:ext cx="7229960" cy="173364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1455" dirty="0">
                <a:solidFill>
                  <a:srgbClr val="002F4F"/>
                </a:solidFill>
              </a:rPr>
              <a:t>IE 2.1.1 – Identificar as mudanças nos normativos legais que viabilizem avanços no modelo de comercialização de óleo e gás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8D19871-884B-4C89-8E4D-8AB0E9DD7AB6}"/>
              </a:ext>
            </a:extLst>
          </p:cNvPr>
          <p:cNvSpPr/>
          <p:nvPr/>
        </p:nvSpPr>
        <p:spPr>
          <a:xfrm>
            <a:off x="546189" y="4162029"/>
            <a:ext cx="3941835" cy="11119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92">
              <a:defRPr/>
            </a:pPr>
            <a:r>
              <a:rPr lang="pt-BR" sz="1455" b="1" dirty="0">
                <a:solidFill>
                  <a:srgbClr val="002F4F"/>
                </a:solidFill>
                <a:latin typeface="Calibri"/>
              </a:rPr>
              <a:t>2.2 – Definir o melhor modelo de comercialização de petróleo para a União no curto e no longo prazo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CF1C6AC-46C9-4568-8269-33AF468D3705}"/>
              </a:ext>
            </a:extLst>
          </p:cNvPr>
          <p:cNvSpPr/>
          <p:nvPr/>
        </p:nvSpPr>
        <p:spPr>
          <a:xfrm>
            <a:off x="4571998" y="4154517"/>
            <a:ext cx="7229961" cy="111192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92">
              <a:defRPr/>
            </a:pPr>
            <a:r>
              <a:rPr lang="pt-BR" sz="1455">
                <a:solidFill>
                  <a:srgbClr val="002F4F"/>
                </a:solidFill>
              </a:rPr>
              <a:t>IE 2.2.1 - Avaliar o melhor modelo de comercialização de óleo da União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262230C-6361-4222-B5A3-AEB5070F6D56}"/>
              </a:ext>
            </a:extLst>
          </p:cNvPr>
          <p:cNvSpPr/>
          <p:nvPr/>
        </p:nvSpPr>
        <p:spPr>
          <a:xfrm>
            <a:off x="546189" y="5337110"/>
            <a:ext cx="3941835" cy="97740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92">
              <a:defRPr/>
            </a:pPr>
            <a:r>
              <a:rPr lang="pt-BR" sz="1455" b="1">
                <a:solidFill>
                  <a:srgbClr val="002F4F"/>
                </a:solidFill>
                <a:latin typeface="Calibri"/>
              </a:rPr>
              <a:t>2.3 – Definir o melhor modelo de comercialização de gás para a União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A194CB60-38B2-46C1-984C-3AC8A3287FEC}"/>
              </a:ext>
            </a:extLst>
          </p:cNvPr>
          <p:cNvSpPr/>
          <p:nvPr/>
        </p:nvSpPr>
        <p:spPr>
          <a:xfrm>
            <a:off x="4571998" y="5330732"/>
            <a:ext cx="7229962" cy="98378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92">
              <a:defRPr/>
            </a:pPr>
            <a:r>
              <a:rPr lang="pt-BR" sz="1455">
                <a:solidFill>
                  <a:srgbClr val="002F4F"/>
                </a:solidFill>
              </a:rPr>
              <a:t>IE 2.3.1 - Avaliar o melhor modelo de comercialização de gás da União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7E26246-C1B8-4D65-B290-ED1D36FF9DD3}"/>
              </a:ext>
            </a:extLst>
          </p:cNvPr>
          <p:cNvSpPr txBox="1"/>
          <p:nvPr/>
        </p:nvSpPr>
        <p:spPr>
          <a:xfrm>
            <a:off x="273775" y="667151"/>
            <a:ext cx="11154401" cy="727842"/>
          </a:xfrm>
          <a:prstGeom prst="rect">
            <a:avLst/>
          </a:prstGeom>
          <a:noFill/>
        </p:spPr>
        <p:txBody>
          <a:bodyPr wrap="square" lIns="55449" tIns="27725" rIns="55449" bIns="27725" rtlCol="0" anchor="t">
            <a:spAutoFit/>
          </a:bodyPr>
          <a:lstStyle/>
          <a:p>
            <a:pPr>
              <a:defRPr/>
            </a:pPr>
            <a:r>
              <a:rPr lang="pt-BR" sz="2183" b="1" dirty="0">
                <a:solidFill>
                  <a:srgbClr val="008D94"/>
                </a:solidFill>
                <a:latin typeface="Calibri"/>
              </a:rPr>
              <a:t>Diretriz: </a:t>
            </a:r>
            <a:r>
              <a:rPr lang="pt-BR" sz="2183" b="1" dirty="0">
                <a:solidFill>
                  <a:srgbClr val="008D94"/>
                </a:solidFill>
              </a:rPr>
              <a:t>Aprimorar o processo de comercialização de petróleo e gás da União</a:t>
            </a:r>
          </a:p>
          <a:p>
            <a:pPr>
              <a:defRPr/>
            </a:pPr>
            <a:endParaRPr lang="pt-BR" sz="2183" b="1" dirty="0">
              <a:solidFill>
                <a:srgbClr val="008D9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528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881DD18A-3CAA-4FEE-9272-C167E5940006}"/>
              </a:ext>
            </a:extLst>
          </p:cNvPr>
          <p:cNvSpPr/>
          <p:nvPr/>
        </p:nvSpPr>
        <p:spPr>
          <a:xfrm>
            <a:off x="694636" y="1164110"/>
            <a:ext cx="11037830" cy="69857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92">
              <a:spcBef>
                <a:spcPts val="1092"/>
              </a:spcBef>
              <a:defRPr/>
            </a:pPr>
            <a:r>
              <a:rPr lang="pt-BR" sz="1455" b="1">
                <a:solidFill>
                  <a:srgbClr val="002F4F"/>
                </a:solidFill>
                <a:latin typeface="Calibri"/>
              </a:rPr>
              <a:t>Meta</a:t>
            </a:r>
            <a:r>
              <a:rPr lang="pt-BR" sz="1455">
                <a:solidFill>
                  <a:srgbClr val="002F4F"/>
                </a:solidFill>
                <a:latin typeface="Calibri"/>
              </a:rPr>
              <a:t>: </a:t>
            </a:r>
            <a:r>
              <a:rPr lang="pt-BR" sz="1455">
                <a:solidFill>
                  <a:srgbClr val="008D94"/>
                </a:solidFill>
                <a:cs typeface="Arial" panose="020B0604020202020204" pitchFamily="34" charset="0"/>
              </a:rPr>
              <a:t>Adequar a empresa em termos de recursos humanos, tecnológicos e financeiros para atender ao crescimento de suas atividades; ampliar a comunicação da empresa junto aos públicos de interesse e implantar a gestão do conhecimento de forma a garantir a manutenção das capacidades técnicas e gerencial da empresa.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4E599424-613C-49A5-AFB7-E43F9488E6F6}"/>
              </a:ext>
            </a:extLst>
          </p:cNvPr>
          <p:cNvSpPr/>
          <p:nvPr/>
        </p:nvSpPr>
        <p:spPr>
          <a:xfrm>
            <a:off x="546189" y="2346852"/>
            <a:ext cx="3492869" cy="5675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92">
              <a:defRPr/>
            </a:pPr>
            <a:r>
              <a:rPr lang="pt-BR" sz="1455" b="1">
                <a:solidFill>
                  <a:srgbClr val="002F4F"/>
                </a:solidFill>
                <a:latin typeface="Calibri"/>
              </a:rPr>
              <a:t>3.1 - Adequar o quadro de recursos humanos da PPSA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CE535D8B-7A9F-4E56-8699-BDEF691FD41E}"/>
              </a:ext>
            </a:extLst>
          </p:cNvPr>
          <p:cNvSpPr/>
          <p:nvPr/>
        </p:nvSpPr>
        <p:spPr>
          <a:xfrm>
            <a:off x="4098000" y="2346852"/>
            <a:ext cx="7703960" cy="56759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92">
              <a:defRPr/>
            </a:pPr>
            <a:r>
              <a:rPr lang="pt-BR" sz="1455">
                <a:solidFill>
                  <a:srgbClr val="002F4F"/>
                </a:solidFill>
                <a:latin typeface="Calibri"/>
              </a:rPr>
              <a:t>IE 3.1.1 - Adequar a força de trabalho da PPSA 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5556F4FD-F1FE-4641-BC51-296CA3EC064F}"/>
              </a:ext>
            </a:extLst>
          </p:cNvPr>
          <p:cNvSpPr/>
          <p:nvPr/>
        </p:nvSpPr>
        <p:spPr>
          <a:xfrm>
            <a:off x="546189" y="2945369"/>
            <a:ext cx="3492869" cy="113518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92">
              <a:defRPr/>
            </a:pPr>
            <a:r>
              <a:rPr lang="pt-BR" sz="1455" b="1">
                <a:solidFill>
                  <a:srgbClr val="002F4F"/>
                </a:solidFill>
                <a:latin typeface="Calibri"/>
              </a:rPr>
              <a:t>3.2 – Implantar a Transformação Digital da </a:t>
            </a:r>
            <a:r>
              <a:rPr lang="pt-BR" sz="1455" b="1" dirty="0">
                <a:solidFill>
                  <a:srgbClr val="002F4F"/>
                </a:solidFill>
                <a:latin typeface="Calibri"/>
              </a:rPr>
              <a:t>PPSA</a:t>
            </a:r>
            <a:endParaRPr lang="pt-BR" sz="1455" b="1">
              <a:solidFill>
                <a:srgbClr val="002F4F"/>
              </a:solidFill>
              <a:latin typeface="Calibri"/>
            </a:endParaRP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934381D3-2090-477A-A36E-F3261A373641}"/>
              </a:ext>
            </a:extLst>
          </p:cNvPr>
          <p:cNvSpPr/>
          <p:nvPr/>
        </p:nvSpPr>
        <p:spPr>
          <a:xfrm>
            <a:off x="4098000" y="2945369"/>
            <a:ext cx="7703960" cy="113518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554492">
              <a:defRPr/>
            </a:pPr>
            <a:r>
              <a:rPr lang="pt-BR" sz="1455" dirty="0">
                <a:solidFill>
                  <a:srgbClr val="002F4F"/>
                </a:solidFill>
                <a:latin typeface="Calibri"/>
              </a:rPr>
              <a:t>IE 3.2.1 - Estruturar a gestão de dados técnicos de CPPs e AIPs</a:t>
            </a:r>
          </a:p>
          <a:p>
            <a:pPr defTabSz="554492">
              <a:defRPr/>
            </a:pPr>
            <a:r>
              <a:rPr lang="pt-BR" sz="1455" dirty="0">
                <a:solidFill>
                  <a:srgbClr val="002F4F"/>
                </a:solidFill>
                <a:latin typeface="Calibri"/>
              </a:rPr>
              <a:t>IE 3.2.2 - Reforçar a Segurança dos Dados e Informações </a:t>
            </a:r>
          </a:p>
          <a:p>
            <a:pPr defTabSz="554492">
              <a:defRPr/>
            </a:pPr>
            <a:r>
              <a:rPr lang="pt-BR" sz="1455" dirty="0">
                <a:solidFill>
                  <a:srgbClr val="002F4F"/>
                </a:solidFill>
                <a:latin typeface="Calibri"/>
              </a:rPr>
              <a:t>IE 3.2.3 - Implantar SIGAD</a:t>
            </a:r>
          </a:p>
          <a:p>
            <a:pPr defTabSz="554492">
              <a:defRPr/>
            </a:pPr>
            <a:r>
              <a:rPr lang="pt-BR" sz="1450" dirty="0">
                <a:solidFill>
                  <a:srgbClr val="002F4F"/>
                </a:solidFill>
                <a:latin typeface="Calibri"/>
              </a:rPr>
              <a:t>IE 3.2.4 - Implantar ERP (Sistema Integrado de Gestão, Enterprise </a:t>
            </a:r>
            <a:r>
              <a:rPr lang="pt-BR" sz="1450" dirty="0" err="1">
                <a:solidFill>
                  <a:srgbClr val="002F4F"/>
                </a:solidFill>
                <a:latin typeface="Calibri"/>
              </a:rPr>
              <a:t>Resource</a:t>
            </a:r>
            <a:r>
              <a:rPr lang="pt-BR" sz="1450" dirty="0">
                <a:solidFill>
                  <a:srgbClr val="002F4F"/>
                </a:solidFill>
                <a:latin typeface="Calibri"/>
              </a:rPr>
              <a:t> Planning)</a:t>
            </a:r>
            <a:endParaRPr lang="pt-BR" sz="1450" dirty="0">
              <a:solidFill>
                <a:srgbClr val="002F4F"/>
              </a:solidFill>
              <a:latin typeface="Calibri"/>
              <a:cs typeface="Calibri"/>
            </a:endParaRPr>
          </a:p>
          <a:p>
            <a:pPr defTabSz="554492">
              <a:defRPr/>
            </a:pPr>
            <a:r>
              <a:rPr lang="pt-BR" sz="1450" dirty="0">
                <a:solidFill>
                  <a:srgbClr val="002F4F"/>
                </a:solidFill>
                <a:latin typeface="Calibri"/>
                <a:cs typeface="Calibri"/>
              </a:rPr>
              <a:t>IE 3.2.5 - Implantar Sistema de Gestão de Ballots</a:t>
            </a:r>
          </a:p>
        </p:txBody>
      </p:sp>
      <p:sp>
        <p:nvSpPr>
          <p:cNvPr id="46" name="Retângulo: Cantos Arredondados 45">
            <a:extLst>
              <a:ext uri="{FF2B5EF4-FFF2-40B4-BE49-F238E27FC236}">
                <a16:creationId xmlns:a16="http://schemas.microsoft.com/office/drawing/2014/main" id="{CC9ABF0D-68AD-4BC4-9D07-A302FB579B48}"/>
              </a:ext>
            </a:extLst>
          </p:cNvPr>
          <p:cNvSpPr/>
          <p:nvPr/>
        </p:nvSpPr>
        <p:spPr>
          <a:xfrm>
            <a:off x="546189" y="4133673"/>
            <a:ext cx="3492869" cy="5675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92">
              <a:defRPr/>
            </a:pPr>
            <a:r>
              <a:rPr lang="pt-BR" sz="1455" b="1">
                <a:solidFill>
                  <a:srgbClr val="002F4F"/>
                </a:solidFill>
                <a:latin typeface="Calibri"/>
              </a:rPr>
              <a:t> 3.3 – Ampliar a Comunicação da Empresa junto aos Públicos de Interesse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DFD8CD35-A4C3-4353-A6DF-B4ADEC3F8B3E}"/>
              </a:ext>
            </a:extLst>
          </p:cNvPr>
          <p:cNvSpPr/>
          <p:nvPr/>
        </p:nvSpPr>
        <p:spPr>
          <a:xfrm>
            <a:off x="4098000" y="4133673"/>
            <a:ext cx="7703960" cy="5675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92">
              <a:defRPr/>
            </a:pPr>
            <a:r>
              <a:rPr lang="pt-BR" sz="1455">
                <a:solidFill>
                  <a:srgbClr val="002F4F"/>
                </a:solidFill>
                <a:latin typeface="Calibri"/>
              </a:rPr>
              <a:t>IE 3.3.1 - Implementar programas de relacionamento com públicos de interesse 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B779F1AB-27EF-4AFE-ADE9-2CB734F9E0DC}"/>
              </a:ext>
            </a:extLst>
          </p:cNvPr>
          <p:cNvSpPr/>
          <p:nvPr/>
        </p:nvSpPr>
        <p:spPr>
          <a:xfrm>
            <a:off x="546189" y="4734373"/>
            <a:ext cx="3492869" cy="5675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92">
              <a:defRPr/>
            </a:pPr>
            <a:r>
              <a:rPr lang="pt-BR" sz="1455" b="1">
                <a:solidFill>
                  <a:srgbClr val="002F4F"/>
                </a:solidFill>
                <a:latin typeface="Calibri"/>
              </a:rPr>
              <a:t>3.4 – Garantir a sustentabilidade financeira de longo prazo da PPSA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0BF295DF-0B96-47AB-921F-ECEB69AEE747}"/>
              </a:ext>
            </a:extLst>
          </p:cNvPr>
          <p:cNvSpPr/>
          <p:nvPr/>
        </p:nvSpPr>
        <p:spPr>
          <a:xfrm>
            <a:off x="4098000" y="4734373"/>
            <a:ext cx="7703960" cy="5675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92">
              <a:defRPr/>
            </a:pPr>
            <a:r>
              <a:rPr lang="pt-BR" sz="1455">
                <a:solidFill>
                  <a:srgbClr val="002F4F"/>
                </a:solidFill>
                <a:latin typeface="Calibri"/>
              </a:rPr>
              <a:t>IE 3.4.1 - Buscar a sustentabilidade financeira de longo prazo da </a:t>
            </a:r>
            <a:r>
              <a:rPr lang="pt-BR" sz="1455" dirty="0">
                <a:solidFill>
                  <a:srgbClr val="002F4F"/>
                </a:solidFill>
                <a:latin typeface="Calibri"/>
              </a:rPr>
              <a:t>PPSA</a:t>
            </a:r>
            <a:endParaRPr lang="pt-BR" sz="1455">
              <a:solidFill>
                <a:srgbClr val="002F4F"/>
              </a:solidFill>
              <a:latin typeface="Calibri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63C9FEF-DDEA-4A15-B146-2E71B40FCB4F}"/>
              </a:ext>
            </a:extLst>
          </p:cNvPr>
          <p:cNvSpPr/>
          <p:nvPr/>
        </p:nvSpPr>
        <p:spPr>
          <a:xfrm>
            <a:off x="546189" y="5348172"/>
            <a:ext cx="3492869" cy="71814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1455" b="1">
                <a:solidFill>
                  <a:srgbClr val="002F4F"/>
                </a:solidFill>
                <a:latin typeface="Calibri"/>
              </a:rPr>
              <a:t>3.5 - </a:t>
            </a:r>
            <a:r>
              <a:rPr lang="pt-BR" sz="1455" b="1">
                <a:solidFill>
                  <a:srgbClr val="002F4F"/>
                </a:solidFill>
              </a:rPr>
              <a:t>Preservar as competências técnicas e gerenciais da PPSA através da gestão do conhecimento</a:t>
            </a:r>
            <a:endParaRPr lang="pt-BR" sz="1455" b="1">
              <a:solidFill>
                <a:srgbClr val="002F4F"/>
              </a:solidFill>
              <a:latin typeface="Calibri"/>
            </a:endParaRP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4C5DB1A5-4749-4E25-BD28-11100D152FFE}"/>
              </a:ext>
            </a:extLst>
          </p:cNvPr>
          <p:cNvSpPr/>
          <p:nvPr/>
        </p:nvSpPr>
        <p:spPr>
          <a:xfrm>
            <a:off x="4098000" y="5348172"/>
            <a:ext cx="7703960" cy="71822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54492">
              <a:defRPr/>
            </a:pPr>
            <a:r>
              <a:rPr lang="pt-BR" sz="1455">
                <a:solidFill>
                  <a:srgbClr val="002F4F"/>
                </a:solidFill>
                <a:latin typeface="Calibri"/>
              </a:rPr>
              <a:t>IE 3.5.1 - Implantar a gestão do conhecimento na PPSA com foco na capacitação de novos funcionários </a:t>
            </a:r>
          </a:p>
        </p:txBody>
      </p:sp>
      <p:pic>
        <p:nvPicPr>
          <p:cNvPr id="27" name="Gráfico 26" descr="Alvo">
            <a:extLst>
              <a:ext uri="{FF2B5EF4-FFF2-40B4-BE49-F238E27FC236}">
                <a16:creationId xmlns:a16="http://schemas.microsoft.com/office/drawing/2014/main" id="{C12E1BB8-D2C9-42B2-8928-2BBF7E693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227" y="1239969"/>
            <a:ext cx="554493" cy="554493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2E1E73CD-AB2F-43CE-A259-9DCCCDAA6211}"/>
              </a:ext>
            </a:extLst>
          </p:cNvPr>
          <p:cNvSpPr txBox="1">
            <a:spLocks/>
          </p:cNvSpPr>
          <p:nvPr/>
        </p:nvSpPr>
        <p:spPr>
          <a:xfrm>
            <a:off x="218732" y="21831"/>
            <a:ext cx="11641142" cy="603927"/>
          </a:xfrm>
          <a:prstGeom prst="rect">
            <a:avLst/>
          </a:prstGeom>
        </p:spPr>
        <p:txBody>
          <a:bodyPr vert="horz" wrap="square" lIns="0" tIns="172509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3081">
              <a:lnSpc>
                <a:spcPct val="72900"/>
              </a:lnSpc>
              <a:spcBef>
                <a:spcPts val="1358"/>
              </a:spcBef>
            </a:pPr>
            <a:r>
              <a:rPr lang="pt-BR" sz="3638" kern="0" spc="-45">
                <a:solidFill>
                  <a:srgbClr val="002060"/>
                </a:solidFill>
              </a:rPr>
              <a:t>3ª Diretriz Estratégica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33E939C-154C-4A68-BAE5-6739C6F8D4F8}"/>
              </a:ext>
            </a:extLst>
          </p:cNvPr>
          <p:cNvSpPr txBox="1"/>
          <p:nvPr/>
        </p:nvSpPr>
        <p:spPr>
          <a:xfrm>
            <a:off x="273775" y="667151"/>
            <a:ext cx="11851606" cy="727842"/>
          </a:xfrm>
          <a:prstGeom prst="rect">
            <a:avLst/>
          </a:prstGeom>
          <a:noFill/>
        </p:spPr>
        <p:txBody>
          <a:bodyPr wrap="square" lIns="55449" tIns="27725" rIns="55449" bIns="27725" rtlCol="0" anchor="t">
            <a:spAutoFit/>
          </a:bodyPr>
          <a:lstStyle/>
          <a:p>
            <a:pPr>
              <a:defRPr/>
            </a:pPr>
            <a:r>
              <a:rPr lang="pt-BR" sz="2183" b="1">
                <a:solidFill>
                  <a:srgbClr val="008D94"/>
                </a:solidFill>
              </a:rPr>
              <a:t>Diretriz: Consolidar a estruturação da empresa</a:t>
            </a:r>
          </a:p>
          <a:p>
            <a:pPr>
              <a:defRPr/>
            </a:pPr>
            <a:endParaRPr lang="pt-BR" sz="2183" b="1">
              <a:solidFill>
                <a:srgbClr val="008D94"/>
              </a:solidFill>
              <a:latin typeface="Calibri"/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7D02688D-C9B2-47D8-B637-8984C004D741}"/>
              </a:ext>
            </a:extLst>
          </p:cNvPr>
          <p:cNvSpPr/>
          <p:nvPr/>
        </p:nvSpPr>
        <p:spPr>
          <a:xfrm>
            <a:off x="545048" y="1950352"/>
            <a:ext cx="3492869" cy="292758"/>
          </a:xfrm>
          <a:prstGeom prst="roundRect">
            <a:avLst/>
          </a:prstGeom>
          <a:solidFill>
            <a:srgbClr val="008D94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r>
              <a:rPr lang="pt-BR" sz="1455" b="1">
                <a:solidFill>
                  <a:prstClr val="white"/>
                </a:solidFill>
                <a:latin typeface="Calibri"/>
              </a:rPr>
              <a:t>Objetivos Estratégicos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F58A64E4-A0F1-42D9-B144-F041ECAFE778}"/>
              </a:ext>
            </a:extLst>
          </p:cNvPr>
          <p:cNvSpPr/>
          <p:nvPr/>
        </p:nvSpPr>
        <p:spPr>
          <a:xfrm>
            <a:off x="4097223" y="1950352"/>
            <a:ext cx="7704431" cy="292758"/>
          </a:xfrm>
          <a:prstGeom prst="roundRect">
            <a:avLst/>
          </a:prstGeom>
          <a:solidFill>
            <a:srgbClr val="008D94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r>
              <a:rPr lang="pt-BR" sz="1455" b="1">
                <a:solidFill>
                  <a:prstClr val="white"/>
                </a:solidFill>
                <a:latin typeface="Calibri"/>
              </a:rPr>
              <a:t>Iniciativas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2645680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881DD18A-3CAA-4FEE-9272-C167E5940006}"/>
              </a:ext>
            </a:extLst>
          </p:cNvPr>
          <p:cNvSpPr/>
          <p:nvPr/>
        </p:nvSpPr>
        <p:spPr>
          <a:xfrm>
            <a:off x="694636" y="1226870"/>
            <a:ext cx="11037830" cy="5675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092"/>
              </a:spcBef>
              <a:defRPr/>
            </a:pPr>
            <a:r>
              <a:rPr lang="pt-BR" sz="1455" b="1">
                <a:solidFill>
                  <a:srgbClr val="002F4F"/>
                </a:solidFill>
                <a:latin typeface="Calibri"/>
              </a:rPr>
              <a:t>Meta</a:t>
            </a:r>
            <a:r>
              <a:rPr lang="pt-BR" sz="1455">
                <a:solidFill>
                  <a:srgbClr val="008D94"/>
                </a:solidFill>
                <a:latin typeface="Calibri"/>
              </a:rPr>
              <a:t>: Aumentar o conhecimento a respeito de tecnologias, iniciativas e medições relacionadas à </a:t>
            </a:r>
            <a:r>
              <a:rPr lang="pt-BR" sz="1455" err="1">
                <a:solidFill>
                  <a:srgbClr val="008D94"/>
                </a:solidFill>
                <a:latin typeface="Calibri"/>
              </a:rPr>
              <a:t>descarbonização</a:t>
            </a:r>
            <a:r>
              <a:rPr lang="pt-BR" sz="1455">
                <a:solidFill>
                  <a:srgbClr val="008D94"/>
                </a:solidFill>
                <a:latin typeface="Calibri"/>
              </a:rPr>
              <a:t> no </a:t>
            </a:r>
            <a:r>
              <a:rPr lang="pt-BR" sz="1455" err="1">
                <a:solidFill>
                  <a:srgbClr val="008D94"/>
                </a:solidFill>
                <a:latin typeface="Calibri"/>
              </a:rPr>
              <a:t>pré</a:t>
            </a:r>
            <a:r>
              <a:rPr lang="pt-BR" sz="1455">
                <a:solidFill>
                  <a:srgbClr val="008D94"/>
                </a:solidFill>
                <a:latin typeface="Calibri"/>
              </a:rPr>
              <a:t>-sal </a:t>
            </a:r>
            <a:r>
              <a:rPr lang="pt-BR" sz="1455">
                <a:solidFill>
                  <a:srgbClr val="008D94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4F18389D-766F-4CD3-B12A-EAA982F04A1B}"/>
              </a:ext>
            </a:extLst>
          </p:cNvPr>
          <p:cNvSpPr/>
          <p:nvPr/>
        </p:nvSpPr>
        <p:spPr>
          <a:xfrm>
            <a:off x="545048" y="1950352"/>
            <a:ext cx="3492869" cy="292758"/>
          </a:xfrm>
          <a:prstGeom prst="roundRect">
            <a:avLst/>
          </a:prstGeom>
          <a:solidFill>
            <a:srgbClr val="008D94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r>
              <a:rPr lang="pt-BR" sz="1455" b="1">
                <a:solidFill>
                  <a:prstClr val="white"/>
                </a:solidFill>
                <a:latin typeface="Calibri"/>
              </a:rPr>
              <a:t>Objetivo Estratégico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1319C183-D8D1-4FAF-BED8-CCAD929C6701}"/>
              </a:ext>
            </a:extLst>
          </p:cNvPr>
          <p:cNvSpPr/>
          <p:nvPr/>
        </p:nvSpPr>
        <p:spPr>
          <a:xfrm>
            <a:off x="4097223" y="1950352"/>
            <a:ext cx="7704431" cy="292758"/>
          </a:xfrm>
          <a:prstGeom prst="roundRect">
            <a:avLst/>
          </a:prstGeom>
          <a:solidFill>
            <a:srgbClr val="008D94"/>
          </a:solidFill>
          <a:ln>
            <a:solidFill>
              <a:srgbClr val="008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r>
              <a:rPr lang="pt-BR" sz="1455" b="1">
                <a:solidFill>
                  <a:prstClr val="white"/>
                </a:solidFill>
                <a:latin typeface="Calibri"/>
              </a:rPr>
              <a:t>Iniciativas Estratégicas</a:t>
            </a:r>
          </a:p>
        </p:txBody>
      </p:sp>
      <p:pic>
        <p:nvPicPr>
          <p:cNvPr id="53" name="Gráfico 52" descr="Alvo">
            <a:extLst>
              <a:ext uri="{FF2B5EF4-FFF2-40B4-BE49-F238E27FC236}">
                <a16:creationId xmlns:a16="http://schemas.microsoft.com/office/drawing/2014/main" id="{0C34C247-CEFD-4896-860E-25943BED4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227" y="1239969"/>
            <a:ext cx="554493" cy="554493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727982B4-2EC4-49A0-8466-4044FEA522FF}"/>
              </a:ext>
            </a:extLst>
          </p:cNvPr>
          <p:cNvSpPr txBox="1">
            <a:spLocks/>
          </p:cNvSpPr>
          <p:nvPr/>
        </p:nvSpPr>
        <p:spPr>
          <a:xfrm>
            <a:off x="218732" y="21831"/>
            <a:ext cx="11641142" cy="603927"/>
          </a:xfrm>
          <a:prstGeom prst="rect">
            <a:avLst/>
          </a:prstGeom>
        </p:spPr>
        <p:txBody>
          <a:bodyPr vert="horz" wrap="square" lIns="0" tIns="172509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3081">
              <a:lnSpc>
                <a:spcPct val="72900"/>
              </a:lnSpc>
              <a:spcBef>
                <a:spcPts val="1358"/>
              </a:spcBef>
            </a:pPr>
            <a:r>
              <a:rPr lang="pt-BR" sz="3638" kern="0" spc="-45" dirty="0">
                <a:solidFill>
                  <a:srgbClr val="002060"/>
                </a:solidFill>
              </a:rPr>
              <a:t>4ª Diretriz Estratégica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259EF8A-CC78-4C1B-AF44-E638A98195D3}"/>
              </a:ext>
            </a:extLst>
          </p:cNvPr>
          <p:cNvSpPr/>
          <p:nvPr/>
        </p:nvSpPr>
        <p:spPr>
          <a:xfrm>
            <a:off x="546189" y="2356579"/>
            <a:ext cx="3492869" cy="12433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t-BR" sz="1455" b="1" dirty="0">
                <a:solidFill>
                  <a:srgbClr val="002F4F"/>
                </a:solidFill>
              </a:rPr>
              <a:t>4.1 - Incentivar ações de </a:t>
            </a:r>
            <a:r>
              <a:rPr lang="pt-BR" sz="1455" b="1" dirty="0" err="1">
                <a:solidFill>
                  <a:srgbClr val="002F4F"/>
                </a:solidFill>
              </a:rPr>
              <a:t>descarbonização</a:t>
            </a:r>
            <a:r>
              <a:rPr lang="pt-BR" sz="1455" b="1" dirty="0">
                <a:solidFill>
                  <a:srgbClr val="002F4F"/>
                </a:solidFill>
              </a:rPr>
              <a:t> nos </a:t>
            </a:r>
            <a:r>
              <a:rPr lang="pt-BR" sz="1455" b="1" dirty="0" err="1">
                <a:solidFill>
                  <a:srgbClr val="002F4F"/>
                </a:solidFill>
              </a:rPr>
              <a:t>CPPs</a:t>
            </a:r>
            <a:r>
              <a:rPr lang="pt-BR" sz="1455" b="1" dirty="0">
                <a:solidFill>
                  <a:srgbClr val="002F4F"/>
                </a:solidFill>
              </a:rPr>
              <a:t> ao longo da curva de produção</a:t>
            </a:r>
            <a:endParaRPr lang="pt-BR" sz="1455" b="1" dirty="0">
              <a:solidFill>
                <a:srgbClr val="002F4F"/>
              </a:solidFill>
              <a:latin typeface="Calibri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583823C-1C0F-4BCB-92FD-0A0A7C2F3150}"/>
              </a:ext>
            </a:extLst>
          </p:cNvPr>
          <p:cNvSpPr/>
          <p:nvPr/>
        </p:nvSpPr>
        <p:spPr>
          <a:xfrm>
            <a:off x="4098000" y="2356579"/>
            <a:ext cx="7703960" cy="12433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1455">
                <a:solidFill>
                  <a:srgbClr val="002F4F"/>
                </a:solidFill>
              </a:rPr>
              <a:t>IE 4.1.1 Sistematizar ações relacionadas à descarbonização no </a:t>
            </a:r>
            <a:r>
              <a:rPr lang="pt-BR" sz="1455" err="1">
                <a:solidFill>
                  <a:srgbClr val="002F4F"/>
                </a:solidFill>
              </a:rPr>
              <a:t>pré</a:t>
            </a:r>
            <a:r>
              <a:rPr lang="pt-BR" sz="1455">
                <a:solidFill>
                  <a:srgbClr val="002F4F"/>
                </a:solidFill>
              </a:rPr>
              <a:t>-sal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7E26246-C1B8-4D65-B290-ED1D36FF9DD3}"/>
              </a:ext>
            </a:extLst>
          </p:cNvPr>
          <p:cNvSpPr txBox="1"/>
          <p:nvPr/>
        </p:nvSpPr>
        <p:spPr>
          <a:xfrm>
            <a:off x="273775" y="667151"/>
            <a:ext cx="11154401" cy="391917"/>
          </a:xfrm>
          <a:prstGeom prst="rect">
            <a:avLst/>
          </a:prstGeom>
          <a:noFill/>
        </p:spPr>
        <p:txBody>
          <a:bodyPr wrap="square" lIns="55449" tIns="27725" rIns="55449" bIns="27725" rtlCol="0" anchor="t">
            <a:spAutoFit/>
          </a:bodyPr>
          <a:lstStyle/>
          <a:p>
            <a:pPr>
              <a:defRPr/>
            </a:pPr>
            <a:r>
              <a:rPr lang="pt-BR" sz="2183" b="1">
                <a:solidFill>
                  <a:srgbClr val="008D94"/>
                </a:solidFill>
                <a:latin typeface="Calibri"/>
              </a:rPr>
              <a:t>Diretriz: </a:t>
            </a:r>
            <a:r>
              <a:rPr lang="pt-BR" sz="2183" b="1">
                <a:solidFill>
                  <a:srgbClr val="008D94"/>
                </a:solidFill>
              </a:rPr>
              <a:t>Fomentar ações de descarbonização nos consórcios </a:t>
            </a:r>
            <a:endParaRPr lang="pt-BR" sz="2183" b="1">
              <a:solidFill>
                <a:srgbClr val="008D94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9757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76B2564-7E2F-48D7-8237-5DD59BD673F7}"/>
              </a:ext>
            </a:extLst>
          </p:cNvPr>
          <p:cNvSpPr/>
          <p:nvPr/>
        </p:nvSpPr>
        <p:spPr>
          <a:xfrm>
            <a:off x="144395" y="111240"/>
            <a:ext cx="11918974" cy="723352"/>
          </a:xfrm>
          <a:prstGeom prst="rect">
            <a:avLst/>
          </a:prstGeom>
        </p:spPr>
        <p:txBody>
          <a:bodyPr wrap="square" lIns="108281" tIns="54140" rIns="108281" bIns="54140">
            <a:spAutoFit/>
          </a:bodyPr>
          <a:lstStyle/>
          <a:p>
            <a:pPr defTabSz="543151">
              <a:spcBef>
                <a:spcPct val="0"/>
              </a:spcBef>
              <a:defRPr/>
            </a:pPr>
            <a:r>
              <a:rPr lang="pt-BR" sz="3990" b="1" kern="0" spc="-45" dirty="0">
                <a:solidFill>
                  <a:srgbClr val="002060"/>
                </a:solidFill>
                <a:cs typeface="Calibri"/>
              </a:rPr>
              <a:t>Planejamento em números – 2024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D51895C-D6D7-405C-9901-D37F611CF69B}"/>
              </a:ext>
            </a:extLst>
          </p:cNvPr>
          <p:cNvSpPr txBox="1"/>
          <p:nvPr/>
        </p:nvSpPr>
        <p:spPr>
          <a:xfrm>
            <a:off x="6419032" y="2025887"/>
            <a:ext cx="3128400" cy="160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541420"/>
            <a:r>
              <a:rPr lang="pt-BR" sz="1350" b="1" dirty="0">
                <a:solidFill>
                  <a:srgbClr val="008D94"/>
                </a:solidFill>
                <a:latin typeface="Calibri"/>
              </a:rPr>
              <a:t>Premissas 2024</a:t>
            </a:r>
          </a:p>
          <a:p>
            <a:pPr defTabSz="541420"/>
            <a:endParaRPr lang="pt-BR" sz="1350" b="1" dirty="0">
              <a:solidFill>
                <a:srgbClr val="008D94"/>
              </a:solidFill>
              <a:latin typeface="Calibri"/>
            </a:endParaRPr>
          </a:p>
          <a:p>
            <a:pPr defTabSz="541420"/>
            <a:r>
              <a:rPr lang="pt-BR" sz="1350" b="1" dirty="0">
                <a:solidFill>
                  <a:srgbClr val="022040"/>
                </a:solidFill>
                <a:latin typeface="Calibri"/>
              </a:rPr>
              <a:t>Preço do petróleo: PR ANP US$ 68,00</a:t>
            </a:r>
          </a:p>
          <a:p>
            <a:pPr defTabSz="541420"/>
            <a:r>
              <a:rPr lang="pt-BR" sz="1050" dirty="0">
                <a:solidFill>
                  <a:srgbClr val="022040"/>
                </a:solidFill>
                <a:latin typeface="Calibri"/>
              </a:rPr>
              <a:t>P</a:t>
            </a:r>
            <a:r>
              <a:rPr lang="pt-BR" sz="1050" dirty="0">
                <a:solidFill>
                  <a:srgbClr val="022040"/>
                </a:solidFill>
              </a:rPr>
              <a:t>remissa definida internamente com base nas projeções de mercado</a:t>
            </a:r>
            <a:endParaRPr lang="pt-BR" sz="1050" dirty="0">
              <a:solidFill>
                <a:srgbClr val="022040"/>
              </a:solidFill>
              <a:highlight>
                <a:srgbClr val="FFFF00"/>
              </a:highlight>
              <a:latin typeface="Calibri"/>
            </a:endParaRPr>
          </a:p>
          <a:p>
            <a:pPr defTabSz="541420"/>
            <a:r>
              <a:rPr lang="pt-BR" sz="1050" dirty="0">
                <a:solidFill>
                  <a:srgbClr val="022040"/>
                </a:solidFill>
                <a:latin typeface="Calibri"/>
              </a:rPr>
              <a:t>    </a:t>
            </a:r>
          </a:p>
          <a:p>
            <a:pPr defTabSz="541420"/>
            <a:r>
              <a:rPr lang="pt-BR" sz="1350" b="1" dirty="0">
                <a:solidFill>
                  <a:srgbClr val="022040"/>
                </a:solidFill>
                <a:latin typeface="Calibri"/>
              </a:rPr>
              <a:t>Câmbio: 5,00 R$/US$  </a:t>
            </a:r>
          </a:p>
          <a:p>
            <a:pPr defTabSz="541420"/>
            <a:r>
              <a:rPr lang="pt-BR" sz="1050" dirty="0">
                <a:solidFill>
                  <a:srgbClr val="022040"/>
                </a:solidFill>
                <a:latin typeface="Calibri"/>
              </a:rPr>
              <a:t>Fonte: Relatório Focus de </a:t>
            </a:r>
            <a:r>
              <a:rPr lang="pt-BR" sz="1050" dirty="0" err="1">
                <a:solidFill>
                  <a:srgbClr val="022040"/>
                </a:solidFill>
                <a:latin typeface="Calibri"/>
              </a:rPr>
              <a:t>ago</a:t>
            </a:r>
            <a:r>
              <a:rPr lang="pt-BR" sz="1050" dirty="0">
                <a:solidFill>
                  <a:srgbClr val="022040"/>
                </a:solidFill>
                <a:latin typeface="Calibri"/>
              </a:rPr>
              <a:t>/2023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15403A9-509A-48C7-B406-556369F2FC35}"/>
              </a:ext>
            </a:extLst>
          </p:cNvPr>
          <p:cNvSpPr/>
          <p:nvPr/>
        </p:nvSpPr>
        <p:spPr>
          <a:xfrm>
            <a:off x="3192169" y="2025887"/>
            <a:ext cx="3129345" cy="1600461"/>
          </a:xfrm>
          <a:prstGeom prst="rect">
            <a:avLst/>
          </a:prstGeom>
          <a:solidFill>
            <a:schemeClr val="accent1"/>
          </a:solidFill>
        </p:spPr>
        <p:txBody>
          <a:bodyPr wrap="square" lIns="87272" tIns="43636" rIns="87272" bIns="43636">
            <a:spAutoFit/>
          </a:bodyPr>
          <a:lstStyle/>
          <a:p>
            <a:pPr algn="ctr" defTabSz="436385"/>
            <a:endParaRPr lang="en-US" sz="2144" b="1" dirty="0">
              <a:solidFill>
                <a:srgbClr val="008D94"/>
              </a:solidFill>
              <a:latin typeface="Calibri"/>
              <a:cs typeface="Calibri"/>
            </a:endParaRPr>
          </a:p>
          <a:p>
            <a:pPr algn="ctr" defTabSz="436385"/>
            <a:r>
              <a:rPr lang="en-US" sz="2144" b="1" dirty="0" err="1">
                <a:solidFill>
                  <a:srgbClr val="008D94"/>
                </a:solidFill>
                <a:latin typeface="Calibri"/>
                <a:cs typeface="Calibri"/>
              </a:rPr>
              <a:t>Receita</a:t>
            </a:r>
            <a:r>
              <a:rPr lang="en-US" sz="2144" b="1" dirty="0">
                <a:solidFill>
                  <a:srgbClr val="008D94"/>
                </a:solidFill>
                <a:latin typeface="Calibri"/>
                <a:cs typeface="Calibri"/>
              </a:rPr>
              <a:t> para </a:t>
            </a:r>
            <a:r>
              <a:rPr lang="en-US" sz="2144" b="1" dirty="0" err="1">
                <a:solidFill>
                  <a:srgbClr val="008D94"/>
                </a:solidFill>
                <a:latin typeface="Calibri"/>
                <a:cs typeface="Calibri"/>
              </a:rPr>
              <a:t>União</a:t>
            </a:r>
            <a:endParaRPr lang="en-US" sz="2144" b="1" dirty="0">
              <a:solidFill>
                <a:srgbClr val="008D94"/>
              </a:solidFill>
              <a:latin typeface="Calibri"/>
              <a:cs typeface="Calibri"/>
            </a:endParaRPr>
          </a:p>
          <a:p>
            <a:pPr algn="ctr" defTabSz="436385"/>
            <a:endParaRPr lang="en-US" sz="2144" b="1" dirty="0">
              <a:solidFill>
                <a:srgbClr val="008D94"/>
              </a:solidFill>
              <a:latin typeface="Calibri"/>
              <a:cs typeface="Calibri"/>
            </a:endParaRPr>
          </a:p>
          <a:p>
            <a:pPr algn="ctr" defTabSz="436385"/>
            <a:r>
              <a:rPr lang="en-US" sz="19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949" b="1" dirty="0">
                <a:solidFill>
                  <a:srgbClr val="FFFFFF"/>
                </a:solidFill>
                <a:latin typeface="Calibri"/>
                <a:cs typeface="Calibri"/>
              </a:rPr>
              <a:t>R$ 7,82 </a:t>
            </a:r>
            <a:r>
              <a:rPr lang="en-US" sz="1949" b="1" dirty="0" err="1">
                <a:solidFill>
                  <a:srgbClr val="FFFFFF"/>
                </a:solidFill>
                <a:latin typeface="Calibri"/>
                <a:cs typeface="Calibri"/>
              </a:rPr>
              <a:t>bilhões</a:t>
            </a:r>
            <a:endParaRPr lang="en-US" sz="1949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 defTabSz="436385"/>
            <a:endParaRPr lang="en-US" sz="1446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C00D214-3040-4636-9D4C-E5D717E26B8D}"/>
              </a:ext>
            </a:extLst>
          </p:cNvPr>
          <p:cNvSpPr txBox="1"/>
          <p:nvPr/>
        </p:nvSpPr>
        <p:spPr>
          <a:xfrm>
            <a:off x="6419031" y="3731945"/>
            <a:ext cx="3129345" cy="18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541420"/>
            <a:r>
              <a:rPr lang="pt-BR" b="1" dirty="0">
                <a:solidFill>
                  <a:srgbClr val="FFC000"/>
                </a:solidFill>
                <a:latin typeface="Calibri"/>
              </a:rPr>
              <a:t>44 </a:t>
            </a:r>
            <a:r>
              <a:rPr lang="pt-BR" sz="1350" b="1" dirty="0">
                <a:solidFill>
                  <a:srgbClr val="008D94"/>
                </a:solidFill>
                <a:latin typeface="Calibri"/>
              </a:rPr>
              <a:t>Cargas de óleo em 2024</a:t>
            </a:r>
          </a:p>
          <a:p>
            <a:pPr defTabSz="541420"/>
            <a:endParaRPr lang="pt-BR" sz="1350" b="1" dirty="0">
              <a:solidFill>
                <a:srgbClr val="008D94"/>
              </a:solidFill>
              <a:latin typeface="Calibri"/>
            </a:endParaRPr>
          </a:p>
          <a:p>
            <a:pPr defTabSz="541420"/>
            <a:r>
              <a:rPr lang="pt-BR" sz="1350" b="1" dirty="0">
                <a:solidFill>
                  <a:srgbClr val="022040"/>
                </a:solidFill>
                <a:latin typeface="Calibri"/>
              </a:rPr>
              <a:t>34 cargas de óleo de Mero</a:t>
            </a:r>
          </a:p>
          <a:p>
            <a:pPr defTabSz="541420"/>
            <a:r>
              <a:rPr lang="pt-BR" sz="1350" b="1" dirty="0">
                <a:solidFill>
                  <a:srgbClr val="022040"/>
                </a:solidFill>
                <a:latin typeface="Calibri"/>
              </a:rPr>
              <a:t>5 de Búzios</a:t>
            </a:r>
          </a:p>
          <a:p>
            <a:pPr defTabSz="541420"/>
            <a:r>
              <a:rPr lang="pt-BR" sz="1350" b="1" dirty="0">
                <a:solidFill>
                  <a:srgbClr val="022040"/>
                </a:solidFill>
                <a:latin typeface="Calibri"/>
              </a:rPr>
              <a:t>2 de </a:t>
            </a:r>
            <a:r>
              <a:rPr lang="pt-BR" sz="1350" b="1" dirty="0" err="1">
                <a:solidFill>
                  <a:srgbClr val="022040"/>
                </a:solidFill>
                <a:latin typeface="Calibri"/>
              </a:rPr>
              <a:t>Sapinhoá</a:t>
            </a:r>
            <a:endParaRPr lang="pt-BR" sz="1350" b="1" dirty="0">
              <a:solidFill>
                <a:srgbClr val="022040"/>
              </a:solidFill>
              <a:latin typeface="Calibri"/>
            </a:endParaRPr>
          </a:p>
          <a:p>
            <a:pPr defTabSz="541420"/>
            <a:r>
              <a:rPr lang="pt-BR" sz="1350" b="1" dirty="0">
                <a:solidFill>
                  <a:srgbClr val="022040"/>
                </a:solidFill>
                <a:latin typeface="Calibri"/>
              </a:rPr>
              <a:t>2 de Sépia</a:t>
            </a:r>
          </a:p>
          <a:p>
            <a:pPr defTabSz="541420"/>
            <a:r>
              <a:rPr lang="pt-BR" sz="1350" b="1" dirty="0">
                <a:solidFill>
                  <a:srgbClr val="022040"/>
                </a:solidFill>
                <a:latin typeface="Calibri"/>
              </a:rPr>
              <a:t>1 de Atapu</a:t>
            </a:r>
          </a:p>
          <a:p>
            <a:pPr defTabSz="541420"/>
            <a:endParaRPr lang="pt-BR" sz="1350" b="1" dirty="0">
              <a:solidFill>
                <a:srgbClr val="022040"/>
              </a:solidFill>
              <a:latin typeface="Calibri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8DC3227-0A5F-4601-BFE1-6FFD39681B91}"/>
              </a:ext>
            </a:extLst>
          </p:cNvPr>
          <p:cNvSpPr/>
          <p:nvPr/>
        </p:nvSpPr>
        <p:spPr>
          <a:xfrm>
            <a:off x="3192169" y="3731945"/>
            <a:ext cx="3129345" cy="1800003"/>
          </a:xfrm>
          <a:prstGeom prst="rect">
            <a:avLst/>
          </a:prstGeom>
          <a:solidFill>
            <a:schemeClr val="accent1"/>
          </a:solidFill>
        </p:spPr>
        <p:txBody>
          <a:bodyPr wrap="square" lIns="87272" tIns="43636" rIns="87272" bIns="43636">
            <a:spAutoFit/>
          </a:bodyPr>
          <a:lstStyle/>
          <a:p>
            <a:pPr algn="ctr" defTabSz="436385"/>
            <a:r>
              <a:rPr lang="en-US" sz="2144" b="1" dirty="0" err="1">
                <a:solidFill>
                  <a:srgbClr val="008D94"/>
                </a:solidFill>
                <a:latin typeface="Calibri"/>
                <a:cs typeface="Calibri"/>
              </a:rPr>
              <a:t>Comercialização</a:t>
            </a:r>
            <a:r>
              <a:rPr lang="en-US" sz="2144" b="1" dirty="0">
                <a:solidFill>
                  <a:srgbClr val="008D94"/>
                </a:solidFill>
                <a:latin typeface="Calibri"/>
                <a:cs typeface="Calibri"/>
              </a:rPr>
              <a:t> de </a:t>
            </a:r>
          </a:p>
          <a:p>
            <a:pPr algn="ctr" defTabSz="436385"/>
            <a:r>
              <a:rPr lang="en-US" sz="2144" b="1" dirty="0" err="1">
                <a:solidFill>
                  <a:srgbClr val="008D94"/>
                </a:solidFill>
                <a:latin typeface="Calibri"/>
                <a:cs typeface="Calibri"/>
              </a:rPr>
              <a:t>óleo</a:t>
            </a:r>
            <a:r>
              <a:rPr lang="en-US" sz="2144" b="1" dirty="0">
                <a:solidFill>
                  <a:srgbClr val="008D94"/>
                </a:solidFill>
                <a:latin typeface="Calibri"/>
                <a:cs typeface="Calibri"/>
              </a:rPr>
              <a:t> e </a:t>
            </a:r>
            <a:r>
              <a:rPr lang="en-US" sz="2144" b="1" dirty="0" err="1">
                <a:solidFill>
                  <a:srgbClr val="008D94"/>
                </a:solidFill>
                <a:latin typeface="Calibri"/>
                <a:cs typeface="Calibri"/>
              </a:rPr>
              <a:t>gás</a:t>
            </a:r>
            <a:r>
              <a:rPr lang="en-US" sz="2144" b="1" dirty="0">
                <a:solidFill>
                  <a:srgbClr val="008D94"/>
                </a:solidFill>
                <a:latin typeface="Calibri"/>
                <a:cs typeface="Calibri"/>
              </a:rPr>
              <a:t> - </a:t>
            </a:r>
            <a:r>
              <a:rPr lang="en-US" sz="2144" b="1" dirty="0" err="1">
                <a:solidFill>
                  <a:srgbClr val="008D94"/>
                </a:solidFill>
                <a:latin typeface="Calibri"/>
                <a:cs typeface="Calibri"/>
              </a:rPr>
              <a:t>metas</a:t>
            </a:r>
            <a:endParaRPr lang="en-US" sz="2144" b="1" dirty="0">
              <a:solidFill>
                <a:srgbClr val="008D94"/>
              </a:solidFill>
              <a:latin typeface="Calibri"/>
              <a:cs typeface="Calibri"/>
            </a:endParaRPr>
          </a:p>
          <a:p>
            <a:pPr algn="ctr" defTabSz="436385"/>
            <a:endParaRPr lang="en-US" sz="2144" b="1" dirty="0">
              <a:solidFill>
                <a:srgbClr val="008D94"/>
              </a:solidFill>
              <a:latin typeface="Calibri"/>
              <a:cs typeface="Calibri"/>
            </a:endParaRPr>
          </a:p>
          <a:p>
            <a:pPr algn="ctr" defTabSz="436385"/>
            <a:r>
              <a:rPr lang="en-US" sz="1446" b="1" dirty="0">
                <a:solidFill>
                  <a:srgbClr val="FFFFFF"/>
                </a:solidFill>
                <a:latin typeface="Calibri"/>
                <a:cs typeface="Calibri"/>
              </a:rPr>
              <a:t>     </a:t>
            </a:r>
            <a:r>
              <a:rPr lang="en-US" sz="1446" b="1" dirty="0">
                <a:solidFill>
                  <a:srgbClr val="FFC000"/>
                </a:solidFill>
                <a:latin typeface="Calibri"/>
                <a:cs typeface="Calibri"/>
              </a:rPr>
              <a:t>21,75 </a:t>
            </a:r>
            <a:r>
              <a:rPr lang="en-US" sz="1446" dirty="0">
                <a:solidFill>
                  <a:srgbClr val="FFC000"/>
                </a:solidFill>
                <a:latin typeface="Calibri"/>
                <a:cs typeface="Calibri"/>
              </a:rPr>
              <a:t>MM bbl e</a:t>
            </a:r>
          </a:p>
          <a:p>
            <a:pPr algn="ctr" defTabSz="436385"/>
            <a:r>
              <a:rPr lang="en-US" sz="144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1446" b="1" dirty="0">
                <a:solidFill>
                  <a:srgbClr val="FFFFFF"/>
                </a:solidFill>
                <a:latin typeface="Calibri"/>
                <a:cs typeface="Calibri"/>
              </a:rPr>
              <a:t>59,84</a:t>
            </a:r>
            <a:r>
              <a:rPr lang="pt-BR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pt-BR" sz="1446" dirty="0">
                <a:solidFill>
                  <a:srgbClr val="FFFFFF"/>
                </a:solidFill>
                <a:latin typeface="Calibri"/>
                <a:cs typeface="Calibri"/>
              </a:rPr>
              <a:t>MM m</a:t>
            </a:r>
            <a:r>
              <a:rPr lang="pt-BR" sz="1446" baseline="30000" dirty="0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lang="pt-BR" sz="1446" dirty="0">
                <a:solidFill>
                  <a:srgbClr val="FFFFFF"/>
                </a:solidFill>
                <a:latin typeface="Calibri"/>
                <a:cs typeface="Calibri"/>
              </a:rPr>
              <a:t>de gás </a:t>
            </a:r>
            <a:endParaRPr lang="en-US" sz="1446" dirty="0">
              <a:solidFill>
                <a:srgbClr val="FFFFFF"/>
              </a:solidFill>
              <a:latin typeface="Calibri"/>
              <a:cs typeface="Calibri"/>
            </a:endParaRPr>
          </a:p>
          <a:p>
            <a:pPr defTabSz="436385"/>
            <a:endParaRPr lang="en-US" sz="1446" b="1" dirty="0">
              <a:solidFill>
                <a:srgbClr val="13324B"/>
              </a:solidFill>
              <a:latin typeface="Calibri"/>
              <a:cs typeface="Calibri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668CBF9-6B10-4889-9866-F0C40B155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66" r="12089" b="17617"/>
          <a:stretch/>
        </p:blipFill>
        <p:spPr>
          <a:xfrm>
            <a:off x="537604" y="4450717"/>
            <a:ext cx="2520218" cy="639458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2DCB73E-2F05-44CF-8894-3816678779E7}"/>
              </a:ext>
            </a:extLst>
          </p:cNvPr>
          <p:cNvGrpSpPr/>
          <p:nvPr/>
        </p:nvGrpSpPr>
        <p:grpSpPr>
          <a:xfrm>
            <a:off x="2178264" y="2469684"/>
            <a:ext cx="805636" cy="756587"/>
            <a:chOff x="4492319" y="7827767"/>
            <a:chExt cx="1089025" cy="108902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5ECA6E4C-2827-4140-BE44-BB0F228804AB}"/>
                </a:ext>
              </a:extLst>
            </p:cNvPr>
            <p:cNvSpPr/>
            <p:nvPr/>
          </p:nvSpPr>
          <p:spPr>
            <a:xfrm>
              <a:off x="4492319" y="7827767"/>
              <a:ext cx="1089025" cy="1089025"/>
            </a:xfrm>
            <a:custGeom>
              <a:avLst/>
              <a:gdLst/>
              <a:ahLst/>
              <a:cxnLst/>
              <a:rect l="l" t="t" r="r" b="b"/>
              <a:pathLst>
                <a:path w="1089025" h="1089025">
                  <a:moveTo>
                    <a:pt x="544423" y="0"/>
                  </a:moveTo>
                  <a:lnTo>
                    <a:pt x="497447" y="1998"/>
                  </a:lnTo>
                  <a:lnTo>
                    <a:pt x="451581" y="7884"/>
                  </a:lnTo>
                  <a:lnTo>
                    <a:pt x="406988" y="17494"/>
                  </a:lnTo>
                  <a:lnTo>
                    <a:pt x="363832" y="30664"/>
                  </a:lnTo>
                  <a:lnTo>
                    <a:pt x="322276" y="47233"/>
                  </a:lnTo>
                  <a:lnTo>
                    <a:pt x="282484" y="67035"/>
                  </a:lnTo>
                  <a:lnTo>
                    <a:pt x="244618" y="89908"/>
                  </a:lnTo>
                  <a:lnTo>
                    <a:pt x="208842" y="115689"/>
                  </a:lnTo>
                  <a:lnTo>
                    <a:pt x="175320" y="144214"/>
                  </a:lnTo>
                  <a:lnTo>
                    <a:pt x="144215" y="175319"/>
                  </a:lnTo>
                  <a:lnTo>
                    <a:pt x="115691" y="208842"/>
                  </a:lnTo>
                  <a:lnTo>
                    <a:pt x="89910" y="244618"/>
                  </a:lnTo>
                  <a:lnTo>
                    <a:pt x="67037" y="282486"/>
                  </a:lnTo>
                  <a:lnTo>
                    <a:pt x="47234" y="322280"/>
                  </a:lnTo>
                  <a:lnTo>
                    <a:pt x="30665" y="363839"/>
                  </a:lnTo>
                  <a:lnTo>
                    <a:pt x="17494" y="406997"/>
                  </a:lnTo>
                  <a:lnTo>
                    <a:pt x="7884" y="451594"/>
                  </a:lnTo>
                  <a:lnTo>
                    <a:pt x="1998" y="497463"/>
                  </a:lnTo>
                  <a:lnTo>
                    <a:pt x="0" y="544444"/>
                  </a:lnTo>
                  <a:lnTo>
                    <a:pt x="1998" y="591418"/>
                  </a:lnTo>
                  <a:lnTo>
                    <a:pt x="7884" y="637282"/>
                  </a:lnTo>
                  <a:lnTo>
                    <a:pt x="17494" y="681873"/>
                  </a:lnTo>
                  <a:lnTo>
                    <a:pt x="30665" y="725027"/>
                  </a:lnTo>
                  <a:lnTo>
                    <a:pt x="47234" y="766582"/>
                  </a:lnTo>
                  <a:lnTo>
                    <a:pt x="67037" y="806373"/>
                  </a:lnTo>
                  <a:lnTo>
                    <a:pt x="89910" y="844238"/>
                  </a:lnTo>
                  <a:lnTo>
                    <a:pt x="115691" y="880012"/>
                  </a:lnTo>
                  <a:lnTo>
                    <a:pt x="144215" y="913532"/>
                  </a:lnTo>
                  <a:lnTo>
                    <a:pt x="175320" y="944636"/>
                  </a:lnTo>
                  <a:lnTo>
                    <a:pt x="208842" y="973159"/>
                  </a:lnTo>
                  <a:lnTo>
                    <a:pt x="244618" y="998939"/>
                  </a:lnTo>
                  <a:lnTo>
                    <a:pt x="282484" y="1021812"/>
                  </a:lnTo>
                  <a:lnTo>
                    <a:pt x="322276" y="1041613"/>
                  </a:lnTo>
                  <a:lnTo>
                    <a:pt x="363832" y="1058181"/>
                  </a:lnTo>
                  <a:lnTo>
                    <a:pt x="406988" y="1071352"/>
                  </a:lnTo>
                  <a:lnTo>
                    <a:pt x="451581" y="1080962"/>
                  </a:lnTo>
                  <a:lnTo>
                    <a:pt x="497447" y="1086848"/>
                  </a:lnTo>
                  <a:lnTo>
                    <a:pt x="544423" y="1088846"/>
                  </a:lnTo>
                  <a:lnTo>
                    <a:pt x="591398" y="1086848"/>
                  </a:lnTo>
                  <a:lnTo>
                    <a:pt x="637264" y="1080962"/>
                  </a:lnTo>
                  <a:lnTo>
                    <a:pt x="681857" y="1071352"/>
                  </a:lnTo>
                  <a:lnTo>
                    <a:pt x="725013" y="1058181"/>
                  </a:lnTo>
                  <a:lnTo>
                    <a:pt x="766569" y="1041613"/>
                  </a:lnTo>
                  <a:lnTo>
                    <a:pt x="806362" y="1021812"/>
                  </a:lnTo>
                  <a:lnTo>
                    <a:pt x="844228" y="998939"/>
                  </a:lnTo>
                  <a:lnTo>
                    <a:pt x="880003" y="973159"/>
                  </a:lnTo>
                  <a:lnTo>
                    <a:pt x="913525" y="944636"/>
                  </a:lnTo>
                  <a:lnTo>
                    <a:pt x="944630" y="913532"/>
                  </a:lnTo>
                  <a:lnTo>
                    <a:pt x="973155" y="880012"/>
                  </a:lnTo>
                  <a:lnTo>
                    <a:pt x="998935" y="844238"/>
                  </a:lnTo>
                  <a:lnTo>
                    <a:pt x="1021809" y="806373"/>
                  </a:lnTo>
                  <a:lnTo>
                    <a:pt x="1041611" y="766582"/>
                  </a:lnTo>
                  <a:lnTo>
                    <a:pt x="1058180" y="725027"/>
                  </a:lnTo>
                  <a:lnTo>
                    <a:pt x="1071351" y="681873"/>
                  </a:lnTo>
                  <a:lnTo>
                    <a:pt x="1080962" y="637282"/>
                  </a:lnTo>
                  <a:lnTo>
                    <a:pt x="1086848" y="591418"/>
                  </a:lnTo>
                  <a:lnTo>
                    <a:pt x="1088846" y="544444"/>
                  </a:lnTo>
                  <a:lnTo>
                    <a:pt x="1086848" y="497463"/>
                  </a:lnTo>
                  <a:lnTo>
                    <a:pt x="1080962" y="451594"/>
                  </a:lnTo>
                  <a:lnTo>
                    <a:pt x="1071351" y="406997"/>
                  </a:lnTo>
                  <a:lnTo>
                    <a:pt x="1058180" y="363839"/>
                  </a:lnTo>
                  <a:lnTo>
                    <a:pt x="1041611" y="322280"/>
                  </a:lnTo>
                  <a:lnTo>
                    <a:pt x="1021809" y="282486"/>
                  </a:lnTo>
                  <a:lnTo>
                    <a:pt x="998935" y="244618"/>
                  </a:lnTo>
                  <a:lnTo>
                    <a:pt x="973155" y="208842"/>
                  </a:lnTo>
                  <a:lnTo>
                    <a:pt x="944630" y="175319"/>
                  </a:lnTo>
                  <a:lnTo>
                    <a:pt x="913525" y="144214"/>
                  </a:lnTo>
                  <a:lnTo>
                    <a:pt x="880003" y="115689"/>
                  </a:lnTo>
                  <a:lnTo>
                    <a:pt x="844228" y="89908"/>
                  </a:lnTo>
                  <a:lnTo>
                    <a:pt x="806362" y="67035"/>
                  </a:lnTo>
                  <a:lnTo>
                    <a:pt x="766569" y="47233"/>
                  </a:lnTo>
                  <a:lnTo>
                    <a:pt x="725013" y="30664"/>
                  </a:lnTo>
                  <a:lnTo>
                    <a:pt x="681857" y="17494"/>
                  </a:lnTo>
                  <a:lnTo>
                    <a:pt x="637264" y="7884"/>
                  </a:lnTo>
                  <a:lnTo>
                    <a:pt x="591398" y="1998"/>
                  </a:lnTo>
                  <a:lnTo>
                    <a:pt x="544423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wrap="square" lIns="0" tIns="0" rIns="0" bIns="0" rtlCol="0"/>
            <a:lstStyle/>
            <a:p>
              <a:pPr defTabSz="554492"/>
              <a:endParaRPr sz="1092" dirty="0">
                <a:solidFill>
                  <a:srgbClr val="022040"/>
                </a:solidFill>
                <a:latin typeface="Calibri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CBFD82CB-6013-4635-9FB9-EC67F7D7365B}"/>
                </a:ext>
              </a:extLst>
            </p:cNvPr>
            <p:cNvSpPr/>
            <p:nvPr/>
          </p:nvSpPr>
          <p:spPr>
            <a:xfrm>
              <a:off x="4492319" y="7827767"/>
              <a:ext cx="1089025" cy="1089025"/>
            </a:xfrm>
            <a:custGeom>
              <a:avLst/>
              <a:gdLst/>
              <a:ahLst/>
              <a:cxnLst/>
              <a:rect l="l" t="t" r="r" b="b"/>
              <a:pathLst>
                <a:path w="1089025" h="1089025">
                  <a:moveTo>
                    <a:pt x="544423" y="1088846"/>
                  </a:moveTo>
                  <a:lnTo>
                    <a:pt x="591398" y="1086848"/>
                  </a:lnTo>
                  <a:lnTo>
                    <a:pt x="637264" y="1080962"/>
                  </a:lnTo>
                  <a:lnTo>
                    <a:pt x="681857" y="1071352"/>
                  </a:lnTo>
                  <a:lnTo>
                    <a:pt x="725013" y="1058181"/>
                  </a:lnTo>
                  <a:lnTo>
                    <a:pt x="766569" y="1041613"/>
                  </a:lnTo>
                  <a:lnTo>
                    <a:pt x="806362" y="1021812"/>
                  </a:lnTo>
                  <a:lnTo>
                    <a:pt x="844228" y="998939"/>
                  </a:lnTo>
                  <a:lnTo>
                    <a:pt x="880003" y="973159"/>
                  </a:lnTo>
                  <a:lnTo>
                    <a:pt x="913525" y="944636"/>
                  </a:lnTo>
                  <a:lnTo>
                    <a:pt x="944630" y="913532"/>
                  </a:lnTo>
                  <a:lnTo>
                    <a:pt x="973155" y="880012"/>
                  </a:lnTo>
                  <a:lnTo>
                    <a:pt x="998935" y="844238"/>
                  </a:lnTo>
                  <a:lnTo>
                    <a:pt x="1021809" y="806373"/>
                  </a:lnTo>
                  <a:lnTo>
                    <a:pt x="1041611" y="766582"/>
                  </a:lnTo>
                  <a:lnTo>
                    <a:pt x="1058180" y="725027"/>
                  </a:lnTo>
                  <a:lnTo>
                    <a:pt x="1071351" y="681873"/>
                  </a:lnTo>
                  <a:lnTo>
                    <a:pt x="1080962" y="637282"/>
                  </a:lnTo>
                  <a:lnTo>
                    <a:pt x="1086848" y="591418"/>
                  </a:lnTo>
                  <a:lnTo>
                    <a:pt x="1088846" y="544444"/>
                  </a:lnTo>
                  <a:lnTo>
                    <a:pt x="1086848" y="497463"/>
                  </a:lnTo>
                  <a:lnTo>
                    <a:pt x="1080962" y="451594"/>
                  </a:lnTo>
                  <a:lnTo>
                    <a:pt x="1071351" y="406997"/>
                  </a:lnTo>
                  <a:lnTo>
                    <a:pt x="1058180" y="363839"/>
                  </a:lnTo>
                  <a:lnTo>
                    <a:pt x="1041611" y="322280"/>
                  </a:lnTo>
                  <a:lnTo>
                    <a:pt x="1021809" y="282486"/>
                  </a:lnTo>
                  <a:lnTo>
                    <a:pt x="998935" y="244618"/>
                  </a:lnTo>
                  <a:lnTo>
                    <a:pt x="973155" y="208842"/>
                  </a:lnTo>
                  <a:lnTo>
                    <a:pt x="944630" y="175319"/>
                  </a:lnTo>
                  <a:lnTo>
                    <a:pt x="913525" y="144214"/>
                  </a:lnTo>
                  <a:lnTo>
                    <a:pt x="880003" y="115689"/>
                  </a:lnTo>
                  <a:lnTo>
                    <a:pt x="844228" y="89908"/>
                  </a:lnTo>
                  <a:lnTo>
                    <a:pt x="806362" y="67035"/>
                  </a:lnTo>
                  <a:lnTo>
                    <a:pt x="766569" y="47233"/>
                  </a:lnTo>
                  <a:lnTo>
                    <a:pt x="725013" y="30664"/>
                  </a:lnTo>
                  <a:lnTo>
                    <a:pt x="681857" y="17494"/>
                  </a:lnTo>
                  <a:lnTo>
                    <a:pt x="637264" y="7884"/>
                  </a:lnTo>
                  <a:lnTo>
                    <a:pt x="591398" y="1998"/>
                  </a:lnTo>
                  <a:lnTo>
                    <a:pt x="544423" y="0"/>
                  </a:lnTo>
                  <a:lnTo>
                    <a:pt x="497447" y="1998"/>
                  </a:lnTo>
                  <a:lnTo>
                    <a:pt x="451581" y="7884"/>
                  </a:lnTo>
                  <a:lnTo>
                    <a:pt x="406988" y="17494"/>
                  </a:lnTo>
                  <a:lnTo>
                    <a:pt x="363832" y="30664"/>
                  </a:lnTo>
                  <a:lnTo>
                    <a:pt x="322276" y="47233"/>
                  </a:lnTo>
                  <a:lnTo>
                    <a:pt x="282484" y="67035"/>
                  </a:lnTo>
                  <a:lnTo>
                    <a:pt x="244618" y="89908"/>
                  </a:lnTo>
                  <a:lnTo>
                    <a:pt x="208842" y="115689"/>
                  </a:lnTo>
                  <a:lnTo>
                    <a:pt x="175320" y="144214"/>
                  </a:lnTo>
                  <a:lnTo>
                    <a:pt x="144215" y="175319"/>
                  </a:lnTo>
                  <a:lnTo>
                    <a:pt x="115691" y="208842"/>
                  </a:lnTo>
                  <a:lnTo>
                    <a:pt x="89910" y="244618"/>
                  </a:lnTo>
                  <a:lnTo>
                    <a:pt x="67037" y="282486"/>
                  </a:lnTo>
                  <a:lnTo>
                    <a:pt x="47234" y="322280"/>
                  </a:lnTo>
                  <a:lnTo>
                    <a:pt x="30665" y="363839"/>
                  </a:lnTo>
                  <a:lnTo>
                    <a:pt x="17494" y="406997"/>
                  </a:lnTo>
                  <a:lnTo>
                    <a:pt x="7884" y="451594"/>
                  </a:lnTo>
                  <a:lnTo>
                    <a:pt x="1998" y="497463"/>
                  </a:lnTo>
                  <a:lnTo>
                    <a:pt x="0" y="544444"/>
                  </a:lnTo>
                  <a:lnTo>
                    <a:pt x="1998" y="591418"/>
                  </a:lnTo>
                  <a:lnTo>
                    <a:pt x="7884" y="637282"/>
                  </a:lnTo>
                  <a:lnTo>
                    <a:pt x="17494" y="681873"/>
                  </a:lnTo>
                  <a:lnTo>
                    <a:pt x="30665" y="725027"/>
                  </a:lnTo>
                  <a:lnTo>
                    <a:pt x="47234" y="766582"/>
                  </a:lnTo>
                  <a:lnTo>
                    <a:pt x="67037" y="806373"/>
                  </a:lnTo>
                  <a:lnTo>
                    <a:pt x="89910" y="844238"/>
                  </a:lnTo>
                  <a:lnTo>
                    <a:pt x="115691" y="880012"/>
                  </a:lnTo>
                  <a:lnTo>
                    <a:pt x="144215" y="913532"/>
                  </a:lnTo>
                  <a:lnTo>
                    <a:pt x="175320" y="944636"/>
                  </a:lnTo>
                  <a:lnTo>
                    <a:pt x="208842" y="973159"/>
                  </a:lnTo>
                  <a:lnTo>
                    <a:pt x="244618" y="998939"/>
                  </a:lnTo>
                  <a:lnTo>
                    <a:pt x="282484" y="1021812"/>
                  </a:lnTo>
                  <a:lnTo>
                    <a:pt x="322276" y="1041613"/>
                  </a:lnTo>
                  <a:lnTo>
                    <a:pt x="363832" y="1058181"/>
                  </a:lnTo>
                  <a:lnTo>
                    <a:pt x="406988" y="1071352"/>
                  </a:lnTo>
                  <a:lnTo>
                    <a:pt x="451581" y="1080962"/>
                  </a:lnTo>
                  <a:lnTo>
                    <a:pt x="497447" y="1086848"/>
                  </a:lnTo>
                  <a:lnTo>
                    <a:pt x="544423" y="1088846"/>
                  </a:lnTo>
                  <a:close/>
                </a:path>
              </a:pathLst>
            </a:custGeom>
            <a:ln w="57150"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wrap="square" lIns="0" tIns="0" rIns="0" bIns="0" rtlCol="0"/>
            <a:lstStyle/>
            <a:p>
              <a:pPr defTabSz="554492"/>
              <a:endParaRPr sz="1092" dirty="0">
                <a:solidFill>
                  <a:srgbClr val="022040"/>
                </a:solidFill>
                <a:latin typeface="Calibri"/>
              </a:endParaRP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1E3E3F67-3179-4D2D-A1A2-B274EAAB3FE9}"/>
                </a:ext>
              </a:extLst>
            </p:cNvPr>
            <p:cNvSpPr/>
            <p:nvPr/>
          </p:nvSpPr>
          <p:spPr>
            <a:xfrm>
              <a:off x="4930452" y="8344172"/>
              <a:ext cx="220202" cy="853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554492"/>
              <a:endParaRPr sz="1092" dirty="0">
                <a:solidFill>
                  <a:srgbClr val="022040"/>
                </a:solidFill>
                <a:latin typeface="Calibri"/>
              </a:endParaRP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C20796B-505F-4BA1-A7D9-678B2E75F13C}"/>
                </a:ext>
              </a:extLst>
            </p:cNvPr>
            <p:cNvSpPr/>
            <p:nvPr/>
          </p:nvSpPr>
          <p:spPr>
            <a:xfrm>
              <a:off x="4718317" y="8048983"/>
              <a:ext cx="537210" cy="647065"/>
            </a:xfrm>
            <a:custGeom>
              <a:avLst/>
              <a:gdLst/>
              <a:ahLst/>
              <a:cxnLst/>
              <a:rect l="l" t="t" r="r" b="b"/>
              <a:pathLst>
                <a:path w="537210" h="647065">
                  <a:moveTo>
                    <a:pt x="255549" y="194308"/>
                  </a:moveTo>
                  <a:lnTo>
                    <a:pt x="204650" y="194308"/>
                  </a:lnTo>
                  <a:lnTo>
                    <a:pt x="250586" y="240254"/>
                  </a:lnTo>
                  <a:lnTo>
                    <a:pt x="198971" y="255184"/>
                  </a:lnTo>
                  <a:lnTo>
                    <a:pt x="158984" y="277344"/>
                  </a:lnTo>
                  <a:lnTo>
                    <a:pt x="133145" y="305422"/>
                  </a:lnTo>
                  <a:lnTo>
                    <a:pt x="124007" y="337979"/>
                  </a:lnTo>
                  <a:lnTo>
                    <a:pt x="123972" y="530004"/>
                  </a:lnTo>
                  <a:lnTo>
                    <a:pt x="133927" y="567179"/>
                  </a:lnTo>
                  <a:lnTo>
                    <a:pt x="161766" y="599189"/>
                  </a:lnTo>
                  <a:lnTo>
                    <a:pt x="204455" y="624254"/>
                  </a:lnTo>
                  <a:lnTo>
                    <a:pt x="258958" y="640598"/>
                  </a:lnTo>
                  <a:lnTo>
                    <a:pt x="322238" y="646441"/>
                  </a:lnTo>
                  <a:lnTo>
                    <a:pt x="385562" y="640598"/>
                  </a:lnTo>
                  <a:lnTo>
                    <a:pt x="440068" y="624254"/>
                  </a:lnTo>
                  <a:lnTo>
                    <a:pt x="463403" y="610546"/>
                  </a:lnTo>
                  <a:lnTo>
                    <a:pt x="322238" y="610546"/>
                  </a:lnTo>
                  <a:lnTo>
                    <a:pt x="255855" y="603419"/>
                  </a:lnTo>
                  <a:lnTo>
                    <a:pt x="204636" y="584874"/>
                  </a:lnTo>
                  <a:lnTo>
                    <a:pt x="171574" y="559013"/>
                  </a:lnTo>
                  <a:lnTo>
                    <a:pt x="159856" y="530004"/>
                  </a:lnTo>
                  <a:lnTo>
                    <a:pt x="159856" y="499084"/>
                  </a:lnTo>
                  <a:lnTo>
                    <a:pt x="240058" y="499084"/>
                  </a:lnTo>
                  <a:lnTo>
                    <a:pt x="204636" y="486258"/>
                  </a:lnTo>
                  <a:lnTo>
                    <a:pt x="171574" y="460394"/>
                  </a:lnTo>
                  <a:lnTo>
                    <a:pt x="159856" y="431379"/>
                  </a:lnTo>
                  <a:lnTo>
                    <a:pt x="159856" y="399443"/>
                  </a:lnTo>
                  <a:lnTo>
                    <a:pt x="252965" y="399443"/>
                  </a:lnTo>
                  <a:lnTo>
                    <a:pt x="205162" y="384555"/>
                  </a:lnTo>
                  <a:lnTo>
                    <a:pt x="171771" y="362459"/>
                  </a:lnTo>
                  <a:lnTo>
                    <a:pt x="159856" y="337979"/>
                  </a:lnTo>
                  <a:lnTo>
                    <a:pt x="171771" y="313499"/>
                  </a:lnTo>
                  <a:lnTo>
                    <a:pt x="205162" y="291403"/>
                  </a:lnTo>
                  <a:lnTo>
                    <a:pt x="256495" y="275415"/>
                  </a:lnTo>
                  <a:lnTo>
                    <a:pt x="322238" y="269258"/>
                  </a:lnTo>
                  <a:lnTo>
                    <a:pt x="471290" y="269258"/>
                  </a:lnTo>
                  <a:lnTo>
                    <a:pt x="443666" y="254258"/>
                  </a:lnTo>
                  <a:lnTo>
                    <a:pt x="390835" y="239516"/>
                  </a:lnTo>
                  <a:lnTo>
                    <a:pt x="328720" y="233636"/>
                  </a:lnTo>
                  <a:lnTo>
                    <a:pt x="337124" y="225239"/>
                  </a:lnTo>
                  <a:lnTo>
                    <a:pt x="286480" y="225239"/>
                  </a:lnTo>
                  <a:lnTo>
                    <a:pt x="255549" y="194308"/>
                  </a:lnTo>
                  <a:close/>
                </a:path>
                <a:path w="537210" h="647065">
                  <a:moveTo>
                    <a:pt x="520494" y="499084"/>
                  </a:moveTo>
                  <a:lnTo>
                    <a:pt x="484610" y="499084"/>
                  </a:lnTo>
                  <a:lnTo>
                    <a:pt x="484610" y="530004"/>
                  </a:lnTo>
                  <a:lnTo>
                    <a:pt x="472892" y="558960"/>
                  </a:lnTo>
                  <a:lnTo>
                    <a:pt x="439832" y="584827"/>
                  </a:lnTo>
                  <a:lnTo>
                    <a:pt x="388567" y="603419"/>
                  </a:lnTo>
                  <a:lnTo>
                    <a:pt x="322238" y="610546"/>
                  </a:lnTo>
                  <a:lnTo>
                    <a:pt x="463403" y="610546"/>
                  </a:lnTo>
                  <a:lnTo>
                    <a:pt x="482737" y="599189"/>
                  </a:lnTo>
                  <a:lnTo>
                    <a:pt x="510552" y="567179"/>
                  </a:lnTo>
                  <a:lnTo>
                    <a:pt x="520494" y="530004"/>
                  </a:lnTo>
                  <a:lnTo>
                    <a:pt x="520494" y="499084"/>
                  </a:lnTo>
                  <a:close/>
                </a:path>
                <a:path w="537210" h="647065">
                  <a:moveTo>
                    <a:pt x="240058" y="499084"/>
                  </a:moveTo>
                  <a:lnTo>
                    <a:pt x="159856" y="499084"/>
                  </a:lnTo>
                  <a:lnTo>
                    <a:pt x="190704" y="519276"/>
                  </a:lnTo>
                  <a:lnTo>
                    <a:pt x="228926" y="534676"/>
                  </a:lnTo>
                  <a:lnTo>
                    <a:pt x="273208" y="544493"/>
                  </a:lnTo>
                  <a:lnTo>
                    <a:pt x="322238" y="547941"/>
                  </a:lnTo>
                  <a:lnTo>
                    <a:pt x="371280" y="544493"/>
                  </a:lnTo>
                  <a:lnTo>
                    <a:pt x="415589" y="534676"/>
                  </a:lnTo>
                  <a:lnTo>
                    <a:pt x="453815" y="519276"/>
                  </a:lnTo>
                  <a:lnTo>
                    <a:pt x="465017" y="511932"/>
                  </a:lnTo>
                  <a:lnTo>
                    <a:pt x="322238" y="511932"/>
                  </a:lnTo>
                  <a:lnTo>
                    <a:pt x="255904" y="504821"/>
                  </a:lnTo>
                  <a:lnTo>
                    <a:pt x="240058" y="499084"/>
                  </a:lnTo>
                  <a:close/>
                </a:path>
                <a:path w="537210" h="647065">
                  <a:moveTo>
                    <a:pt x="520494" y="399443"/>
                  </a:moveTo>
                  <a:lnTo>
                    <a:pt x="484610" y="399443"/>
                  </a:lnTo>
                  <a:lnTo>
                    <a:pt x="484610" y="431379"/>
                  </a:lnTo>
                  <a:lnTo>
                    <a:pt x="472892" y="460394"/>
                  </a:lnTo>
                  <a:lnTo>
                    <a:pt x="439832" y="486258"/>
                  </a:lnTo>
                  <a:lnTo>
                    <a:pt x="388567" y="504821"/>
                  </a:lnTo>
                  <a:lnTo>
                    <a:pt x="322238" y="511932"/>
                  </a:lnTo>
                  <a:lnTo>
                    <a:pt x="465017" y="511932"/>
                  </a:lnTo>
                  <a:lnTo>
                    <a:pt x="484610" y="499084"/>
                  </a:lnTo>
                  <a:lnTo>
                    <a:pt x="520494" y="499084"/>
                  </a:lnTo>
                  <a:lnTo>
                    <a:pt x="520494" y="399443"/>
                  </a:lnTo>
                  <a:close/>
                </a:path>
                <a:path w="537210" h="647065">
                  <a:moveTo>
                    <a:pt x="252965" y="399443"/>
                  </a:moveTo>
                  <a:lnTo>
                    <a:pt x="159856" y="399443"/>
                  </a:lnTo>
                  <a:lnTo>
                    <a:pt x="190438" y="417351"/>
                  </a:lnTo>
                  <a:lnTo>
                    <a:pt x="228498" y="430939"/>
                  </a:lnTo>
                  <a:lnTo>
                    <a:pt x="272832" y="439565"/>
                  </a:lnTo>
                  <a:lnTo>
                    <a:pt x="322238" y="442583"/>
                  </a:lnTo>
                  <a:lnTo>
                    <a:pt x="371691" y="439565"/>
                  </a:lnTo>
                  <a:lnTo>
                    <a:pt x="416017" y="430939"/>
                  </a:lnTo>
                  <a:lnTo>
                    <a:pt x="454046" y="417351"/>
                  </a:lnTo>
                  <a:lnTo>
                    <a:pt x="472226" y="406699"/>
                  </a:lnTo>
                  <a:lnTo>
                    <a:pt x="322238" y="406699"/>
                  </a:lnTo>
                  <a:lnTo>
                    <a:pt x="256439" y="400525"/>
                  </a:lnTo>
                  <a:lnTo>
                    <a:pt x="252965" y="399443"/>
                  </a:lnTo>
                  <a:close/>
                </a:path>
                <a:path w="537210" h="647065">
                  <a:moveTo>
                    <a:pt x="471290" y="269258"/>
                  </a:moveTo>
                  <a:lnTo>
                    <a:pt x="322238" y="269258"/>
                  </a:lnTo>
                  <a:lnTo>
                    <a:pt x="387975" y="275490"/>
                  </a:lnTo>
                  <a:lnTo>
                    <a:pt x="439305" y="291501"/>
                  </a:lnTo>
                  <a:lnTo>
                    <a:pt x="472695" y="313571"/>
                  </a:lnTo>
                  <a:lnTo>
                    <a:pt x="484610" y="337979"/>
                  </a:lnTo>
                  <a:lnTo>
                    <a:pt x="472695" y="362406"/>
                  </a:lnTo>
                  <a:lnTo>
                    <a:pt x="439305" y="384507"/>
                  </a:lnTo>
                  <a:lnTo>
                    <a:pt x="387975" y="400525"/>
                  </a:lnTo>
                  <a:lnTo>
                    <a:pt x="322238" y="406699"/>
                  </a:lnTo>
                  <a:lnTo>
                    <a:pt x="472226" y="406699"/>
                  </a:lnTo>
                  <a:lnTo>
                    <a:pt x="484610" y="399443"/>
                  </a:lnTo>
                  <a:lnTo>
                    <a:pt x="520494" y="399443"/>
                  </a:lnTo>
                  <a:lnTo>
                    <a:pt x="520494" y="337979"/>
                  </a:lnTo>
                  <a:lnTo>
                    <a:pt x="511092" y="304858"/>
                  </a:lnTo>
                  <a:lnTo>
                    <a:pt x="484617" y="276495"/>
                  </a:lnTo>
                  <a:lnTo>
                    <a:pt x="471290" y="269258"/>
                  </a:lnTo>
                  <a:close/>
                </a:path>
                <a:path w="537210" h="647065">
                  <a:moveTo>
                    <a:pt x="204703" y="150888"/>
                  </a:moveTo>
                  <a:lnTo>
                    <a:pt x="5253" y="342816"/>
                  </a:lnTo>
                  <a:lnTo>
                    <a:pt x="0" y="355491"/>
                  </a:lnTo>
                  <a:lnTo>
                    <a:pt x="1313" y="362265"/>
                  </a:lnTo>
                  <a:lnTo>
                    <a:pt x="5253" y="368261"/>
                  </a:lnTo>
                  <a:lnTo>
                    <a:pt x="10981" y="371646"/>
                  </a:lnTo>
                  <a:lnTo>
                    <a:pt x="18070" y="372702"/>
                  </a:lnTo>
                  <a:lnTo>
                    <a:pt x="25111" y="371537"/>
                  </a:lnTo>
                  <a:lnTo>
                    <a:pt x="30698" y="368261"/>
                  </a:lnTo>
                  <a:lnTo>
                    <a:pt x="204650" y="194308"/>
                  </a:lnTo>
                  <a:lnTo>
                    <a:pt x="255549" y="194308"/>
                  </a:lnTo>
                  <a:lnTo>
                    <a:pt x="217383" y="156141"/>
                  </a:lnTo>
                  <a:lnTo>
                    <a:pt x="211453" y="152201"/>
                  </a:lnTo>
                  <a:lnTo>
                    <a:pt x="204703" y="150888"/>
                  </a:lnTo>
                  <a:close/>
                </a:path>
                <a:path w="537210" h="647065">
                  <a:moveTo>
                    <a:pt x="529017" y="0"/>
                  </a:moveTo>
                  <a:lnTo>
                    <a:pt x="378352" y="0"/>
                  </a:lnTo>
                  <a:lnTo>
                    <a:pt x="370331" y="8020"/>
                  </a:lnTo>
                  <a:lnTo>
                    <a:pt x="370331" y="27863"/>
                  </a:lnTo>
                  <a:lnTo>
                    <a:pt x="378352" y="35883"/>
                  </a:lnTo>
                  <a:lnTo>
                    <a:pt x="475700" y="35883"/>
                  </a:lnTo>
                  <a:lnTo>
                    <a:pt x="286480" y="225239"/>
                  </a:lnTo>
                  <a:lnTo>
                    <a:pt x="337124" y="225239"/>
                  </a:lnTo>
                  <a:lnTo>
                    <a:pt x="501144" y="61338"/>
                  </a:lnTo>
                  <a:lnTo>
                    <a:pt x="537038" y="61338"/>
                  </a:lnTo>
                  <a:lnTo>
                    <a:pt x="537038" y="8020"/>
                  </a:lnTo>
                  <a:lnTo>
                    <a:pt x="529017" y="0"/>
                  </a:lnTo>
                  <a:close/>
                </a:path>
                <a:path w="537210" h="647065">
                  <a:moveTo>
                    <a:pt x="537038" y="61338"/>
                  </a:moveTo>
                  <a:lnTo>
                    <a:pt x="501144" y="61338"/>
                  </a:lnTo>
                  <a:lnTo>
                    <a:pt x="501144" y="158686"/>
                  </a:lnTo>
                  <a:lnTo>
                    <a:pt x="509165" y="166696"/>
                  </a:lnTo>
                  <a:lnTo>
                    <a:pt x="529017" y="166696"/>
                  </a:lnTo>
                  <a:lnTo>
                    <a:pt x="537038" y="158686"/>
                  </a:lnTo>
                  <a:lnTo>
                    <a:pt x="537038" y="61338"/>
                  </a:lnTo>
                  <a:close/>
                </a:path>
              </a:pathLst>
            </a:custGeom>
            <a:solidFill>
              <a:srgbClr val="005279"/>
            </a:solidFill>
          </p:spPr>
          <p:txBody>
            <a:bodyPr wrap="square" lIns="0" tIns="0" rIns="0" bIns="0" rtlCol="0"/>
            <a:lstStyle/>
            <a:p>
              <a:pPr defTabSz="554492"/>
              <a:endParaRPr sz="1092" dirty="0">
                <a:solidFill>
                  <a:srgbClr val="022040"/>
                </a:solidFill>
                <a:latin typeface="Calibri"/>
              </a:endParaRPr>
            </a:p>
          </p:txBody>
        </p:sp>
      </p:grpSp>
      <p:sp>
        <p:nvSpPr>
          <p:cNvPr id="16" name="Rectangle 3">
            <a:extLst>
              <a:ext uri="{FF2B5EF4-FFF2-40B4-BE49-F238E27FC236}">
                <a16:creationId xmlns:a16="http://schemas.microsoft.com/office/drawing/2014/main" id="{987179F8-1DC8-4FB9-964D-C9FE817A9D0C}"/>
              </a:ext>
            </a:extLst>
          </p:cNvPr>
          <p:cNvSpPr/>
          <p:nvPr/>
        </p:nvSpPr>
        <p:spPr>
          <a:xfrm>
            <a:off x="144395" y="712236"/>
            <a:ext cx="11918974" cy="478669"/>
          </a:xfrm>
          <a:prstGeom prst="rect">
            <a:avLst/>
          </a:prstGeom>
        </p:spPr>
        <p:txBody>
          <a:bodyPr wrap="square" lIns="108281" tIns="54140" rIns="108281" bIns="54140">
            <a:spAutoFit/>
          </a:bodyPr>
          <a:lstStyle/>
          <a:p>
            <a:pPr defTabSz="543151">
              <a:spcBef>
                <a:spcPts val="1300"/>
              </a:spcBef>
              <a:defRPr/>
            </a:pPr>
            <a:r>
              <a:rPr lang="pt-BR" sz="2400" kern="0" spc="-45" dirty="0">
                <a:solidFill>
                  <a:srgbClr val="002060"/>
                </a:solidFill>
                <a:latin typeface="Calibri"/>
                <a:ea typeface="+mj-ea"/>
                <a:cs typeface="Calibri"/>
              </a:rPr>
              <a:t>Receita para União </a:t>
            </a:r>
            <a:r>
              <a:rPr lang="pt-BR" sz="2400" kern="0" spc="-45" dirty="0">
                <a:solidFill>
                  <a:srgbClr val="002060"/>
                </a:solidFill>
                <a:cs typeface="Calibri"/>
              </a:rPr>
              <a:t>e meta dos volumes </a:t>
            </a:r>
            <a:r>
              <a:rPr lang="pt-BR" sz="2400" kern="0" spc="-45" dirty="0">
                <a:solidFill>
                  <a:srgbClr val="002060"/>
                </a:solidFill>
                <a:latin typeface="Calibri"/>
                <a:ea typeface="+mj-ea"/>
                <a:cs typeface="Calibri"/>
              </a:rPr>
              <a:t>com comercialização de óleo e gás</a:t>
            </a:r>
            <a:endParaRPr lang="pt-BR" sz="3990" b="1" kern="0" spc="-45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C8D8C39-DD5B-4140-BC38-C1B9177B0874}"/>
              </a:ext>
            </a:extLst>
          </p:cNvPr>
          <p:cNvSpPr txBox="1"/>
          <p:nvPr/>
        </p:nvSpPr>
        <p:spPr>
          <a:xfrm>
            <a:off x="9618719" y="2765135"/>
            <a:ext cx="2444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+ 30% em relação a 2023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0E53702-8838-4952-BDC2-1797AF322983}"/>
              </a:ext>
            </a:extLst>
          </p:cNvPr>
          <p:cNvSpPr txBox="1"/>
          <p:nvPr/>
        </p:nvSpPr>
        <p:spPr>
          <a:xfrm>
            <a:off x="9618720" y="4616557"/>
            <a:ext cx="2444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+ 37% em relação a 2023</a:t>
            </a:r>
          </a:p>
        </p:txBody>
      </p:sp>
    </p:spTree>
    <p:extLst>
      <p:ext uri="{BB962C8B-B14F-4D97-AF65-F5344CB8AC3E}">
        <p14:creationId xmlns:p14="http://schemas.microsoft.com/office/powerpoint/2010/main" val="340276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C74CD27-0198-4EA8-AB91-688150497081}"/>
              </a:ext>
            </a:extLst>
          </p:cNvPr>
          <p:cNvSpPr txBox="1">
            <a:spLocks/>
          </p:cNvSpPr>
          <p:nvPr/>
        </p:nvSpPr>
        <p:spPr>
          <a:xfrm>
            <a:off x="218731" y="61402"/>
            <a:ext cx="11468406" cy="603927"/>
          </a:xfrm>
          <a:prstGeom prst="rect">
            <a:avLst/>
          </a:prstGeom>
        </p:spPr>
        <p:txBody>
          <a:bodyPr vert="horz" wrap="square" lIns="0" tIns="172509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3081">
              <a:lnSpc>
                <a:spcPct val="72900"/>
              </a:lnSpc>
              <a:spcBef>
                <a:spcPts val="1358"/>
              </a:spcBef>
            </a:pPr>
            <a:r>
              <a:rPr lang="pt-BR" sz="3638" dirty="0">
                <a:solidFill>
                  <a:srgbClr val="002060"/>
                </a:solidFill>
              </a:rPr>
              <a:t>Planejamento Estratégico 2024-2028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FB92CA-A219-43E3-9D65-4B5B40FCC115}"/>
              </a:ext>
            </a:extLst>
          </p:cNvPr>
          <p:cNvSpPr txBox="1"/>
          <p:nvPr/>
        </p:nvSpPr>
        <p:spPr>
          <a:xfrm>
            <a:off x="3821336" y="1287956"/>
            <a:ext cx="589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7030A0"/>
                </a:solidFill>
              </a:rPr>
              <a:t>INVESTIMENTO EM PESSOAS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ECB0F0-615E-46E5-A007-6421EACCC3DA}"/>
              </a:ext>
            </a:extLst>
          </p:cNvPr>
          <p:cNvSpPr txBox="1"/>
          <p:nvPr/>
        </p:nvSpPr>
        <p:spPr>
          <a:xfrm>
            <a:off x="3189439" y="1298678"/>
            <a:ext cx="738664" cy="392825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t-BR" sz="3600" b="1" dirty="0">
                <a:solidFill>
                  <a:srgbClr val="00999B"/>
                </a:solidFill>
              </a:rPr>
              <a:t>DESCARBONIZAÇÃO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50C6407-A307-4B46-B022-720FBBCA60E4}"/>
              </a:ext>
            </a:extLst>
          </p:cNvPr>
          <p:cNvSpPr/>
          <p:nvPr/>
        </p:nvSpPr>
        <p:spPr>
          <a:xfrm>
            <a:off x="3718195" y="4037326"/>
            <a:ext cx="5087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41424">
              <a:defRPr/>
            </a:pPr>
            <a:r>
              <a:rPr lang="pt-BR" sz="3600" b="1" kern="0" spc="-45">
                <a:solidFill>
                  <a:srgbClr val="FFC000"/>
                </a:solidFill>
                <a:cs typeface="Calibri"/>
              </a:rPr>
              <a:t>Aumento da atratividade </a:t>
            </a:r>
          </a:p>
          <a:p>
            <a:pPr defTabSz="541424">
              <a:defRPr/>
            </a:pPr>
            <a:r>
              <a:rPr lang="pt-BR" sz="3600" b="1" kern="0" spc="-45">
                <a:solidFill>
                  <a:srgbClr val="FFC000"/>
                </a:solidFill>
                <a:cs typeface="Calibri"/>
              </a:rPr>
              <a:t>do polígono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55909C2-E081-49D7-8D6A-1B4291E51F0C}"/>
              </a:ext>
            </a:extLst>
          </p:cNvPr>
          <p:cNvSpPr/>
          <p:nvPr/>
        </p:nvSpPr>
        <p:spPr>
          <a:xfrm>
            <a:off x="3347608" y="3094292"/>
            <a:ext cx="4040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41424">
              <a:defRPr/>
            </a:pPr>
            <a:r>
              <a:rPr lang="pt-BR" sz="2000" b="1" kern="0" spc="-45">
                <a:solidFill>
                  <a:srgbClr val="002060"/>
                </a:solidFill>
                <a:cs typeface="Calibri"/>
              </a:rPr>
              <a:t>Evolução do modelo de Comercialização de óleo e gás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C5EA58B-A629-4523-B0D6-71532B648709}"/>
              </a:ext>
            </a:extLst>
          </p:cNvPr>
          <p:cNvSpPr/>
          <p:nvPr/>
        </p:nvSpPr>
        <p:spPr>
          <a:xfrm>
            <a:off x="3821336" y="2509517"/>
            <a:ext cx="5691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kern="0" spc="-45" dirty="0">
                <a:solidFill>
                  <a:srgbClr val="0070C0"/>
                </a:solidFill>
                <a:cs typeface="Calibri"/>
              </a:rPr>
              <a:t>Gestão de Dados e Informações 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F51300-0E48-4BD8-A335-C9D779083198}"/>
              </a:ext>
            </a:extLst>
          </p:cNvPr>
          <p:cNvSpPr txBox="1"/>
          <p:nvPr/>
        </p:nvSpPr>
        <p:spPr>
          <a:xfrm>
            <a:off x="4695994" y="1816168"/>
            <a:ext cx="1070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rgbClr val="00B050"/>
                </a:solidFill>
              </a:rPr>
              <a:t>ESG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3F5BC08-0E83-4A7E-93AD-B13188BB3E8C}"/>
              </a:ext>
            </a:extLst>
          </p:cNvPr>
          <p:cNvSpPr txBox="1"/>
          <p:nvPr/>
        </p:nvSpPr>
        <p:spPr>
          <a:xfrm>
            <a:off x="7258501" y="4582574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rgbClr val="002F4F"/>
                </a:solidFill>
              </a:rPr>
              <a:t>UNIÃO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14F6975-021C-4A8F-917A-6A7CD84D9CE5}"/>
              </a:ext>
            </a:extLst>
          </p:cNvPr>
          <p:cNvSpPr txBox="1"/>
          <p:nvPr/>
        </p:nvSpPr>
        <p:spPr>
          <a:xfrm rot="5400000">
            <a:off x="7951428" y="3484139"/>
            <a:ext cx="1117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solidFill>
                  <a:srgbClr val="002F4F"/>
                </a:solidFill>
              </a:rPr>
              <a:t>RESULTADOS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C066CB3-BB3E-4CFF-B110-840596A4631C}"/>
              </a:ext>
            </a:extLst>
          </p:cNvPr>
          <p:cNvSpPr txBox="1"/>
          <p:nvPr/>
        </p:nvSpPr>
        <p:spPr>
          <a:xfrm>
            <a:off x="7257795" y="3797931"/>
            <a:ext cx="100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rgbClr val="002F4F"/>
                </a:solidFill>
              </a:rPr>
              <a:t>SGPP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975F3E5-5875-4B7C-A987-45A114B559AD}"/>
              </a:ext>
            </a:extLst>
          </p:cNvPr>
          <p:cNvSpPr txBox="1"/>
          <p:nvPr/>
        </p:nvSpPr>
        <p:spPr>
          <a:xfrm>
            <a:off x="6169908" y="1971586"/>
            <a:ext cx="1691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solidFill>
                  <a:srgbClr val="002F4F"/>
                </a:solidFill>
              </a:rPr>
              <a:t>CONTRATOS DE PARTILHA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3D9C12C-FFE9-4CC9-84E5-6340F386281C}"/>
              </a:ext>
            </a:extLst>
          </p:cNvPr>
          <p:cNvSpPr/>
          <p:nvPr/>
        </p:nvSpPr>
        <p:spPr>
          <a:xfrm rot="5400000">
            <a:off x="5581585" y="2059988"/>
            <a:ext cx="580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>
                <a:solidFill>
                  <a:srgbClr val="002F4F"/>
                </a:solidFill>
              </a:rPr>
              <a:t>AIPs</a:t>
            </a:r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0343CC-BEE7-4EE9-90FE-52ED8276D477}"/>
              </a:ext>
            </a:extLst>
          </p:cNvPr>
          <p:cNvSpPr txBox="1"/>
          <p:nvPr/>
        </p:nvSpPr>
        <p:spPr>
          <a:xfrm>
            <a:off x="7284208" y="4889906"/>
            <a:ext cx="174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TRANSPARÊNCIA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C68287E9-6C7B-462E-8535-6FF3B1F9F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924" y="3005274"/>
            <a:ext cx="818056" cy="818056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C294D400-A3D2-40EE-86E8-784C637D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175" y="4633432"/>
            <a:ext cx="593501" cy="593501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67519FC9-21FE-4A26-A242-1F1AAFCE7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316" y="3735619"/>
            <a:ext cx="533357" cy="533357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1AEDC7D-8AAA-44FB-AAA4-B1049F4A7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038" y="1871620"/>
            <a:ext cx="672956" cy="672956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820AA5D2-4930-489C-A8FB-9FAF51230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7483" y="1837910"/>
            <a:ext cx="771715" cy="77171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70A5F891-B763-4EE9-A5D0-887F9A3FDED8}"/>
              </a:ext>
            </a:extLst>
          </p:cNvPr>
          <p:cNvSpPr txBox="1"/>
          <p:nvPr/>
        </p:nvSpPr>
        <p:spPr>
          <a:xfrm rot="5400000">
            <a:off x="7700814" y="4056167"/>
            <a:ext cx="2600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55BE9D"/>
                </a:solidFill>
              </a:rPr>
              <a:t>SUSTENTABILIDADE FINANCEIRA</a:t>
            </a:r>
          </a:p>
        </p:txBody>
      </p:sp>
    </p:spTree>
    <p:extLst>
      <p:ext uri="{BB962C8B-B14F-4D97-AF65-F5344CB8AC3E}">
        <p14:creationId xmlns:p14="http://schemas.microsoft.com/office/powerpoint/2010/main" val="234282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 que é um Sistema de Recursos Humanos">
            <a:extLst>
              <a:ext uri="{FF2B5EF4-FFF2-40B4-BE49-F238E27FC236}">
                <a16:creationId xmlns:a16="http://schemas.microsoft.com/office/drawing/2014/main" id="{E76249ED-564E-4881-818C-60E1060A2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5" r="25697"/>
          <a:stretch/>
        </p:blipFill>
        <p:spPr bwMode="auto">
          <a:xfrm>
            <a:off x="2379826" y="1073707"/>
            <a:ext cx="1838549" cy="170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SC precisam de sustentabilidade financeira para ter impacto">
            <a:extLst>
              <a:ext uri="{FF2B5EF4-FFF2-40B4-BE49-F238E27FC236}">
                <a16:creationId xmlns:a16="http://schemas.microsoft.com/office/drawing/2014/main" id="{CF684435-DCB7-4A05-A35B-EF11823AF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92" y="1071052"/>
            <a:ext cx="1838549" cy="169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F58368E3-1A65-1600-1CBB-25DDE20B2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259" y="1241371"/>
            <a:ext cx="1819628" cy="13989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69F9A2C-2772-4BD8-8644-3E41A106C4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2331" y="951828"/>
            <a:ext cx="1534930" cy="1696502"/>
          </a:xfrm>
          <a:prstGeom prst="rect">
            <a:avLst/>
          </a:prstGeom>
        </p:spPr>
      </p:pic>
      <p:sp>
        <p:nvSpPr>
          <p:cNvPr id="33" name="Retângulo 32">
            <a:extLst>
              <a:ext uri="{FF2B5EF4-FFF2-40B4-BE49-F238E27FC236}">
                <a16:creationId xmlns:a16="http://schemas.microsoft.com/office/drawing/2014/main" id="{1E5CBE9C-0A29-4BC3-A1BA-B0789EC4BCFA}"/>
              </a:ext>
            </a:extLst>
          </p:cNvPr>
          <p:cNvSpPr/>
          <p:nvPr/>
        </p:nvSpPr>
        <p:spPr>
          <a:xfrm>
            <a:off x="336060" y="5290906"/>
            <a:ext cx="11351078" cy="14257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lnSpc>
                <a:spcPct val="90000"/>
              </a:lnSpc>
              <a:defRPr/>
            </a:pPr>
            <a:endParaRPr lang="pt-BR" sz="728" err="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36" name="Picture 12" descr="ESG: o que é e como ter mais responsabilidade social na empresa?- Holos">
            <a:extLst>
              <a:ext uri="{FF2B5EF4-FFF2-40B4-BE49-F238E27FC236}">
                <a16:creationId xmlns:a16="http://schemas.microsoft.com/office/drawing/2014/main" id="{451A0E1F-D9C9-4761-9655-73F5A27B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381" y="4706566"/>
            <a:ext cx="2255559" cy="147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ansparência: coerência entre ação e comunicação eficiente -">
            <a:extLst>
              <a:ext uri="{FF2B5EF4-FFF2-40B4-BE49-F238E27FC236}">
                <a16:creationId xmlns:a16="http://schemas.microsoft.com/office/drawing/2014/main" id="{2D6A465E-D742-4549-9B33-FB05B4873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50" y="3751030"/>
            <a:ext cx="1746435" cy="138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 que é Avaliação por Competência">
            <a:extLst>
              <a:ext uri="{FF2B5EF4-FFF2-40B4-BE49-F238E27FC236}">
                <a16:creationId xmlns:a16="http://schemas.microsoft.com/office/drawing/2014/main" id="{8C523C4B-65DE-4145-A9D8-EFE75C847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95" y="4762668"/>
            <a:ext cx="2123586" cy="126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37A77F54-611D-450B-9628-8205B079609D}"/>
              </a:ext>
            </a:extLst>
          </p:cNvPr>
          <p:cNvSpPr/>
          <p:nvPr/>
        </p:nvSpPr>
        <p:spPr>
          <a:xfrm>
            <a:off x="229969" y="3429000"/>
            <a:ext cx="11641142" cy="142578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lnSpc>
                <a:spcPct val="90000"/>
              </a:lnSpc>
              <a:defRPr/>
            </a:pPr>
            <a:endParaRPr lang="pt-BR" sz="728" err="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82249F-5E33-BB64-596E-BAA0B56DC1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2" y="1081536"/>
            <a:ext cx="1848081" cy="1692479"/>
          </a:xfrm>
          <a:prstGeom prst="rect">
            <a:avLst/>
          </a:prstGeom>
        </p:spPr>
      </p:pic>
      <p:sp>
        <p:nvSpPr>
          <p:cNvPr id="11" name="Freeform 170">
            <a:hlinkClick r:id="" action="ppaction://noaction"/>
            <a:extLst>
              <a:ext uri="{FF2B5EF4-FFF2-40B4-BE49-F238E27FC236}">
                <a16:creationId xmlns:a16="http://schemas.microsoft.com/office/drawing/2014/main" id="{121F1EBB-24CC-4650-9A79-9A98102AB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4052" y="2595866"/>
            <a:ext cx="1746435" cy="1746435"/>
          </a:xfrm>
          <a:custGeom>
            <a:avLst/>
            <a:gdLst>
              <a:gd name="T0" fmla="*/ 3766 w 3767"/>
              <a:gd name="T1" fmla="*/ 1878 h 3766"/>
              <a:gd name="T2" fmla="*/ 3766 w 3767"/>
              <a:gd name="T3" fmla="*/ 1878 h 3766"/>
              <a:gd name="T4" fmla="*/ 1887 w 3767"/>
              <a:gd name="T5" fmla="*/ 3765 h 3766"/>
              <a:gd name="T6" fmla="*/ 0 w 3767"/>
              <a:gd name="T7" fmla="*/ 1878 h 3766"/>
              <a:gd name="T8" fmla="*/ 1887 w 3767"/>
              <a:gd name="T9" fmla="*/ 0 h 3766"/>
              <a:gd name="T10" fmla="*/ 3766 w 3767"/>
              <a:gd name="T11" fmla="*/ 1878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7" h="3766">
                <a:moveTo>
                  <a:pt x="3766" y="1878"/>
                </a:moveTo>
                <a:lnTo>
                  <a:pt x="3766" y="1878"/>
                </a:lnTo>
                <a:cubicBezTo>
                  <a:pt x="3766" y="2921"/>
                  <a:pt x="2921" y="3765"/>
                  <a:pt x="1887" y="3765"/>
                </a:cubicBezTo>
                <a:cubicBezTo>
                  <a:pt x="844" y="3765"/>
                  <a:pt x="0" y="2921"/>
                  <a:pt x="0" y="1878"/>
                </a:cubicBezTo>
                <a:cubicBezTo>
                  <a:pt x="0" y="844"/>
                  <a:pt x="844" y="0"/>
                  <a:pt x="1887" y="0"/>
                </a:cubicBezTo>
                <a:cubicBezTo>
                  <a:pt x="2921" y="0"/>
                  <a:pt x="3766" y="844"/>
                  <a:pt x="3766" y="1878"/>
                </a:cubicBezTo>
              </a:path>
            </a:pathLst>
          </a:custGeom>
          <a:solidFill>
            <a:schemeClr val="tx2"/>
          </a:solidFill>
          <a:ln w="57150">
            <a:solidFill>
              <a:srgbClr val="92D050"/>
            </a:solidFill>
          </a:ln>
          <a:effectLst/>
          <a:scene3d>
            <a:camera prst="perspectiveAbove"/>
            <a:lightRig rig="threePt" dir="t"/>
          </a:scene3d>
        </p:spPr>
        <p:txBody>
          <a:bodyPr wrap="none" anchor="ctr"/>
          <a:lstStyle/>
          <a:p>
            <a:pPr algn="ctr" defTabSz="554492">
              <a:defRPr/>
            </a:pPr>
            <a:endParaRPr lang="pt-BR" sz="1213" b="1">
              <a:solidFill>
                <a:srgbClr val="FFFFFF"/>
              </a:solidFill>
              <a:latin typeface="Calibri"/>
            </a:endParaRPr>
          </a:p>
          <a:p>
            <a:pPr algn="ctr" defTabSz="554492">
              <a:defRPr/>
            </a:pPr>
            <a:endParaRPr lang="pt-BR" sz="1213" b="1">
              <a:solidFill>
                <a:srgbClr val="FFFFFF"/>
              </a:solidFill>
              <a:latin typeface="Calibri"/>
            </a:endParaRPr>
          </a:p>
          <a:p>
            <a:pPr algn="ctr" defTabSz="554492">
              <a:defRPr/>
            </a:pPr>
            <a:r>
              <a:rPr lang="pt-BR" sz="1213" b="1">
                <a:solidFill>
                  <a:srgbClr val="FFFFFF"/>
                </a:solidFill>
                <a:latin typeface="Calibri"/>
              </a:rPr>
              <a:t>Realização de concurso</a:t>
            </a:r>
          </a:p>
          <a:p>
            <a:pPr algn="ctr" defTabSz="554492">
              <a:defRPr/>
            </a:pPr>
            <a:r>
              <a:rPr lang="pt-BR" sz="1213" b="1">
                <a:solidFill>
                  <a:srgbClr val="FFFF00"/>
                </a:solidFill>
                <a:latin typeface="Calibri"/>
              </a:rPr>
              <a:t>Mudança no quadro </a:t>
            </a:r>
          </a:p>
          <a:p>
            <a:pPr algn="ctr" defTabSz="554492">
              <a:defRPr/>
            </a:pPr>
            <a:r>
              <a:rPr lang="pt-BR" sz="1213" b="1">
                <a:solidFill>
                  <a:srgbClr val="FFFF00"/>
                </a:solidFill>
                <a:latin typeface="Calibri"/>
              </a:rPr>
              <a:t>de pessoal</a:t>
            </a:r>
          </a:p>
          <a:p>
            <a:pPr algn="ctr" defTabSz="554492">
              <a:defRPr/>
            </a:pPr>
            <a:r>
              <a:rPr lang="pt-BR" sz="1213" b="1">
                <a:solidFill>
                  <a:schemeClr val="bg1"/>
                </a:solidFill>
                <a:latin typeface="Calibri"/>
              </a:rPr>
              <a:t>Aprovação  do Plano</a:t>
            </a:r>
          </a:p>
          <a:p>
            <a:pPr algn="ctr" defTabSz="554492">
              <a:defRPr/>
            </a:pPr>
            <a:r>
              <a:rPr lang="pt-BR" sz="1213" b="1">
                <a:solidFill>
                  <a:schemeClr val="bg1"/>
                </a:solidFill>
                <a:latin typeface="Calibri"/>
              </a:rPr>
              <a:t>de Funções</a:t>
            </a:r>
          </a:p>
          <a:p>
            <a:pPr algn="ctr" defTabSz="554492">
              <a:defRPr/>
            </a:pPr>
            <a:endParaRPr lang="pt-BR" sz="1213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Freeform 171">
            <a:hlinkClick r:id="" action="ppaction://noaction"/>
            <a:extLst>
              <a:ext uri="{FF2B5EF4-FFF2-40B4-BE49-F238E27FC236}">
                <a16:creationId xmlns:a16="http://schemas.microsoft.com/office/drawing/2014/main" id="{D4868884-2986-48AB-A4BE-86064D2A7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023" y="2595866"/>
            <a:ext cx="1746435" cy="1746435"/>
          </a:xfrm>
          <a:custGeom>
            <a:avLst/>
            <a:gdLst>
              <a:gd name="T0" fmla="*/ 3765 w 3766"/>
              <a:gd name="T1" fmla="*/ 1878 h 3766"/>
              <a:gd name="T2" fmla="*/ 3765 w 3766"/>
              <a:gd name="T3" fmla="*/ 1878 h 3766"/>
              <a:gd name="T4" fmla="*/ 1886 w 3766"/>
              <a:gd name="T5" fmla="*/ 3765 h 3766"/>
              <a:gd name="T6" fmla="*/ 0 w 3766"/>
              <a:gd name="T7" fmla="*/ 1878 h 3766"/>
              <a:gd name="T8" fmla="*/ 1886 w 3766"/>
              <a:gd name="T9" fmla="*/ 0 h 3766"/>
              <a:gd name="T10" fmla="*/ 3765 w 3766"/>
              <a:gd name="T11" fmla="*/ 1878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6" h="3766">
                <a:moveTo>
                  <a:pt x="3765" y="1878"/>
                </a:moveTo>
                <a:lnTo>
                  <a:pt x="3765" y="1878"/>
                </a:lnTo>
                <a:cubicBezTo>
                  <a:pt x="3765" y="2921"/>
                  <a:pt x="2920" y="3765"/>
                  <a:pt x="1886" y="3765"/>
                </a:cubicBezTo>
                <a:cubicBezTo>
                  <a:pt x="844" y="3765"/>
                  <a:pt x="0" y="2921"/>
                  <a:pt x="0" y="1878"/>
                </a:cubicBezTo>
                <a:cubicBezTo>
                  <a:pt x="0" y="844"/>
                  <a:pt x="844" y="0"/>
                  <a:pt x="1886" y="0"/>
                </a:cubicBezTo>
                <a:cubicBezTo>
                  <a:pt x="2920" y="0"/>
                  <a:pt x="3765" y="844"/>
                  <a:pt x="3765" y="1878"/>
                </a:cubicBezTo>
              </a:path>
            </a:pathLst>
          </a:custGeom>
          <a:solidFill>
            <a:schemeClr val="tx2"/>
          </a:solidFill>
          <a:ln w="57150">
            <a:solidFill>
              <a:srgbClr val="92D050"/>
            </a:solidFill>
          </a:ln>
          <a:effectLst/>
          <a:scene3d>
            <a:camera prst="perspectiveAbove"/>
            <a:lightRig rig="threePt" dir="t"/>
          </a:scene3d>
        </p:spPr>
        <p:txBody>
          <a:bodyPr wrap="none" anchor="ctr"/>
          <a:lstStyle/>
          <a:p>
            <a:pPr algn="ctr" defTabSz="554492">
              <a:defRPr/>
            </a:pPr>
            <a:r>
              <a:rPr lang="pt-BR" sz="1213" b="1">
                <a:solidFill>
                  <a:schemeClr val="bg1"/>
                </a:solidFill>
                <a:latin typeface="Calibri"/>
              </a:rPr>
              <a:t>Importância da </a:t>
            </a:r>
          </a:p>
          <a:p>
            <a:pPr algn="ctr" defTabSz="554492">
              <a:defRPr/>
            </a:pPr>
            <a:r>
              <a:rPr lang="pt-BR" sz="1213" b="1">
                <a:solidFill>
                  <a:srgbClr val="FFFF00"/>
                </a:solidFill>
                <a:latin typeface="Calibri"/>
              </a:rPr>
              <a:t>sustentabilidade </a:t>
            </a:r>
          </a:p>
          <a:p>
            <a:pPr algn="ctr" defTabSz="554492">
              <a:defRPr/>
            </a:pPr>
            <a:r>
              <a:rPr lang="pt-BR" sz="1213" b="1">
                <a:solidFill>
                  <a:srgbClr val="FFFF00"/>
                </a:solidFill>
                <a:latin typeface="Calibri"/>
              </a:rPr>
              <a:t>f</a:t>
            </a:r>
            <a:r>
              <a:rPr lang="pt-BR" sz="1213" b="1" err="1">
                <a:solidFill>
                  <a:srgbClr val="FFFF00"/>
                </a:solidFill>
                <a:latin typeface="Calibri"/>
              </a:rPr>
              <a:t>inanceira</a:t>
            </a:r>
            <a:r>
              <a:rPr lang="pt-BR" sz="1213" b="1">
                <a:solidFill>
                  <a:srgbClr val="FFFF00"/>
                </a:solidFill>
                <a:latin typeface="Calibri"/>
              </a:rPr>
              <a:t> </a:t>
            </a:r>
            <a:r>
              <a:rPr lang="pt-BR" sz="1213" b="1">
                <a:solidFill>
                  <a:schemeClr val="bg1"/>
                </a:solidFill>
                <a:latin typeface="Calibri"/>
              </a:rPr>
              <a:t>de longo</a:t>
            </a:r>
          </a:p>
          <a:p>
            <a:pPr algn="ctr" defTabSz="554492">
              <a:defRPr/>
            </a:pPr>
            <a:r>
              <a:rPr lang="pt-BR" sz="1213" b="1">
                <a:solidFill>
                  <a:schemeClr val="bg1"/>
                </a:solidFill>
                <a:latin typeface="Calibri"/>
              </a:rPr>
              <a:t>prazo da PPSA</a:t>
            </a:r>
          </a:p>
        </p:txBody>
      </p:sp>
      <p:sp>
        <p:nvSpPr>
          <p:cNvPr id="13" name="Freeform 172">
            <a:extLst>
              <a:ext uri="{FF2B5EF4-FFF2-40B4-BE49-F238E27FC236}">
                <a16:creationId xmlns:a16="http://schemas.microsoft.com/office/drawing/2014/main" id="{AFB2754C-118C-4856-92E3-A4A33363B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750" y="2595866"/>
            <a:ext cx="1746435" cy="1746435"/>
          </a:xfrm>
          <a:custGeom>
            <a:avLst/>
            <a:gdLst>
              <a:gd name="T0" fmla="*/ 3766 w 3767"/>
              <a:gd name="T1" fmla="*/ 1878 h 3766"/>
              <a:gd name="T2" fmla="*/ 3766 w 3767"/>
              <a:gd name="T3" fmla="*/ 1878 h 3766"/>
              <a:gd name="T4" fmla="*/ 1887 w 3767"/>
              <a:gd name="T5" fmla="*/ 3765 h 3766"/>
              <a:gd name="T6" fmla="*/ 0 w 3767"/>
              <a:gd name="T7" fmla="*/ 1878 h 3766"/>
              <a:gd name="T8" fmla="*/ 1887 w 3767"/>
              <a:gd name="T9" fmla="*/ 0 h 3766"/>
              <a:gd name="T10" fmla="*/ 3766 w 3767"/>
              <a:gd name="T11" fmla="*/ 1878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7" h="3766">
                <a:moveTo>
                  <a:pt x="3766" y="1878"/>
                </a:moveTo>
                <a:lnTo>
                  <a:pt x="3766" y="1878"/>
                </a:lnTo>
                <a:cubicBezTo>
                  <a:pt x="3766" y="2921"/>
                  <a:pt x="2922" y="3765"/>
                  <a:pt x="1887" y="3765"/>
                </a:cubicBezTo>
                <a:cubicBezTo>
                  <a:pt x="845" y="3765"/>
                  <a:pt x="0" y="2921"/>
                  <a:pt x="0" y="1878"/>
                </a:cubicBezTo>
                <a:cubicBezTo>
                  <a:pt x="0" y="844"/>
                  <a:pt x="845" y="0"/>
                  <a:pt x="1887" y="0"/>
                </a:cubicBezTo>
                <a:cubicBezTo>
                  <a:pt x="2922" y="0"/>
                  <a:pt x="3766" y="844"/>
                  <a:pt x="3766" y="1878"/>
                </a:cubicBezTo>
              </a:path>
            </a:pathLst>
          </a:custGeom>
          <a:solidFill>
            <a:schemeClr val="tx2"/>
          </a:solidFill>
          <a:ln w="57150">
            <a:solidFill>
              <a:srgbClr val="92D050"/>
            </a:solidFill>
          </a:ln>
          <a:effectLst/>
          <a:scene3d>
            <a:camera prst="perspectiveAbove"/>
            <a:lightRig rig="threePt" dir="t"/>
          </a:scene3d>
        </p:spPr>
        <p:txBody>
          <a:bodyPr wrap="none" anchor="ctr"/>
          <a:lstStyle/>
          <a:p>
            <a:pPr algn="ctr" defTabSz="554492">
              <a:defRPr/>
            </a:pPr>
            <a:endParaRPr lang="pt-BR" sz="1213" b="1">
              <a:solidFill>
                <a:srgbClr val="FFFF00"/>
              </a:solidFill>
              <a:latin typeface="Calibri"/>
            </a:endParaRPr>
          </a:p>
          <a:p>
            <a:pPr algn="ctr" defTabSz="554492">
              <a:defRPr/>
            </a:pPr>
            <a:r>
              <a:rPr lang="pt-BR" sz="1213" b="1">
                <a:solidFill>
                  <a:srgbClr val="FFFF00"/>
                </a:solidFill>
                <a:latin typeface="Calibri"/>
              </a:rPr>
              <a:t>Crescimento da </a:t>
            </a:r>
          </a:p>
          <a:p>
            <a:pPr algn="ctr" defTabSz="554492">
              <a:defRPr/>
            </a:pPr>
            <a:r>
              <a:rPr lang="pt-BR" sz="1213" b="1">
                <a:solidFill>
                  <a:srgbClr val="FFFF00"/>
                </a:solidFill>
                <a:latin typeface="Calibri"/>
              </a:rPr>
              <a:t>empresa</a:t>
            </a:r>
          </a:p>
          <a:p>
            <a:pPr algn="ctr" defTabSz="554492">
              <a:defRPr/>
            </a:pPr>
            <a:r>
              <a:rPr lang="pt-BR" sz="1213" b="1">
                <a:solidFill>
                  <a:schemeClr val="bg1"/>
                </a:solidFill>
                <a:latin typeface="Calibri"/>
              </a:rPr>
              <a:t>(recursos humanos e </a:t>
            </a:r>
          </a:p>
          <a:p>
            <a:pPr algn="ctr" defTabSz="554492">
              <a:defRPr/>
            </a:pPr>
            <a:r>
              <a:rPr lang="pt-BR" sz="1213" b="1">
                <a:solidFill>
                  <a:schemeClr val="bg1"/>
                </a:solidFill>
                <a:latin typeface="Calibri"/>
              </a:rPr>
              <a:t>tecnológicos, com </a:t>
            </a:r>
          </a:p>
          <a:p>
            <a:pPr lvl="0" algn="ctr">
              <a:defRPr/>
            </a:pPr>
            <a:r>
              <a:rPr lang="pt-BR" sz="1213" b="1">
                <a:solidFill>
                  <a:schemeClr val="bg1"/>
                </a:solidFill>
              </a:rPr>
              <a:t>segurança </a:t>
            </a:r>
            <a:r>
              <a:rPr lang="pt-BR" sz="1213" b="1">
                <a:solidFill>
                  <a:schemeClr val="bg1"/>
                </a:solidFill>
                <a:latin typeface="Calibri"/>
              </a:rPr>
              <a:t>cibernética e</a:t>
            </a:r>
          </a:p>
          <a:p>
            <a:pPr algn="ctr" defTabSz="554492">
              <a:defRPr/>
            </a:pPr>
            <a:r>
              <a:rPr lang="pt-BR" sz="1213" b="1" err="1">
                <a:solidFill>
                  <a:schemeClr val="bg1"/>
                </a:solidFill>
                <a:latin typeface="Calibri"/>
              </a:rPr>
              <a:t>compliance</a:t>
            </a:r>
            <a:r>
              <a:rPr lang="pt-BR" sz="1213" b="1">
                <a:solidFill>
                  <a:schemeClr val="bg1"/>
                </a:solidFill>
                <a:latin typeface="Calibri"/>
              </a:rPr>
              <a:t>)</a:t>
            </a:r>
          </a:p>
          <a:p>
            <a:pPr algn="ctr" defTabSz="554492">
              <a:defRPr/>
            </a:pPr>
            <a:endParaRPr lang="pt-BR" sz="1092" b="1">
              <a:solidFill>
                <a:schemeClr val="bg1"/>
              </a:solidFill>
              <a:latin typeface="Calibri"/>
            </a:endParaRPr>
          </a:p>
          <a:p>
            <a:pPr algn="ctr" defTabSz="554492">
              <a:defRPr/>
            </a:pPr>
            <a:endParaRPr lang="pt-BR" sz="97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Freeform 173">
            <a:extLst>
              <a:ext uri="{FF2B5EF4-FFF2-40B4-BE49-F238E27FC236}">
                <a16:creationId xmlns:a16="http://schemas.microsoft.com/office/drawing/2014/main" id="{D8C3BFAE-7B60-4408-884F-AA81C6E32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82" y="2595866"/>
            <a:ext cx="1746435" cy="1746435"/>
          </a:xfrm>
          <a:custGeom>
            <a:avLst/>
            <a:gdLst>
              <a:gd name="T0" fmla="*/ 3766 w 3767"/>
              <a:gd name="T1" fmla="*/ 1878 h 3766"/>
              <a:gd name="T2" fmla="*/ 3766 w 3767"/>
              <a:gd name="T3" fmla="*/ 1878 h 3766"/>
              <a:gd name="T4" fmla="*/ 1887 w 3767"/>
              <a:gd name="T5" fmla="*/ 3765 h 3766"/>
              <a:gd name="T6" fmla="*/ 0 w 3767"/>
              <a:gd name="T7" fmla="*/ 1878 h 3766"/>
              <a:gd name="T8" fmla="*/ 1887 w 3767"/>
              <a:gd name="T9" fmla="*/ 0 h 3766"/>
              <a:gd name="T10" fmla="*/ 3766 w 3767"/>
              <a:gd name="T11" fmla="*/ 1878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7" h="3766">
                <a:moveTo>
                  <a:pt x="3766" y="1878"/>
                </a:moveTo>
                <a:lnTo>
                  <a:pt x="3766" y="1878"/>
                </a:lnTo>
                <a:cubicBezTo>
                  <a:pt x="3766" y="2921"/>
                  <a:pt x="2922" y="3765"/>
                  <a:pt x="1887" y="3765"/>
                </a:cubicBezTo>
                <a:cubicBezTo>
                  <a:pt x="845" y="3765"/>
                  <a:pt x="0" y="2921"/>
                  <a:pt x="0" y="1878"/>
                </a:cubicBezTo>
                <a:cubicBezTo>
                  <a:pt x="0" y="844"/>
                  <a:pt x="845" y="0"/>
                  <a:pt x="1887" y="0"/>
                </a:cubicBezTo>
                <a:cubicBezTo>
                  <a:pt x="2922" y="0"/>
                  <a:pt x="3766" y="844"/>
                  <a:pt x="3766" y="1878"/>
                </a:cubicBezTo>
              </a:path>
            </a:pathLst>
          </a:custGeom>
          <a:solidFill>
            <a:schemeClr val="accent1"/>
          </a:solidFill>
          <a:ln w="57150">
            <a:solidFill>
              <a:srgbClr val="92D050"/>
            </a:solidFill>
          </a:ln>
          <a:effectLst/>
          <a:scene3d>
            <a:camera prst="perspectiveAbove"/>
            <a:lightRig rig="threePt" dir="t"/>
          </a:scene3d>
        </p:spPr>
        <p:txBody>
          <a:bodyPr wrap="none" anchor="ctr"/>
          <a:lstStyle/>
          <a:p>
            <a:pPr algn="ctr" defTabSz="554492">
              <a:defRPr/>
            </a:pPr>
            <a:endParaRPr lang="pt-BR" sz="1213" b="1">
              <a:solidFill>
                <a:schemeClr val="bg1"/>
              </a:solidFill>
              <a:latin typeface="Calibri"/>
            </a:endParaRPr>
          </a:p>
          <a:p>
            <a:pPr lvl="0" algn="ctr">
              <a:defRPr/>
            </a:pPr>
            <a:r>
              <a:rPr lang="pt-BR" sz="1213" b="1">
                <a:solidFill>
                  <a:schemeClr val="bg1"/>
                </a:solidFill>
              </a:rPr>
              <a:t>Realização de</a:t>
            </a:r>
          </a:p>
          <a:p>
            <a:pPr lvl="0" algn="ctr">
              <a:defRPr/>
            </a:pPr>
            <a:r>
              <a:rPr lang="pt-BR" sz="1213" b="1">
                <a:solidFill>
                  <a:schemeClr val="bg1"/>
                </a:solidFill>
              </a:rPr>
              <a:t> </a:t>
            </a:r>
            <a:r>
              <a:rPr lang="pt-BR" sz="1213" b="1">
                <a:solidFill>
                  <a:srgbClr val="FFFF00"/>
                </a:solidFill>
              </a:rPr>
              <a:t>novas ofertas de partilha</a:t>
            </a:r>
          </a:p>
          <a:p>
            <a:pPr lvl="0" algn="ctr">
              <a:defRPr/>
            </a:pPr>
            <a:r>
              <a:rPr lang="pt-BR" sz="1213" b="1">
                <a:solidFill>
                  <a:srgbClr val="FFFF00"/>
                </a:solidFill>
              </a:rPr>
              <a:t>Competitividade </a:t>
            </a:r>
          </a:p>
          <a:p>
            <a:pPr lvl="0" algn="ctr">
              <a:defRPr/>
            </a:pPr>
            <a:r>
              <a:rPr lang="pt-BR" sz="1213" b="1">
                <a:solidFill>
                  <a:schemeClr val="bg1"/>
                </a:solidFill>
              </a:rPr>
              <a:t>dos campos do </a:t>
            </a:r>
            <a:r>
              <a:rPr lang="pt-BR" sz="1213" b="1" err="1">
                <a:solidFill>
                  <a:schemeClr val="bg1"/>
                </a:solidFill>
              </a:rPr>
              <a:t>pré</a:t>
            </a:r>
            <a:r>
              <a:rPr lang="pt-BR" sz="1213" b="1">
                <a:solidFill>
                  <a:schemeClr val="bg1"/>
                </a:solidFill>
              </a:rPr>
              <a:t>-sal </a:t>
            </a:r>
          </a:p>
        </p:txBody>
      </p:sp>
      <p:sp>
        <p:nvSpPr>
          <p:cNvPr id="20" name="Freeform 171">
            <a:hlinkClick r:id="" action="ppaction://noaction"/>
            <a:extLst>
              <a:ext uri="{FF2B5EF4-FFF2-40B4-BE49-F238E27FC236}">
                <a16:creationId xmlns:a16="http://schemas.microsoft.com/office/drawing/2014/main" id="{51D0DD68-70AB-4422-AB35-4299E788D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1130" y="2540483"/>
            <a:ext cx="1746435" cy="1746435"/>
          </a:xfrm>
          <a:custGeom>
            <a:avLst/>
            <a:gdLst>
              <a:gd name="T0" fmla="*/ 3765 w 3766"/>
              <a:gd name="T1" fmla="*/ 1878 h 3766"/>
              <a:gd name="T2" fmla="*/ 3765 w 3766"/>
              <a:gd name="T3" fmla="*/ 1878 h 3766"/>
              <a:gd name="T4" fmla="*/ 1886 w 3766"/>
              <a:gd name="T5" fmla="*/ 3765 h 3766"/>
              <a:gd name="T6" fmla="*/ 0 w 3766"/>
              <a:gd name="T7" fmla="*/ 1878 h 3766"/>
              <a:gd name="T8" fmla="*/ 1886 w 3766"/>
              <a:gd name="T9" fmla="*/ 0 h 3766"/>
              <a:gd name="T10" fmla="*/ 3765 w 3766"/>
              <a:gd name="T11" fmla="*/ 1878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6" h="3766">
                <a:moveTo>
                  <a:pt x="3765" y="1878"/>
                </a:moveTo>
                <a:lnTo>
                  <a:pt x="3765" y="1878"/>
                </a:lnTo>
                <a:cubicBezTo>
                  <a:pt x="3765" y="2921"/>
                  <a:pt x="2920" y="3765"/>
                  <a:pt x="1886" y="3765"/>
                </a:cubicBezTo>
                <a:cubicBezTo>
                  <a:pt x="844" y="3765"/>
                  <a:pt x="0" y="2921"/>
                  <a:pt x="0" y="1878"/>
                </a:cubicBezTo>
                <a:cubicBezTo>
                  <a:pt x="0" y="844"/>
                  <a:pt x="844" y="0"/>
                  <a:pt x="1886" y="0"/>
                </a:cubicBezTo>
                <a:cubicBezTo>
                  <a:pt x="2920" y="0"/>
                  <a:pt x="3765" y="844"/>
                  <a:pt x="3765" y="1878"/>
                </a:cubicBezTo>
              </a:path>
            </a:pathLst>
          </a:custGeom>
          <a:solidFill>
            <a:schemeClr val="tx2"/>
          </a:solidFill>
          <a:ln w="57150">
            <a:solidFill>
              <a:srgbClr val="92D050"/>
            </a:solidFill>
          </a:ln>
          <a:effectLst/>
          <a:scene3d>
            <a:camera prst="perspectiveAbove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r>
              <a:rPr lang="pt-BR" sz="1213" b="1">
                <a:solidFill>
                  <a:srgbClr val="FFFFFF"/>
                </a:solidFill>
                <a:latin typeface="Calibri"/>
              </a:rPr>
              <a:t>Contribuição para o </a:t>
            </a:r>
          </a:p>
          <a:p>
            <a:pPr algn="ctr">
              <a:defRPr/>
            </a:pPr>
            <a:r>
              <a:rPr lang="pt-BR" sz="1213" b="1">
                <a:solidFill>
                  <a:srgbClr val="FFFF00"/>
                </a:solidFill>
                <a:latin typeface="Calibri"/>
              </a:rPr>
              <a:t>Programa Gás para </a:t>
            </a:r>
          </a:p>
          <a:p>
            <a:pPr algn="ctr">
              <a:defRPr/>
            </a:pPr>
            <a:r>
              <a:rPr lang="pt-BR" sz="1213" b="1">
                <a:solidFill>
                  <a:srgbClr val="FFFF00"/>
                </a:solidFill>
                <a:latin typeface="Calibri"/>
              </a:rPr>
              <a:t>Empregar </a:t>
            </a:r>
            <a:r>
              <a:rPr lang="pt-BR" sz="1213" b="1">
                <a:solidFill>
                  <a:srgbClr val="FFFFFF"/>
                </a:solidFill>
                <a:latin typeface="Calibri"/>
              </a:rPr>
              <a:t>e </a:t>
            </a:r>
            <a:r>
              <a:rPr lang="pt-BR" sz="1213" b="1">
                <a:solidFill>
                  <a:srgbClr val="FFFF00"/>
                </a:solidFill>
                <a:latin typeface="Calibri"/>
              </a:rPr>
              <a:t>Estudos</a:t>
            </a:r>
            <a:r>
              <a:rPr lang="pt-BR" sz="1213" b="1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>
              <a:defRPr/>
            </a:pPr>
            <a:r>
              <a:rPr lang="pt-BR" sz="1213" b="1">
                <a:solidFill>
                  <a:srgbClr val="FFFFFF"/>
                </a:solidFill>
                <a:latin typeface="Calibri"/>
              </a:rPr>
              <a:t>sobre viabilidade de </a:t>
            </a:r>
          </a:p>
          <a:p>
            <a:pPr algn="ctr">
              <a:defRPr/>
            </a:pPr>
            <a:r>
              <a:rPr lang="pt-BR" sz="1213" b="1">
                <a:solidFill>
                  <a:srgbClr val="FFFFFF"/>
                </a:solidFill>
                <a:latin typeface="Calibri"/>
              </a:rPr>
              <a:t>atividades </a:t>
            </a:r>
          </a:p>
          <a:p>
            <a:pPr algn="ctr">
              <a:defRPr/>
            </a:pPr>
            <a:r>
              <a:rPr lang="pt-BR" sz="1213" b="1">
                <a:solidFill>
                  <a:srgbClr val="FFFFFF"/>
                </a:solidFill>
                <a:latin typeface="Calibri"/>
              </a:rPr>
              <a:t>relacionadas ao refino</a:t>
            </a:r>
            <a:endParaRPr lang="en-US" sz="1213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Freeform 173">
            <a:extLst>
              <a:ext uri="{FF2B5EF4-FFF2-40B4-BE49-F238E27FC236}">
                <a16:creationId xmlns:a16="http://schemas.microsoft.com/office/drawing/2014/main" id="{30E97548-2A24-447C-AA78-4C121077C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041" y="4520182"/>
            <a:ext cx="1746435" cy="1746435"/>
          </a:xfrm>
          <a:custGeom>
            <a:avLst/>
            <a:gdLst>
              <a:gd name="T0" fmla="*/ 3766 w 3767"/>
              <a:gd name="T1" fmla="*/ 1878 h 3766"/>
              <a:gd name="T2" fmla="*/ 3766 w 3767"/>
              <a:gd name="T3" fmla="*/ 1878 h 3766"/>
              <a:gd name="T4" fmla="*/ 1887 w 3767"/>
              <a:gd name="T5" fmla="*/ 3765 h 3766"/>
              <a:gd name="T6" fmla="*/ 0 w 3767"/>
              <a:gd name="T7" fmla="*/ 1878 h 3766"/>
              <a:gd name="T8" fmla="*/ 1887 w 3767"/>
              <a:gd name="T9" fmla="*/ 0 h 3766"/>
              <a:gd name="T10" fmla="*/ 3766 w 3767"/>
              <a:gd name="T11" fmla="*/ 1878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7" h="3766">
                <a:moveTo>
                  <a:pt x="3766" y="1878"/>
                </a:moveTo>
                <a:lnTo>
                  <a:pt x="3766" y="1878"/>
                </a:lnTo>
                <a:cubicBezTo>
                  <a:pt x="3766" y="2921"/>
                  <a:pt x="2922" y="3765"/>
                  <a:pt x="1887" y="3765"/>
                </a:cubicBezTo>
                <a:cubicBezTo>
                  <a:pt x="845" y="3765"/>
                  <a:pt x="0" y="2921"/>
                  <a:pt x="0" y="1878"/>
                </a:cubicBezTo>
                <a:cubicBezTo>
                  <a:pt x="0" y="844"/>
                  <a:pt x="845" y="0"/>
                  <a:pt x="1887" y="0"/>
                </a:cubicBezTo>
                <a:cubicBezTo>
                  <a:pt x="2922" y="0"/>
                  <a:pt x="3766" y="844"/>
                  <a:pt x="3766" y="1878"/>
                </a:cubicBezTo>
              </a:path>
            </a:pathLst>
          </a:custGeom>
          <a:solidFill>
            <a:schemeClr val="accent1"/>
          </a:solidFill>
          <a:ln w="57150">
            <a:solidFill>
              <a:srgbClr val="92D050"/>
            </a:solidFill>
          </a:ln>
          <a:effectLst/>
          <a:scene3d>
            <a:camera prst="perspectiveAbove"/>
            <a:lightRig rig="threePt" dir="t"/>
          </a:scene3d>
        </p:spPr>
        <p:txBody>
          <a:bodyPr wrap="none" anchor="ctr"/>
          <a:lstStyle/>
          <a:p>
            <a:pPr lvl="0" algn="ctr">
              <a:defRPr/>
            </a:pPr>
            <a:r>
              <a:rPr lang="pt-BR" sz="1213" b="1">
                <a:solidFill>
                  <a:srgbClr val="FFFF00"/>
                </a:solidFill>
                <a:latin typeface="Calibri"/>
              </a:rPr>
              <a:t>Gestão do </a:t>
            </a:r>
          </a:p>
          <a:p>
            <a:pPr lvl="0" algn="ctr">
              <a:defRPr/>
            </a:pPr>
            <a:r>
              <a:rPr lang="pt-BR" sz="1213" b="1">
                <a:solidFill>
                  <a:srgbClr val="FFFF00"/>
                </a:solidFill>
                <a:latin typeface="Calibri"/>
              </a:rPr>
              <a:t>conhecimento </a:t>
            </a:r>
          </a:p>
          <a:p>
            <a:pPr lvl="0" algn="ctr">
              <a:defRPr/>
            </a:pPr>
            <a:r>
              <a:rPr lang="pt-BR" sz="1213" b="1">
                <a:solidFill>
                  <a:schemeClr val="bg1"/>
                </a:solidFill>
                <a:latin typeface="Calibri"/>
              </a:rPr>
              <a:t>para a perpetuidade das </a:t>
            </a:r>
          </a:p>
          <a:p>
            <a:pPr lvl="0" algn="ctr">
              <a:defRPr/>
            </a:pPr>
            <a:r>
              <a:rPr lang="pt-BR" sz="1213" b="1">
                <a:solidFill>
                  <a:schemeClr val="bg1"/>
                </a:solidFill>
                <a:latin typeface="Calibri"/>
              </a:rPr>
              <a:t>competências técnicas </a:t>
            </a:r>
          </a:p>
          <a:p>
            <a:pPr lvl="0" algn="ctr">
              <a:defRPr/>
            </a:pPr>
            <a:r>
              <a:rPr lang="pt-BR" sz="1213" b="1">
                <a:solidFill>
                  <a:schemeClr val="bg1"/>
                </a:solidFill>
                <a:latin typeface="Calibri"/>
              </a:rPr>
              <a:t>e gerenciais</a:t>
            </a:r>
          </a:p>
          <a:p>
            <a:pPr algn="ctr" defTabSz="554492">
              <a:defRPr/>
            </a:pPr>
            <a:endParaRPr lang="pt-BR" sz="1455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Freeform 173">
            <a:extLst>
              <a:ext uri="{FF2B5EF4-FFF2-40B4-BE49-F238E27FC236}">
                <a16:creationId xmlns:a16="http://schemas.microsoft.com/office/drawing/2014/main" id="{29FE14FB-4462-44CB-B281-97B623219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037" y="4560266"/>
            <a:ext cx="1746435" cy="1746435"/>
          </a:xfrm>
          <a:custGeom>
            <a:avLst/>
            <a:gdLst>
              <a:gd name="T0" fmla="*/ 3766 w 3767"/>
              <a:gd name="T1" fmla="*/ 1878 h 3766"/>
              <a:gd name="T2" fmla="*/ 3766 w 3767"/>
              <a:gd name="T3" fmla="*/ 1878 h 3766"/>
              <a:gd name="T4" fmla="*/ 1887 w 3767"/>
              <a:gd name="T5" fmla="*/ 3765 h 3766"/>
              <a:gd name="T6" fmla="*/ 0 w 3767"/>
              <a:gd name="T7" fmla="*/ 1878 h 3766"/>
              <a:gd name="T8" fmla="*/ 1887 w 3767"/>
              <a:gd name="T9" fmla="*/ 0 h 3766"/>
              <a:gd name="T10" fmla="*/ 3766 w 3767"/>
              <a:gd name="T11" fmla="*/ 1878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7" h="3766">
                <a:moveTo>
                  <a:pt x="3766" y="1878"/>
                </a:moveTo>
                <a:lnTo>
                  <a:pt x="3766" y="1878"/>
                </a:lnTo>
                <a:cubicBezTo>
                  <a:pt x="3766" y="2921"/>
                  <a:pt x="2922" y="3765"/>
                  <a:pt x="1887" y="3765"/>
                </a:cubicBezTo>
                <a:cubicBezTo>
                  <a:pt x="845" y="3765"/>
                  <a:pt x="0" y="2921"/>
                  <a:pt x="0" y="1878"/>
                </a:cubicBezTo>
                <a:cubicBezTo>
                  <a:pt x="0" y="844"/>
                  <a:pt x="845" y="0"/>
                  <a:pt x="1887" y="0"/>
                </a:cubicBezTo>
                <a:cubicBezTo>
                  <a:pt x="2922" y="0"/>
                  <a:pt x="3766" y="844"/>
                  <a:pt x="3766" y="1878"/>
                </a:cubicBezTo>
              </a:path>
            </a:pathLst>
          </a:custGeom>
          <a:solidFill>
            <a:schemeClr val="accent1"/>
          </a:solidFill>
          <a:ln w="57150">
            <a:solidFill>
              <a:srgbClr val="92D050"/>
            </a:solidFill>
          </a:ln>
          <a:effectLst/>
          <a:scene3d>
            <a:camera prst="perspectiveAbove"/>
            <a:lightRig rig="threePt" dir="t"/>
          </a:scene3d>
        </p:spPr>
        <p:txBody>
          <a:bodyPr wrap="none" anchor="ctr"/>
          <a:lstStyle/>
          <a:p>
            <a:pPr lvl="0" algn="ctr">
              <a:defRPr/>
            </a:pPr>
            <a:r>
              <a:rPr lang="pt-BR" sz="1213" b="1">
                <a:solidFill>
                  <a:schemeClr val="bg1"/>
                </a:solidFill>
                <a:latin typeface="Calibri"/>
              </a:rPr>
              <a:t>Melhoria continua da</a:t>
            </a:r>
          </a:p>
          <a:p>
            <a:pPr lvl="0" algn="ctr">
              <a:defRPr/>
            </a:pPr>
            <a:r>
              <a:rPr lang="pt-BR" sz="1213" b="1">
                <a:solidFill>
                  <a:schemeClr val="bg1"/>
                </a:solidFill>
                <a:latin typeface="Calibri"/>
              </a:rPr>
              <a:t>transparência, </a:t>
            </a:r>
          </a:p>
          <a:p>
            <a:pPr lvl="0" algn="ctr">
              <a:defRPr/>
            </a:pPr>
            <a:r>
              <a:rPr lang="pt-BR" sz="1213" b="1">
                <a:solidFill>
                  <a:schemeClr val="bg1"/>
                </a:solidFill>
                <a:latin typeface="Calibri"/>
              </a:rPr>
              <a:t>da governança, da </a:t>
            </a:r>
          </a:p>
          <a:p>
            <a:pPr lvl="0" algn="ctr">
              <a:defRPr/>
            </a:pPr>
            <a:r>
              <a:rPr lang="pt-BR" sz="1213" b="1">
                <a:solidFill>
                  <a:srgbClr val="FFFF00"/>
                </a:solidFill>
                <a:latin typeface="Calibri"/>
              </a:rPr>
              <a:t>comunicação</a:t>
            </a:r>
            <a:r>
              <a:rPr lang="pt-BR" sz="1213" b="1">
                <a:solidFill>
                  <a:schemeClr val="bg1"/>
                </a:solidFill>
                <a:latin typeface="Calibri"/>
              </a:rPr>
              <a:t> e da </a:t>
            </a:r>
          </a:p>
          <a:p>
            <a:pPr lvl="0" algn="ctr">
              <a:defRPr/>
            </a:pPr>
            <a:r>
              <a:rPr lang="pt-BR" sz="1213" b="1">
                <a:solidFill>
                  <a:schemeClr val="bg1"/>
                </a:solidFill>
                <a:latin typeface="Calibri"/>
              </a:rPr>
              <a:t>eficiência </a:t>
            </a:r>
          </a:p>
          <a:p>
            <a:pPr lvl="0" algn="ctr">
              <a:defRPr/>
            </a:pPr>
            <a:r>
              <a:rPr lang="pt-BR" sz="1213" b="1">
                <a:solidFill>
                  <a:schemeClr val="bg1"/>
                </a:solidFill>
                <a:latin typeface="Calibri"/>
              </a:rPr>
              <a:t>dos processos</a:t>
            </a:r>
          </a:p>
        </p:txBody>
      </p:sp>
      <p:sp>
        <p:nvSpPr>
          <p:cNvPr id="30" name="Freeform 173">
            <a:extLst>
              <a:ext uri="{FF2B5EF4-FFF2-40B4-BE49-F238E27FC236}">
                <a16:creationId xmlns:a16="http://schemas.microsoft.com/office/drawing/2014/main" id="{3D54043F-1FD5-4E48-8883-F872509F5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620" y="4520837"/>
            <a:ext cx="1746435" cy="1746435"/>
          </a:xfrm>
          <a:custGeom>
            <a:avLst/>
            <a:gdLst>
              <a:gd name="T0" fmla="*/ 3766 w 3767"/>
              <a:gd name="T1" fmla="*/ 1878 h 3766"/>
              <a:gd name="T2" fmla="*/ 3766 w 3767"/>
              <a:gd name="T3" fmla="*/ 1878 h 3766"/>
              <a:gd name="T4" fmla="*/ 1887 w 3767"/>
              <a:gd name="T5" fmla="*/ 3765 h 3766"/>
              <a:gd name="T6" fmla="*/ 0 w 3767"/>
              <a:gd name="T7" fmla="*/ 1878 h 3766"/>
              <a:gd name="T8" fmla="*/ 1887 w 3767"/>
              <a:gd name="T9" fmla="*/ 0 h 3766"/>
              <a:gd name="T10" fmla="*/ 3766 w 3767"/>
              <a:gd name="T11" fmla="*/ 1878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7" h="3766">
                <a:moveTo>
                  <a:pt x="3766" y="1878"/>
                </a:moveTo>
                <a:lnTo>
                  <a:pt x="3766" y="1878"/>
                </a:lnTo>
                <a:cubicBezTo>
                  <a:pt x="3766" y="2921"/>
                  <a:pt x="2922" y="3765"/>
                  <a:pt x="1887" y="3765"/>
                </a:cubicBezTo>
                <a:cubicBezTo>
                  <a:pt x="845" y="3765"/>
                  <a:pt x="0" y="2921"/>
                  <a:pt x="0" y="1878"/>
                </a:cubicBezTo>
                <a:cubicBezTo>
                  <a:pt x="0" y="844"/>
                  <a:pt x="845" y="0"/>
                  <a:pt x="1887" y="0"/>
                </a:cubicBezTo>
                <a:cubicBezTo>
                  <a:pt x="2922" y="0"/>
                  <a:pt x="3766" y="844"/>
                  <a:pt x="3766" y="1878"/>
                </a:cubicBezTo>
              </a:path>
            </a:pathLst>
          </a:custGeom>
          <a:solidFill>
            <a:schemeClr val="accent1"/>
          </a:solidFill>
          <a:ln w="57150">
            <a:solidFill>
              <a:srgbClr val="92D050"/>
            </a:solidFill>
          </a:ln>
          <a:effectLst/>
          <a:scene3d>
            <a:camera prst="perspectiveAbove"/>
            <a:lightRig rig="threePt" dir="t"/>
          </a:scene3d>
        </p:spPr>
        <p:txBody>
          <a:bodyPr wrap="none" anchor="ctr"/>
          <a:lstStyle/>
          <a:p>
            <a:pPr lvl="0" algn="ctr">
              <a:defRPr/>
            </a:pPr>
            <a:endParaRPr lang="pt-BR" sz="1213" b="1">
              <a:solidFill>
                <a:schemeClr val="bg1"/>
              </a:solidFill>
              <a:latin typeface="Calibri"/>
            </a:endParaRPr>
          </a:p>
          <a:p>
            <a:pPr lvl="0" algn="ctr">
              <a:defRPr/>
            </a:pPr>
            <a:r>
              <a:rPr lang="pt-BR" sz="1213" b="1">
                <a:solidFill>
                  <a:schemeClr val="bg1"/>
                </a:solidFill>
                <a:latin typeface="Calibri"/>
              </a:rPr>
              <a:t>Aderência às melhores </a:t>
            </a:r>
          </a:p>
          <a:p>
            <a:pPr lvl="0" algn="ctr">
              <a:defRPr/>
            </a:pPr>
            <a:r>
              <a:rPr lang="pt-BR" sz="1213" b="1">
                <a:solidFill>
                  <a:schemeClr val="bg1"/>
                </a:solidFill>
                <a:latin typeface="Calibri"/>
              </a:rPr>
              <a:t>práticas </a:t>
            </a:r>
            <a:r>
              <a:rPr lang="pt-BR" sz="1213" b="1">
                <a:solidFill>
                  <a:srgbClr val="FFFF00"/>
                </a:solidFill>
                <a:latin typeface="Calibri"/>
              </a:rPr>
              <a:t>ESG</a:t>
            </a:r>
            <a:r>
              <a:rPr lang="pt-BR" sz="1213" b="1">
                <a:solidFill>
                  <a:schemeClr val="bg1"/>
                </a:solidFill>
                <a:latin typeface="Calibri"/>
              </a:rPr>
              <a:t>.</a:t>
            </a:r>
          </a:p>
          <a:p>
            <a:pPr lvl="0" algn="ctr">
              <a:defRPr/>
            </a:pPr>
            <a:r>
              <a:rPr lang="pt-BR" sz="1213" b="1">
                <a:solidFill>
                  <a:schemeClr val="bg1"/>
                </a:solidFill>
                <a:latin typeface="Calibri"/>
              </a:rPr>
              <a:t>Transição energética </a:t>
            </a:r>
          </a:p>
          <a:p>
            <a:pPr lvl="0" algn="ctr">
              <a:defRPr/>
            </a:pPr>
            <a:r>
              <a:rPr lang="pt-BR" sz="1213" b="1">
                <a:solidFill>
                  <a:schemeClr val="bg1"/>
                </a:solidFill>
                <a:latin typeface="Calibri"/>
              </a:rPr>
              <a:t>e </a:t>
            </a:r>
            <a:r>
              <a:rPr lang="pt-BR" sz="1213" b="1" err="1">
                <a:solidFill>
                  <a:srgbClr val="FFFF00"/>
                </a:solidFill>
                <a:latin typeface="Calibri"/>
              </a:rPr>
              <a:t>descarbonização</a:t>
            </a:r>
            <a:r>
              <a:rPr lang="pt-BR" sz="1213" b="1">
                <a:solidFill>
                  <a:schemeClr val="bg1"/>
                </a:solidFill>
                <a:latin typeface="Calibri"/>
              </a:rPr>
              <a:t>.</a:t>
            </a:r>
          </a:p>
          <a:p>
            <a:pPr algn="ctr" defTabSz="554492">
              <a:defRPr/>
            </a:pPr>
            <a:endParaRPr lang="pt-BR" sz="1455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09735872-53F2-4738-AF58-7903D6CFAE06}"/>
              </a:ext>
            </a:extLst>
          </p:cNvPr>
          <p:cNvSpPr txBox="1">
            <a:spLocks/>
          </p:cNvSpPr>
          <p:nvPr/>
        </p:nvSpPr>
        <p:spPr>
          <a:xfrm>
            <a:off x="218732" y="21831"/>
            <a:ext cx="11641142" cy="603927"/>
          </a:xfrm>
          <a:prstGeom prst="rect">
            <a:avLst/>
          </a:prstGeom>
        </p:spPr>
        <p:txBody>
          <a:bodyPr vert="horz" wrap="square" lIns="0" tIns="172509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3081">
              <a:lnSpc>
                <a:spcPct val="72900"/>
              </a:lnSpc>
              <a:spcBef>
                <a:spcPts val="1358"/>
              </a:spcBef>
            </a:pPr>
            <a:r>
              <a:rPr lang="pt-BR" sz="3638" kern="0" spc="-45" dirty="0">
                <a:solidFill>
                  <a:srgbClr val="002060"/>
                </a:solidFill>
                <a:ea typeface="+mn-ea"/>
              </a:rPr>
              <a:t>Desafios no horizonte 2024-2028</a:t>
            </a:r>
          </a:p>
        </p:txBody>
      </p:sp>
      <p:sp>
        <p:nvSpPr>
          <p:cNvPr id="24" name="Freeform 173">
            <a:extLst>
              <a:ext uri="{FF2B5EF4-FFF2-40B4-BE49-F238E27FC236}">
                <a16:creationId xmlns:a16="http://schemas.microsoft.com/office/drawing/2014/main" id="{49832652-ADB8-49DC-9467-9870FD1B9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967" y="4570308"/>
            <a:ext cx="1746435" cy="1746435"/>
          </a:xfrm>
          <a:custGeom>
            <a:avLst/>
            <a:gdLst>
              <a:gd name="T0" fmla="*/ 3766 w 3767"/>
              <a:gd name="T1" fmla="*/ 1878 h 3766"/>
              <a:gd name="T2" fmla="*/ 3766 w 3767"/>
              <a:gd name="T3" fmla="*/ 1878 h 3766"/>
              <a:gd name="T4" fmla="*/ 1887 w 3767"/>
              <a:gd name="T5" fmla="*/ 3765 h 3766"/>
              <a:gd name="T6" fmla="*/ 0 w 3767"/>
              <a:gd name="T7" fmla="*/ 1878 h 3766"/>
              <a:gd name="T8" fmla="*/ 1887 w 3767"/>
              <a:gd name="T9" fmla="*/ 0 h 3766"/>
              <a:gd name="T10" fmla="*/ 3766 w 3767"/>
              <a:gd name="T11" fmla="*/ 1878 h 3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67" h="3766">
                <a:moveTo>
                  <a:pt x="3766" y="1878"/>
                </a:moveTo>
                <a:lnTo>
                  <a:pt x="3766" y="1878"/>
                </a:lnTo>
                <a:cubicBezTo>
                  <a:pt x="3766" y="2921"/>
                  <a:pt x="2922" y="3765"/>
                  <a:pt x="1887" y="3765"/>
                </a:cubicBezTo>
                <a:cubicBezTo>
                  <a:pt x="845" y="3765"/>
                  <a:pt x="0" y="2921"/>
                  <a:pt x="0" y="1878"/>
                </a:cubicBezTo>
                <a:cubicBezTo>
                  <a:pt x="0" y="844"/>
                  <a:pt x="845" y="0"/>
                  <a:pt x="1887" y="0"/>
                </a:cubicBezTo>
                <a:cubicBezTo>
                  <a:pt x="2922" y="0"/>
                  <a:pt x="3766" y="844"/>
                  <a:pt x="3766" y="1878"/>
                </a:cubicBezTo>
              </a:path>
            </a:pathLst>
          </a:custGeom>
          <a:solidFill>
            <a:schemeClr val="accent1"/>
          </a:solidFill>
          <a:ln w="57150">
            <a:solidFill>
              <a:srgbClr val="92D050"/>
            </a:solidFill>
          </a:ln>
          <a:effectLst/>
          <a:scene3d>
            <a:camera prst="perspectiveAbove"/>
            <a:lightRig rig="threePt" dir="t"/>
          </a:scene3d>
        </p:spPr>
        <p:txBody>
          <a:bodyPr wrap="none" anchor="ctr"/>
          <a:lstStyle/>
          <a:p>
            <a:pPr lvl="0" algn="ctr">
              <a:defRPr/>
            </a:pPr>
            <a:r>
              <a:rPr lang="pt-BR" sz="1213" b="1">
                <a:solidFill>
                  <a:srgbClr val="FFFF00"/>
                </a:solidFill>
                <a:latin typeface="Calibri"/>
              </a:rPr>
              <a:t>Modelo </a:t>
            </a:r>
            <a:r>
              <a:rPr lang="pt-BR" sz="1213" b="1">
                <a:solidFill>
                  <a:srgbClr val="FFFF00"/>
                </a:solidFill>
              </a:rPr>
              <a:t>de</a:t>
            </a:r>
          </a:p>
          <a:p>
            <a:pPr algn="ctr">
              <a:defRPr/>
            </a:pPr>
            <a:r>
              <a:rPr lang="pt-BR" sz="1213" b="1">
                <a:solidFill>
                  <a:srgbClr val="FFFF00"/>
                </a:solidFill>
              </a:rPr>
              <a:t> comercialização </a:t>
            </a:r>
            <a:r>
              <a:rPr lang="pt-BR" sz="1213" b="1">
                <a:solidFill>
                  <a:schemeClr val="bg1"/>
                </a:solidFill>
              </a:rPr>
              <a:t>de </a:t>
            </a:r>
          </a:p>
          <a:p>
            <a:pPr algn="ctr">
              <a:defRPr/>
            </a:pPr>
            <a:r>
              <a:rPr lang="pt-BR" sz="1213" b="1">
                <a:solidFill>
                  <a:schemeClr val="bg1"/>
                </a:solidFill>
              </a:rPr>
              <a:t>óleo e gás que maximize</a:t>
            </a:r>
          </a:p>
          <a:p>
            <a:pPr algn="ctr">
              <a:defRPr/>
            </a:pPr>
            <a:r>
              <a:rPr lang="pt-BR" sz="1213" b="1">
                <a:solidFill>
                  <a:schemeClr val="bg1"/>
                </a:solidFill>
              </a:rPr>
              <a:t> o retorno para </a:t>
            </a:r>
          </a:p>
          <a:p>
            <a:pPr algn="ctr">
              <a:defRPr/>
            </a:pPr>
            <a:r>
              <a:rPr lang="pt-BR" sz="1213" b="1">
                <a:solidFill>
                  <a:schemeClr val="bg1"/>
                </a:solidFill>
              </a:rPr>
              <a:t>a União</a:t>
            </a:r>
          </a:p>
          <a:p>
            <a:pPr algn="ctr">
              <a:defRPr/>
            </a:pPr>
            <a:r>
              <a:rPr lang="pt-BR" sz="1213" b="1">
                <a:solidFill>
                  <a:srgbClr val="FFFF00"/>
                </a:solidFill>
              </a:rPr>
              <a:t>Crescimento </a:t>
            </a:r>
          </a:p>
          <a:p>
            <a:pPr algn="ctr">
              <a:defRPr/>
            </a:pPr>
            <a:r>
              <a:rPr lang="pt-BR" sz="1213" b="1">
                <a:solidFill>
                  <a:srgbClr val="FFFF00"/>
                </a:solidFill>
              </a:rPr>
              <a:t>dos volumes</a:t>
            </a:r>
          </a:p>
        </p:txBody>
      </p:sp>
      <p:grpSp>
        <p:nvGrpSpPr>
          <p:cNvPr id="25" name="Google Shape;2124;p65">
            <a:extLst>
              <a:ext uri="{FF2B5EF4-FFF2-40B4-BE49-F238E27FC236}">
                <a16:creationId xmlns:a16="http://schemas.microsoft.com/office/drawing/2014/main" id="{406BAC94-B6EC-4349-BF0A-F31ED30DD806}"/>
              </a:ext>
            </a:extLst>
          </p:cNvPr>
          <p:cNvGrpSpPr/>
          <p:nvPr/>
        </p:nvGrpSpPr>
        <p:grpSpPr>
          <a:xfrm flipH="1">
            <a:off x="6672970" y="4132627"/>
            <a:ext cx="757864" cy="512855"/>
            <a:chOff x="218175" y="238725"/>
            <a:chExt cx="7162700" cy="5236475"/>
          </a:xfrm>
        </p:grpSpPr>
        <p:sp>
          <p:nvSpPr>
            <p:cNvPr id="26" name="Google Shape;2125;p65">
              <a:extLst>
                <a:ext uri="{FF2B5EF4-FFF2-40B4-BE49-F238E27FC236}">
                  <a16:creationId xmlns:a16="http://schemas.microsoft.com/office/drawing/2014/main" id="{65E3A503-50EB-4B53-B36B-9FE4F5A060D7}"/>
                </a:ext>
              </a:extLst>
            </p:cNvPr>
            <p:cNvSpPr/>
            <p:nvPr/>
          </p:nvSpPr>
          <p:spPr>
            <a:xfrm>
              <a:off x="806800" y="238725"/>
              <a:ext cx="3055800" cy="4523675"/>
            </a:xfrm>
            <a:custGeom>
              <a:avLst/>
              <a:gdLst/>
              <a:ahLst/>
              <a:cxnLst/>
              <a:rect l="l" t="t" r="r" b="b"/>
              <a:pathLst>
                <a:path w="122232" h="180947" extrusionOk="0">
                  <a:moveTo>
                    <a:pt x="57237" y="0"/>
                  </a:moveTo>
                  <a:cubicBezTo>
                    <a:pt x="54870" y="545"/>
                    <a:pt x="52238" y="1793"/>
                    <a:pt x="49653" y="2208"/>
                  </a:cubicBezTo>
                  <a:cubicBezTo>
                    <a:pt x="46192" y="2764"/>
                    <a:pt x="42355" y="3233"/>
                    <a:pt x="38533" y="3233"/>
                  </a:cubicBezTo>
                  <a:cubicBezTo>
                    <a:pt x="37398" y="3233"/>
                    <a:pt x="36264" y="3191"/>
                    <a:pt x="35142" y="3098"/>
                  </a:cubicBezTo>
                  <a:cubicBezTo>
                    <a:pt x="35136" y="3098"/>
                    <a:pt x="35129" y="3098"/>
                    <a:pt x="35123" y="3098"/>
                  </a:cubicBezTo>
                  <a:cubicBezTo>
                    <a:pt x="34753" y="3098"/>
                    <a:pt x="34249" y="3939"/>
                    <a:pt x="34368" y="4286"/>
                  </a:cubicBezTo>
                  <a:lnTo>
                    <a:pt x="34551" y="5671"/>
                  </a:lnTo>
                  <a:cubicBezTo>
                    <a:pt x="72961" y="56651"/>
                    <a:pt x="42526" y="37291"/>
                    <a:pt x="17452" y="78120"/>
                  </a:cubicBezTo>
                  <a:cubicBezTo>
                    <a:pt x="2987" y="102310"/>
                    <a:pt x="0" y="137590"/>
                    <a:pt x="15868" y="160705"/>
                  </a:cubicBezTo>
                  <a:cubicBezTo>
                    <a:pt x="27662" y="177786"/>
                    <a:pt x="44007" y="180947"/>
                    <a:pt x="60773" y="180947"/>
                  </a:cubicBezTo>
                  <a:cubicBezTo>
                    <a:pt x="67224" y="180947"/>
                    <a:pt x="73737" y="180479"/>
                    <a:pt x="80078" y="180156"/>
                  </a:cubicBezTo>
                  <a:cubicBezTo>
                    <a:pt x="93862" y="179452"/>
                    <a:pt x="103758" y="170393"/>
                    <a:pt x="112667" y="157021"/>
                  </a:cubicBezTo>
                  <a:cubicBezTo>
                    <a:pt x="120829" y="144772"/>
                    <a:pt x="122231" y="124393"/>
                    <a:pt x="119432" y="110954"/>
                  </a:cubicBezTo>
                  <a:cubicBezTo>
                    <a:pt x="115233" y="89991"/>
                    <a:pt x="106210" y="70826"/>
                    <a:pt x="91277" y="57924"/>
                  </a:cubicBezTo>
                  <a:cubicBezTo>
                    <a:pt x="74945" y="43948"/>
                    <a:pt x="54833" y="37801"/>
                    <a:pt x="86350" y="5780"/>
                  </a:cubicBezTo>
                  <a:cubicBezTo>
                    <a:pt x="83381" y="4881"/>
                    <a:pt x="80345" y="2643"/>
                    <a:pt x="77357" y="2643"/>
                  </a:cubicBezTo>
                  <a:cubicBezTo>
                    <a:pt x="77055" y="2643"/>
                    <a:pt x="76753" y="2666"/>
                    <a:pt x="76452" y="2716"/>
                  </a:cubicBezTo>
                  <a:cubicBezTo>
                    <a:pt x="72296" y="4255"/>
                    <a:pt x="69392" y="5111"/>
                    <a:pt x="65803" y="5396"/>
                  </a:cubicBezTo>
                  <a:cubicBezTo>
                    <a:pt x="65786" y="5398"/>
                    <a:pt x="65768" y="5398"/>
                    <a:pt x="65749" y="5398"/>
                  </a:cubicBezTo>
                  <a:cubicBezTo>
                    <a:pt x="64159" y="5398"/>
                    <a:pt x="58625" y="282"/>
                    <a:pt x="57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2126;p65">
              <a:extLst>
                <a:ext uri="{FF2B5EF4-FFF2-40B4-BE49-F238E27FC236}">
                  <a16:creationId xmlns:a16="http://schemas.microsoft.com/office/drawing/2014/main" id="{23617374-107E-427C-B635-345FFE5F0FBA}"/>
                </a:ext>
              </a:extLst>
            </p:cNvPr>
            <p:cNvSpPr/>
            <p:nvPr/>
          </p:nvSpPr>
          <p:spPr>
            <a:xfrm>
              <a:off x="2451850" y="300650"/>
              <a:ext cx="513725" cy="82600"/>
            </a:xfrm>
            <a:custGeom>
              <a:avLst/>
              <a:gdLst/>
              <a:ahLst/>
              <a:cxnLst/>
              <a:rect l="l" t="t" r="r" b="b"/>
              <a:pathLst>
                <a:path w="20549" h="3304" extrusionOk="0">
                  <a:moveTo>
                    <a:pt x="12047" y="0"/>
                  </a:moveTo>
                  <a:cubicBezTo>
                    <a:pt x="11575" y="0"/>
                    <a:pt x="11108" y="73"/>
                    <a:pt x="10650" y="239"/>
                  </a:cubicBezTo>
                  <a:cubicBezTo>
                    <a:pt x="6401" y="1778"/>
                    <a:pt x="3590" y="2634"/>
                    <a:pt x="1" y="2919"/>
                  </a:cubicBezTo>
                  <a:lnTo>
                    <a:pt x="20548" y="3303"/>
                  </a:lnTo>
                  <a:cubicBezTo>
                    <a:pt x="17759" y="2458"/>
                    <a:pt x="14797" y="0"/>
                    <a:pt x="12047" y="0"/>
                  </a:cubicBezTo>
                  <a:close/>
                </a:path>
              </a:pathLst>
            </a:custGeom>
            <a:solidFill>
              <a:srgbClr val="A7B58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2127;p65">
              <a:extLst>
                <a:ext uri="{FF2B5EF4-FFF2-40B4-BE49-F238E27FC236}">
                  <a16:creationId xmlns:a16="http://schemas.microsoft.com/office/drawing/2014/main" id="{164A90F2-7D41-4BE9-80B8-DBE8F848B717}"/>
                </a:ext>
              </a:extLst>
            </p:cNvPr>
            <p:cNvSpPr/>
            <p:nvPr/>
          </p:nvSpPr>
          <p:spPr>
            <a:xfrm>
              <a:off x="2382925" y="306600"/>
              <a:ext cx="338250" cy="1152200"/>
            </a:xfrm>
            <a:custGeom>
              <a:avLst/>
              <a:gdLst/>
              <a:ahLst/>
              <a:cxnLst/>
              <a:rect l="l" t="t" r="r" b="b"/>
              <a:pathLst>
                <a:path w="13530" h="46088" extrusionOk="0">
                  <a:moveTo>
                    <a:pt x="2969" y="2678"/>
                  </a:moveTo>
                  <a:cubicBezTo>
                    <a:pt x="2961" y="2682"/>
                    <a:pt x="2960" y="2686"/>
                    <a:pt x="2967" y="2687"/>
                  </a:cubicBezTo>
                  <a:lnTo>
                    <a:pt x="2967" y="2687"/>
                  </a:lnTo>
                  <a:cubicBezTo>
                    <a:pt x="2968" y="2684"/>
                    <a:pt x="2969" y="2681"/>
                    <a:pt x="2969" y="2678"/>
                  </a:cubicBezTo>
                  <a:close/>
                  <a:moveTo>
                    <a:pt x="13529" y="1"/>
                  </a:moveTo>
                  <a:cubicBezTo>
                    <a:pt x="11637" y="370"/>
                    <a:pt x="9264" y="1610"/>
                    <a:pt x="7565" y="1931"/>
                  </a:cubicBezTo>
                  <a:cubicBezTo>
                    <a:pt x="5122" y="2393"/>
                    <a:pt x="3239" y="2689"/>
                    <a:pt x="2990" y="2689"/>
                  </a:cubicBezTo>
                  <a:cubicBezTo>
                    <a:pt x="2979" y="2689"/>
                    <a:pt x="2972" y="2688"/>
                    <a:pt x="2967" y="2687"/>
                  </a:cubicBezTo>
                  <a:lnTo>
                    <a:pt x="2967" y="2687"/>
                  </a:lnTo>
                  <a:cubicBezTo>
                    <a:pt x="0" y="15973"/>
                    <a:pt x="876" y="46087"/>
                    <a:pt x="876" y="46087"/>
                  </a:cubicBezTo>
                  <a:cubicBezTo>
                    <a:pt x="3369" y="20781"/>
                    <a:pt x="13529" y="1"/>
                    <a:pt x="13529" y="1"/>
                  </a:cubicBezTo>
                  <a:close/>
                </a:path>
              </a:pathLst>
            </a:custGeom>
            <a:solidFill>
              <a:srgbClr val="A7B58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2128;p65">
              <a:extLst>
                <a:ext uri="{FF2B5EF4-FFF2-40B4-BE49-F238E27FC236}">
                  <a16:creationId xmlns:a16="http://schemas.microsoft.com/office/drawing/2014/main" id="{5C5446DF-7B9D-423A-BEA7-4695E6E0E403}"/>
                </a:ext>
              </a:extLst>
            </p:cNvPr>
            <p:cNvSpPr/>
            <p:nvPr/>
          </p:nvSpPr>
          <p:spPr>
            <a:xfrm>
              <a:off x="2048950" y="238725"/>
              <a:ext cx="240475" cy="1187700"/>
            </a:xfrm>
            <a:custGeom>
              <a:avLst/>
              <a:gdLst/>
              <a:ahLst/>
              <a:cxnLst/>
              <a:rect l="l" t="t" r="r" b="b"/>
              <a:pathLst>
                <a:path w="9619" h="47508" extrusionOk="0">
                  <a:moveTo>
                    <a:pt x="7553" y="0"/>
                  </a:moveTo>
                  <a:cubicBezTo>
                    <a:pt x="7553" y="0"/>
                    <a:pt x="5913" y="581"/>
                    <a:pt x="4072" y="1105"/>
                  </a:cubicBezTo>
                  <a:cubicBezTo>
                    <a:pt x="3007" y="1415"/>
                    <a:pt x="1017" y="1675"/>
                    <a:pt x="1" y="2316"/>
                  </a:cubicBezTo>
                  <a:cubicBezTo>
                    <a:pt x="1" y="2316"/>
                    <a:pt x="2939" y="33073"/>
                    <a:pt x="9618" y="47508"/>
                  </a:cubicBezTo>
                  <a:cubicBezTo>
                    <a:pt x="9618" y="47508"/>
                    <a:pt x="3554" y="12400"/>
                    <a:pt x="7553" y="0"/>
                  </a:cubicBezTo>
                  <a:close/>
                </a:path>
              </a:pathLst>
            </a:custGeom>
            <a:solidFill>
              <a:srgbClr val="A7B588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2129;p65">
              <a:extLst>
                <a:ext uri="{FF2B5EF4-FFF2-40B4-BE49-F238E27FC236}">
                  <a16:creationId xmlns:a16="http://schemas.microsoft.com/office/drawing/2014/main" id="{057A0122-ED4F-40B5-AE50-ABE6AEBA5989}"/>
                </a:ext>
              </a:extLst>
            </p:cNvPr>
            <p:cNvSpPr/>
            <p:nvPr/>
          </p:nvSpPr>
          <p:spPr>
            <a:xfrm flipH="1">
              <a:off x="1968375" y="2356850"/>
              <a:ext cx="764300" cy="1385400"/>
            </a:xfrm>
            <a:custGeom>
              <a:avLst/>
              <a:gdLst/>
              <a:ahLst/>
              <a:cxnLst/>
              <a:rect l="l" t="t" r="r" b="b"/>
              <a:pathLst>
                <a:path w="30572" h="55416" extrusionOk="0">
                  <a:moveTo>
                    <a:pt x="13731" y="0"/>
                  </a:moveTo>
                  <a:lnTo>
                    <a:pt x="13731" y="6726"/>
                  </a:lnTo>
                  <a:cubicBezTo>
                    <a:pt x="6950" y="7171"/>
                    <a:pt x="2391" y="13229"/>
                    <a:pt x="2391" y="19787"/>
                  </a:cubicBezTo>
                  <a:cubicBezTo>
                    <a:pt x="2391" y="26568"/>
                    <a:pt x="6782" y="29070"/>
                    <a:pt x="11118" y="30682"/>
                  </a:cubicBezTo>
                  <a:cubicBezTo>
                    <a:pt x="15509" y="32294"/>
                    <a:pt x="19843" y="32849"/>
                    <a:pt x="19843" y="35962"/>
                  </a:cubicBezTo>
                  <a:cubicBezTo>
                    <a:pt x="19843" y="38686"/>
                    <a:pt x="16953" y="40019"/>
                    <a:pt x="14620" y="40019"/>
                  </a:cubicBezTo>
                  <a:cubicBezTo>
                    <a:pt x="11063" y="40019"/>
                    <a:pt x="7116" y="37740"/>
                    <a:pt x="4558" y="35350"/>
                  </a:cubicBezTo>
                  <a:lnTo>
                    <a:pt x="1" y="43743"/>
                  </a:lnTo>
                  <a:cubicBezTo>
                    <a:pt x="1834" y="45467"/>
                    <a:pt x="4224" y="46522"/>
                    <a:pt x="6559" y="47411"/>
                  </a:cubicBezTo>
                  <a:cubicBezTo>
                    <a:pt x="8894" y="48300"/>
                    <a:pt x="11284" y="48801"/>
                    <a:pt x="13729" y="48801"/>
                  </a:cubicBezTo>
                  <a:lnTo>
                    <a:pt x="13729" y="55415"/>
                  </a:lnTo>
                  <a:lnTo>
                    <a:pt x="18899" y="55415"/>
                  </a:lnTo>
                  <a:lnTo>
                    <a:pt x="18899" y="48468"/>
                  </a:lnTo>
                  <a:cubicBezTo>
                    <a:pt x="26126" y="46690"/>
                    <a:pt x="30571" y="42688"/>
                    <a:pt x="30571" y="34905"/>
                  </a:cubicBezTo>
                  <a:cubicBezTo>
                    <a:pt x="30571" y="27180"/>
                    <a:pt x="24846" y="24845"/>
                    <a:pt x="18510" y="22733"/>
                  </a:cubicBezTo>
                  <a:cubicBezTo>
                    <a:pt x="16564" y="22066"/>
                    <a:pt x="13062" y="20954"/>
                    <a:pt x="13062" y="18398"/>
                  </a:cubicBezTo>
                  <a:cubicBezTo>
                    <a:pt x="13062" y="16174"/>
                    <a:pt x="15343" y="15285"/>
                    <a:pt x="17787" y="15285"/>
                  </a:cubicBezTo>
                  <a:cubicBezTo>
                    <a:pt x="20400" y="15285"/>
                    <a:pt x="22901" y="16397"/>
                    <a:pt x="24902" y="18009"/>
                  </a:cubicBezTo>
                  <a:lnTo>
                    <a:pt x="29016" y="9950"/>
                  </a:lnTo>
                  <a:cubicBezTo>
                    <a:pt x="26014" y="8004"/>
                    <a:pt x="22401" y="7060"/>
                    <a:pt x="18899" y="6726"/>
                  </a:cubicBezTo>
                  <a:lnTo>
                    <a:pt x="188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2130;p65">
              <a:extLst>
                <a:ext uri="{FF2B5EF4-FFF2-40B4-BE49-F238E27FC236}">
                  <a16:creationId xmlns:a16="http://schemas.microsoft.com/office/drawing/2014/main" id="{BE13080A-574C-4245-A5E5-2BBA418F5701}"/>
                </a:ext>
              </a:extLst>
            </p:cNvPr>
            <p:cNvSpPr/>
            <p:nvPr/>
          </p:nvSpPr>
          <p:spPr>
            <a:xfrm>
              <a:off x="2104825" y="1089375"/>
              <a:ext cx="478300" cy="102350"/>
            </a:xfrm>
            <a:custGeom>
              <a:avLst/>
              <a:gdLst/>
              <a:ahLst/>
              <a:cxnLst/>
              <a:rect l="l" t="t" r="r" b="b"/>
              <a:pathLst>
                <a:path w="19132" h="4094" extrusionOk="0">
                  <a:moveTo>
                    <a:pt x="18034" y="1"/>
                  </a:moveTo>
                  <a:cubicBezTo>
                    <a:pt x="18014" y="1"/>
                    <a:pt x="17993" y="1"/>
                    <a:pt x="17973" y="2"/>
                  </a:cubicBezTo>
                  <a:lnTo>
                    <a:pt x="1011" y="985"/>
                  </a:lnTo>
                  <a:cubicBezTo>
                    <a:pt x="441" y="1018"/>
                    <a:pt x="1" y="1497"/>
                    <a:pt x="17" y="2066"/>
                  </a:cubicBezTo>
                  <a:lnTo>
                    <a:pt x="44" y="3067"/>
                  </a:lnTo>
                  <a:cubicBezTo>
                    <a:pt x="60" y="3642"/>
                    <a:pt x="531" y="4093"/>
                    <a:pt x="1098" y="4093"/>
                  </a:cubicBezTo>
                  <a:cubicBezTo>
                    <a:pt x="1118" y="4093"/>
                    <a:pt x="1139" y="4093"/>
                    <a:pt x="1159" y="4092"/>
                  </a:cubicBezTo>
                  <a:lnTo>
                    <a:pt x="18123" y="3111"/>
                  </a:lnTo>
                  <a:cubicBezTo>
                    <a:pt x="18692" y="3077"/>
                    <a:pt x="19131" y="2597"/>
                    <a:pt x="19115" y="2028"/>
                  </a:cubicBezTo>
                  <a:lnTo>
                    <a:pt x="19088" y="1027"/>
                  </a:lnTo>
                  <a:cubicBezTo>
                    <a:pt x="19072" y="452"/>
                    <a:pt x="18601" y="1"/>
                    <a:pt x="180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2131;p65">
              <a:extLst>
                <a:ext uri="{FF2B5EF4-FFF2-40B4-BE49-F238E27FC236}">
                  <a16:creationId xmlns:a16="http://schemas.microsoft.com/office/drawing/2014/main" id="{7DC4483E-90D9-45E5-8F39-F059D4991CB1}"/>
                </a:ext>
              </a:extLst>
            </p:cNvPr>
            <p:cNvSpPr/>
            <p:nvPr/>
          </p:nvSpPr>
          <p:spPr>
            <a:xfrm>
              <a:off x="2109225" y="1175950"/>
              <a:ext cx="494500" cy="63500"/>
            </a:xfrm>
            <a:custGeom>
              <a:avLst/>
              <a:gdLst/>
              <a:ahLst/>
              <a:cxnLst/>
              <a:rect l="l" t="t" r="r" b="b"/>
              <a:pathLst>
                <a:path w="19780" h="2540" extrusionOk="0">
                  <a:moveTo>
                    <a:pt x="28" y="1"/>
                  </a:moveTo>
                  <a:cubicBezTo>
                    <a:pt x="13" y="1"/>
                    <a:pt x="0" y="14"/>
                    <a:pt x="0" y="28"/>
                  </a:cubicBezTo>
                  <a:lnTo>
                    <a:pt x="0" y="2512"/>
                  </a:lnTo>
                  <a:cubicBezTo>
                    <a:pt x="0" y="2526"/>
                    <a:pt x="13" y="2539"/>
                    <a:pt x="28" y="2539"/>
                  </a:cubicBezTo>
                  <a:lnTo>
                    <a:pt x="19752" y="2539"/>
                  </a:lnTo>
                  <a:cubicBezTo>
                    <a:pt x="19767" y="2539"/>
                    <a:pt x="19780" y="2526"/>
                    <a:pt x="19780" y="2512"/>
                  </a:cubicBezTo>
                  <a:lnTo>
                    <a:pt x="19780" y="28"/>
                  </a:lnTo>
                  <a:cubicBezTo>
                    <a:pt x="19780" y="14"/>
                    <a:pt x="19767" y="1"/>
                    <a:pt x="19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132;p65">
              <a:extLst>
                <a:ext uri="{FF2B5EF4-FFF2-40B4-BE49-F238E27FC236}">
                  <a16:creationId xmlns:a16="http://schemas.microsoft.com/office/drawing/2014/main" id="{0D2326C9-0096-487D-B47B-04865B9E3E8F}"/>
                </a:ext>
              </a:extLst>
            </p:cNvPr>
            <p:cNvSpPr/>
            <p:nvPr/>
          </p:nvSpPr>
          <p:spPr>
            <a:xfrm>
              <a:off x="1958550" y="1175775"/>
              <a:ext cx="317000" cy="638325"/>
            </a:xfrm>
            <a:custGeom>
              <a:avLst/>
              <a:gdLst/>
              <a:ahLst/>
              <a:cxnLst/>
              <a:rect l="l" t="t" r="r" b="b"/>
              <a:pathLst>
                <a:path w="12680" h="25533" extrusionOk="0">
                  <a:moveTo>
                    <a:pt x="10314" y="1"/>
                  </a:moveTo>
                  <a:cubicBezTo>
                    <a:pt x="9772" y="1"/>
                    <a:pt x="9259" y="325"/>
                    <a:pt x="9045" y="858"/>
                  </a:cubicBezTo>
                  <a:cubicBezTo>
                    <a:pt x="4310" y="8775"/>
                    <a:pt x="1745" y="15797"/>
                    <a:pt x="281" y="22656"/>
                  </a:cubicBezTo>
                  <a:cubicBezTo>
                    <a:pt x="0" y="23357"/>
                    <a:pt x="257" y="24319"/>
                    <a:pt x="917" y="24827"/>
                  </a:cubicBezTo>
                  <a:lnTo>
                    <a:pt x="1943" y="25474"/>
                  </a:lnTo>
                  <a:cubicBezTo>
                    <a:pt x="2044" y="25514"/>
                    <a:pt x="2137" y="25533"/>
                    <a:pt x="2222" y="25533"/>
                  </a:cubicBezTo>
                  <a:cubicBezTo>
                    <a:pt x="2730" y="25533"/>
                    <a:pt x="2987" y="24881"/>
                    <a:pt x="3228" y="24281"/>
                  </a:cubicBezTo>
                  <a:cubicBezTo>
                    <a:pt x="5075" y="15964"/>
                    <a:pt x="8424" y="8423"/>
                    <a:pt x="12398" y="1486"/>
                  </a:cubicBezTo>
                  <a:cubicBezTo>
                    <a:pt x="12679" y="786"/>
                    <a:pt x="12056" y="594"/>
                    <a:pt x="11356" y="313"/>
                  </a:cubicBezTo>
                  <a:lnTo>
                    <a:pt x="10820" y="98"/>
                  </a:lnTo>
                  <a:cubicBezTo>
                    <a:pt x="10654" y="32"/>
                    <a:pt x="10483" y="1"/>
                    <a:pt x="103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133;p65">
              <a:extLst>
                <a:ext uri="{FF2B5EF4-FFF2-40B4-BE49-F238E27FC236}">
                  <a16:creationId xmlns:a16="http://schemas.microsoft.com/office/drawing/2014/main" id="{A0B991A6-9253-4686-B291-8C7B72CC7824}"/>
                </a:ext>
              </a:extLst>
            </p:cNvPr>
            <p:cNvSpPr/>
            <p:nvPr/>
          </p:nvSpPr>
          <p:spPr>
            <a:xfrm>
              <a:off x="2188325" y="1124325"/>
              <a:ext cx="210425" cy="918975"/>
            </a:xfrm>
            <a:custGeom>
              <a:avLst/>
              <a:gdLst/>
              <a:ahLst/>
              <a:cxnLst/>
              <a:rect l="l" t="t" r="r" b="b"/>
              <a:pathLst>
                <a:path w="8417" h="36759" extrusionOk="0">
                  <a:moveTo>
                    <a:pt x="2480" y="1"/>
                  </a:moveTo>
                  <a:cubicBezTo>
                    <a:pt x="2423" y="1"/>
                    <a:pt x="2365" y="4"/>
                    <a:pt x="2307" y="12"/>
                  </a:cubicBezTo>
                  <a:lnTo>
                    <a:pt x="1637" y="96"/>
                  </a:lnTo>
                  <a:cubicBezTo>
                    <a:pt x="764" y="207"/>
                    <a:pt x="1" y="229"/>
                    <a:pt x="132" y="1262"/>
                  </a:cubicBezTo>
                  <a:cubicBezTo>
                    <a:pt x="2013" y="12077"/>
                    <a:pt x="3546" y="23896"/>
                    <a:pt x="4461" y="34899"/>
                  </a:cubicBezTo>
                  <a:cubicBezTo>
                    <a:pt x="4585" y="35875"/>
                    <a:pt x="4671" y="36759"/>
                    <a:pt x="5418" y="36759"/>
                  </a:cubicBezTo>
                  <a:cubicBezTo>
                    <a:pt x="5462" y="36759"/>
                    <a:pt x="5507" y="36756"/>
                    <a:pt x="5555" y="36750"/>
                  </a:cubicBezTo>
                  <a:cubicBezTo>
                    <a:pt x="7208" y="35923"/>
                    <a:pt x="8417" y="35089"/>
                    <a:pt x="8313" y="33033"/>
                  </a:cubicBezTo>
                  <a:cubicBezTo>
                    <a:pt x="7832" y="23328"/>
                    <a:pt x="6336" y="13678"/>
                    <a:pt x="4127" y="1679"/>
                  </a:cubicBezTo>
                  <a:cubicBezTo>
                    <a:pt x="4005" y="714"/>
                    <a:pt x="3287" y="1"/>
                    <a:pt x="2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134;p65">
              <a:extLst>
                <a:ext uri="{FF2B5EF4-FFF2-40B4-BE49-F238E27FC236}">
                  <a16:creationId xmlns:a16="http://schemas.microsoft.com/office/drawing/2014/main" id="{8BDC66D5-1E4C-4C60-A07F-F3B91C00AA57}"/>
                </a:ext>
              </a:extLst>
            </p:cNvPr>
            <p:cNvSpPr/>
            <p:nvPr/>
          </p:nvSpPr>
          <p:spPr>
            <a:xfrm>
              <a:off x="285600" y="4559625"/>
              <a:ext cx="2365700" cy="808725"/>
            </a:xfrm>
            <a:custGeom>
              <a:avLst/>
              <a:gdLst/>
              <a:ahLst/>
              <a:cxnLst/>
              <a:rect l="l" t="t" r="r" b="b"/>
              <a:pathLst>
                <a:path w="94628" h="32349" extrusionOk="0">
                  <a:moveTo>
                    <a:pt x="15781" y="0"/>
                  </a:moveTo>
                  <a:cubicBezTo>
                    <a:pt x="10053" y="0"/>
                    <a:pt x="5368" y="838"/>
                    <a:pt x="2410" y="2862"/>
                  </a:cubicBezTo>
                  <a:lnTo>
                    <a:pt x="1482" y="3986"/>
                  </a:lnTo>
                  <a:cubicBezTo>
                    <a:pt x="0" y="5777"/>
                    <a:pt x="848" y="8501"/>
                    <a:pt x="3084" y="9137"/>
                  </a:cubicBezTo>
                  <a:lnTo>
                    <a:pt x="84764" y="32348"/>
                  </a:lnTo>
                  <a:lnTo>
                    <a:pt x="94627" y="19238"/>
                  </a:lnTo>
                  <a:cubicBezTo>
                    <a:pt x="94627" y="19238"/>
                    <a:pt x="43231" y="0"/>
                    <a:pt x="15781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135;p65">
              <a:extLst>
                <a:ext uri="{FF2B5EF4-FFF2-40B4-BE49-F238E27FC236}">
                  <a16:creationId xmlns:a16="http://schemas.microsoft.com/office/drawing/2014/main" id="{4B582B3A-C534-4914-9DB6-F1B1A64D83B6}"/>
                </a:ext>
              </a:extLst>
            </p:cNvPr>
            <p:cNvSpPr/>
            <p:nvPr/>
          </p:nvSpPr>
          <p:spPr>
            <a:xfrm>
              <a:off x="218175" y="4458725"/>
              <a:ext cx="2337400" cy="856250"/>
            </a:xfrm>
            <a:custGeom>
              <a:avLst/>
              <a:gdLst/>
              <a:ahLst/>
              <a:cxnLst/>
              <a:rect l="l" t="t" r="r" b="b"/>
              <a:pathLst>
                <a:path w="93496" h="34250" extrusionOk="0">
                  <a:moveTo>
                    <a:pt x="12123" y="1"/>
                  </a:moveTo>
                  <a:cubicBezTo>
                    <a:pt x="7470" y="1"/>
                    <a:pt x="3764" y="673"/>
                    <a:pt x="1495" y="2254"/>
                  </a:cubicBezTo>
                  <a:cubicBezTo>
                    <a:pt x="1" y="4431"/>
                    <a:pt x="1016" y="7433"/>
                    <a:pt x="3525" y="8254"/>
                  </a:cubicBezTo>
                  <a:lnTo>
                    <a:pt x="82909" y="34249"/>
                  </a:lnTo>
                  <a:lnTo>
                    <a:pt x="93171" y="21448"/>
                  </a:lnTo>
                  <a:cubicBezTo>
                    <a:pt x="93495" y="20915"/>
                    <a:pt x="38080" y="1"/>
                    <a:pt x="12123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136;p65">
              <a:extLst>
                <a:ext uri="{FF2B5EF4-FFF2-40B4-BE49-F238E27FC236}">
                  <a16:creationId xmlns:a16="http://schemas.microsoft.com/office/drawing/2014/main" id="{52403A32-1F38-42FA-98D9-A40011335ED8}"/>
                </a:ext>
              </a:extLst>
            </p:cNvPr>
            <p:cNvSpPr/>
            <p:nvPr/>
          </p:nvSpPr>
          <p:spPr>
            <a:xfrm>
              <a:off x="326350" y="3915075"/>
              <a:ext cx="5934450" cy="1560125"/>
            </a:xfrm>
            <a:custGeom>
              <a:avLst/>
              <a:gdLst/>
              <a:ahLst/>
              <a:cxnLst/>
              <a:rect l="l" t="t" r="r" b="b"/>
              <a:pathLst>
                <a:path w="237378" h="62405" extrusionOk="0">
                  <a:moveTo>
                    <a:pt x="139356" y="1"/>
                  </a:moveTo>
                  <a:cubicBezTo>
                    <a:pt x="127246" y="1"/>
                    <a:pt x="112856" y="3457"/>
                    <a:pt x="100764" y="17829"/>
                  </a:cubicBezTo>
                  <a:lnTo>
                    <a:pt x="78305" y="22015"/>
                  </a:lnTo>
                  <a:cubicBezTo>
                    <a:pt x="78305" y="22015"/>
                    <a:pt x="72050" y="20601"/>
                    <a:pt x="65070" y="20601"/>
                  </a:cubicBezTo>
                  <a:cubicBezTo>
                    <a:pt x="58163" y="20601"/>
                    <a:pt x="50545" y="21986"/>
                    <a:pt x="47571" y="27497"/>
                  </a:cubicBezTo>
                  <a:cubicBezTo>
                    <a:pt x="47571" y="27497"/>
                    <a:pt x="28934" y="19791"/>
                    <a:pt x="13914" y="19791"/>
                  </a:cubicBezTo>
                  <a:cubicBezTo>
                    <a:pt x="9032" y="19791"/>
                    <a:pt x="4532" y="20605"/>
                    <a:pt x="1178" y="22762"/>
                  </a:cubicBezTo>
                  <a:cubicBezTo>
                    <a:pt x="0" y="23521"/>
                    <a:pt x="226" y="25317"/>
                    <a:pt x="1538" y="25811"/>
                  </a:cubicBezTo>
                  <a:cubicBezTo>
                    <a:pt x="14186" y="30573"/>
                    <a:pt x="66108" y="50310"/>
                    <a:pt x="72794" y="55784"/>
                  </a:cubicBezTo>
                  <a:cubicBezTo>
                    <a:pt x="72794" y="55784"/>
                    <a:pt x="84090" y="62404"/>
                    <a:pt x="90362" y="62404"/>
                  </a:cubicBezTo>
                  <a:cubicBezTo>
                    <a:pt x="90816" y="62404"/>
                    <a:pt x="91244" y="62370"/>
                    <a:pt x="91639" y="62295"/>
                  </a:cubicBezTo>
                  <a:cubicBezTo>
                    <a:pt x="97705" y="61154"/>
                    <a:pt x="149675" y="42322"/>
                    <a:pt x="171679" y="40802"/>
                  </a:cubicBezTo>
                  <a:lnTo>
                    <a:pt x="237377" y="42303"/>
                  </a:lnTo>
                  <a:lnTo>
                    <a:pt x="237377" y="42303"/>
                  </a:lnTo>
                  <a:lnTo>
                    <a:pt x="228955" y="3604"/>
                  </a:lnTo>
                  <a:cubicBezTo>
                    <a:pt x="228955" y="3604"/>
                    <a:pt x="171466" y="3533"/>
                    <a:pt x="162896" y="2946"/>
                  </a:cubicBezTo>
                  <a:cubicBezTo>
                    <a:pt x="158886" y="2672"/>
                    <a:pt x="150003" y="1"/>
                    <a:pt x="139356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137;p65">
              <a:extLst>
                <a:ext uri="{FF2B5EF4-FFF2-40B4-BE49-F238E27FC236}">
                  <a16:creationId xmlns:a16="http://schemas.microsoft.com/office/drawing/2014/main" id="{B0530F1F-FD80-4AF4-8935-52B091CCCF76}"/>
                </a:ext>
              </a:extLst>
            </p:cNvPr>
            <p:cNvSpPr/>
            <p:nvPr/>
          </p:nvSpPr>
          <p:spPr>
            <a:xfrm>
              <a:off x="1445000" y="4602500"/>
              <a:ext cx="1872125" cy="365850"/>
            </a:xfrm>
            <a:custGeom>
              <a:avLst/>
              <a:gdLst/>
              <a:ahLst/>
              <a:cxnLst/>
              <a:rect l="l" t="t" r="r" b="b"/>
              <a:pathLst>
                <a:path w="74885" h="14634" extrusionOk="0">
                  <a:moveTo>
                    <a:pt x="2825" y="0"/>
                  </a:moveTo>
                  <a:cubicBezTo>
                    <a:pt x="2825" y="0"/>
                    <a:pt x="2729" y="231"/>
                    <a:pt x="2661" y="629"/>
                  </a:cubicBezTo>
                  <a:lnTo>
                    <a:pt x="2661" y="629"/>
                  </a:lnTo>
                  <a:cubicBezTo>
                    <a:pt x="2709" y="423"/>
                    <a:pt x="2764" y="213"/>
                    <a:pt x="2825" y="0"/>
                  </a:cubicBezTo>
                  <a:close/>
                  <a:moveTo>
                    <a:pt x="2661" y="629"/>
                  </a:moveTo>
                  <a:cubicBezTo>
                    <a:pt x="0" y="12108"/>
                    <a:pt x="18197" y="14634"/>
                    <a:pt x="34729" y="14634"/>
                  </a:cubicBezTo>
                  <a:cubicBezTo>
                    <a:pt x="47726" y="14634"/>
                    <a:pt x="59694" y="13073"/>
                    <a:pt x="59694" y="13073"/>
                  </a:cubicBezTo>
                  <a:lnTo>
                    <a:pt x="74884" y="4443"/>
                  </a:lnTo>
                  <a:lnTo>
                    <a:pt x="74884" y="4443"/>
                  </a:lnTo>
                  <a:lnTo>
                    <a:pt x="58397" y="10449"/>
                  </a:lnTo>
                  <a:cubicBezTo>
                    <a:pt x="48458" y="11458"/>
                    <a:pt x="40275" y="11882"/>
                    <a:pt x="33540" y="11882"/>
                  </a:cubicBezTo>
                  <a:cubicBezTo>
                    <a:pt x="2869" y="11882"/>
                    <a:pt x="2239" y="3084"/>
                    <a:pt x="2661" y="6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138;p65">
              <a:extLst>
                <a:ext uri="{FF2B5EF4-FFF2-40B4-BE49-F238E27FC236}">
                  <a16:creationId xmlns:a16="http://schemas.microsoft.com/office/drawing/2014/main" id="{FE89E9B8-C548-446C-AA2B-FB84557F760B}"/>
                </a:ext>
              </a:extLst>
            </p:cNvPr>
            <p:cNvSpPr/>
            <p:nvPr/>
          </p:nvSpPr>
          <p:spPr>
            <a:xfrm>
              <a:off x="4626725" y="3562700"/>
              <a:ext cx="2489750" cy="1635200"/>
            </a:xfrm>
            <a:custGeom>
              <a:avLst/>
              <a:gdLst/>
              <a:ahLst/>
              <a:cxnLst/>
              <a:rect l="l" t="t" r="r" b="b"/>
              <a:pathLst>
                <a:path w="99590" h="65408" extrusionOk="0">
                  <a:moveTo>
                    <a:pt x="94300" y="0"/>
                  </a:moveTo>
                  <a:lnTo>
                    <a:pt x="0" y="12658"/>
                  </a:lnTo>
                  <a:lnTo>
                    <a:pt x="5966" y="65407"/>
                  </a:lnTo>
                  <a:lnTo>
                    <a:pt x="99589" y="62614"/>
                  </a:lnTo>
                  <a:lnTo>
                    <a:pt x="943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139;p65">
              <a:extLst>
                <a:ext uri="{FF2B5EF4-FFF2-40B4-BE49-F238E27FC236}">
                  <a16:creationId xmlns:a16="http://schemas.microsoft.com/office/drawing/2014/main" id="{32702B98-EBF1-4D1D-A505-DD5F1843882E}"/>
                </a:ext>
              </a:extLst>
            </p:cNvPr>
            <p:cNvSpPr/>
            <p:nvPr/>
          </p:nvSpPr>
          <p:spPr>
            <a:xfrm>
              <a:off x="4864650" y="3366350"/>
              <a:ext cx="2516225" cy="2019100"/>
            </a:xfrm>
            <a:custGeom>
              <a:avLst/>
              <a:gdLst/>
              <a:ahLst/>
              <a:cxnLst/>
              <a:rect l="l" t="t" r="r" b="b"/>
              <a:pathLst>
                <a:path w="100649" h="80764" extrusionOk="0">
                  <a:moveTo>
                    <a:pt x="94355" y="0"/>
                  </a:moveTo>
                  <a:lnTo>
                    <a:pt x="1" y="13563"/>
                  </a:lnTo>
                  <a:lnTo>
                    <a:pt x="3578" y="80588"/>
                  </a:lnTo>
                  <a:lnTo>
                    <a:pt x="100649" y="80764"/>
                  </a:lnTo>
                  <a:lnTo>
                    <a:pt x="100649" y="80764"/>
                  </a:lnTo>
                  <a:lnTo>
                    <a:pt x="943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140;p65">
              <a:extLst>
                <a:ext uri="{FF2B5EF4-FFF2-40B4-BE49-F238E27FC236}">
                  <a16:creationId xmlns:a16="http://schemas.microsoft.com/office/drawing/2014/main" id="{ECFDB8EF-3CDB-42B3-9F59-4B9BDB013333}"/>
                </a:ext>
              </a:extLst>
            </p:cNvPr>
            <p:cNvSpPr/>
            <p:nvPr/>
          </p:nvSpPr>
          <p:spPr>
            <a:xfrm>
              <a:off x="5274700" y="5008550"/>
              <a:ext cx="273200" cy="249650"/>
            </a:xfrm>
            <a:custGeom>
              <a:avLst/>
              <a:gdLst/>
              <a:ahLst/>
              <a:cxnLst/>
              <a:rect l="l" t="t" r="r" b="b"/>
              <a:pathLst>
                <a:path w="10928" h="9986" extrusionOk="0">
                  <a:moveTo>
                    <a:pt x="5467" y="1"/>
                  </a:moveTo>
                  <a:cubicBezTo>
                    <a:pt x="5115" y="1"/>
                    <a:pt x="4757" y="38"/>
                    <a:pt x="4400" y="116"/>
                  </a:cubicBezTo>
                  <a:cubicBezTo>
                    <a:pt x="1708" y="704"/>
                    <a:pt x="1" y="3360"/>
                    <a:pt x="586" y="6055"/>
                  </a:cubicBezTo>
                  <a:cubicBezTo>
                    <a:pt x="1094" y="8390"/>
                    <a:pt x="3161" y="9985"/>
                    <a:pt x="5457" y="9985"/>
                  </a:cubicBezTo>
                  <a:cubicBezTo>
                    <a:pt x="5809" y="9985"/>
                    <a:pt x="6167" y="9948"/>
                    <a:pt x="6525" y="9870"/>
                  </a:cubicBezTo>
                  <a:cubicBezTo>
                    <a:pt x="9217" y="9282"/>
                    <a:pt x="10927" y="6626"/>
                    <a:pt x="10340" y="3933"/>
                  </a:cubicBezTo>
                  <a:cubicBezTo>
                    <a:pt x="9832" y="1597"/>
                    <a:pt x="7763" y="1"/>
                    <a:pt x="5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2141;p65">
              <a:extLst>
                <a:ext uri="{FF2B5EF4-FFF2-40B4-BE49-F238E27FC236}">
                  <a16:creationId xmlns:a16="http://schemas.microsoft.com/office/drawing/2014/main" id="{476B212A-5BD3-4F53-B661-E7C2893E4C7B}"/>
                </a:ext>
              </a:extLst>
            </p:cNvPr>
            <p:cNvSpPr/>
            <p:nvPr/>
          </p:nvSpPr>
          <p:spPr>
            <a:xfrm>
              <a:off x="5694425" y="5007600"/>
              <a:ext cx="273125" cy="249625"/>
            </a:xfrm>
            <a:custGeom>
              <a:avLst/>
              <a:gdLst/>
              <a:ahLst/>
              <a:cxnLst/>
              <a:rect l="l" t="t" r="r" b="b"/>
              <a:pathLst>
                <a:path w="10925" h="9985" extrusionOk="0">
                  <a:moveTo>
                    <a:pt x="5471" y="0"/>
                  </a:moveTo>
                  <a:cubicBezTo>
                    <a:pt x="5119" y="0"/>
                    <a:pt x="4761" y="38"/>
                    <a:pt x="4403" y="116"/>
                  </a:cubicBezTo>
                  <a:cubicBezTo>
                    <a:pt x="1710" y="701"/>
                    <a:pt x="1" y="3359"/>
                    <a:pt x="585" y="6052"/>
                  </a:cubicBezTo>
                  <a:cubicBezTo>
                    <a:pt x="1093" y="8390"/>
                    <a:pt x="3161" y="9984"/>
                    <a:pt x="5459" y="9984"/>
                  </a:cubicBezTo>
                  <a:cubicBezTo>
                    <a:pt x="5810" y="9984"/>
                    <a:pt x="6167" y="9947"/>
                    <a:pt x="6525" y="9869"/>
                  </a:cubicBezTo>
                  <a:cubicBezTo>
                    <a:pt x="9218" y="9283"/>
                    <a:pt x="10924" y="6624"/>
                    <a:pt x="10340" y="3930"/>
                  </a:cubicBezTo>
                  <a:cubicBezTo>
                    <a:pt x="9832" y="1595"/>
                    <a:pt x="7766" y="0"/>
                    <a:pt x="5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19" tIns="91419" rIns="91419" bIns="91419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3464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EE3B604A-C379-47E7-9386-61EB93071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197" y="1895472"/>
            <a:ext cx="7229996" cy="3631917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62ED9A-293A-30BB-986B-9C55F1C0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0175" y="-1"/>
            <a:ext cx="0" cy="0"/>
          </a:xfrm>
        </p:spPr>
        <p:txBody>
          <a:bodyPr/>
          <a:lstStyle/>
          <a:p>
            <a:r>
              <a:rPr lang="pt-BR"/>
              <a:t>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0B9A6DB-D735-48B2-917F-017381F50411}"/>
              </a:ext>
            </a:extLst>
          </p:cNvPr>
          <p:cNvSpPr/>
          <p:nvPr/>
        </p:nvSpPr>
        <p:spPr>
          <a:xfrm>
            <a:off x="4308428" y="1434134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/>
              <a:t> (mil barris por dia)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B7F3E6F-1274-4205-937A-4A0D7781CB80}"/>
              </a:ext>
            </a:extLst>
          </p:cNvPr>
          <p:cNvSpPr/>
          <p:nvPr/>
        </p:nvSpPr>
        <p:spPr>
          <a:xfrm>
            <a:off x="2044022" y="2828999"/>
            <a:ext cx="3600450" cy="2679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2BBA93-97AE-4CA7-A021-C0834255456F}"/>
              </a:ext>
            </a:extLst>
          </p:cNvPr>
          <p:cNvSpPr txBox="1"/>
          <p:nvPr/>
        </p:nvSpPr>
        <p:spPr>
          <a:xfrm>
            <a:off x="2044022" y="2828999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tx2"/>
                </a:solidFill>
              </a:rPr>
              <a:t>Plano 24-28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8350396-194B-4F55-B3D1-1AD6A5C0F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787" y="3429000"/>
            <a:ext cx="603928" cy="603928"/>
          </a:xfrm>
          <a:prstGeom prst="rect">
            <a:avLst/>
          </a:prstGeom>
        </p:spPr>
      </p:pic>
      <p:cxnSp>
        <p:nvCxnSpPr>
          <p:cNvPr id="59" name="Conexão reta 8">
            <a:extLst>
              <a:ext uri="{FF2B5EF4-FFF2-40B4-BE49-F238E27FC236}">
                <a16:creationId xmlns:a16="http://schemas.microsoft.com/office/drawing/2014/main" id="{67161A05-3E18-4468-AB05-B195AC138ACB}"/>
              </a:ext>
            </a:extLst>
          </p:cNvPr>
          <p:cNvCxnSpPr>
            <a:cxnSpLocks/>
          </p:cNvCxnSpPr>
          <p:nvPr/>
        </p:nvCxnSpPr>
        <p:spPr>
          <a:xfrm>
            <a:off x="9289212" y="1895473"/>
            <a:ext cx="0" cy="363191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A48C8132-3F6F-4DD3-907A-DCDD4F73DB0E}"/>
              </a:ext>
            </a:extLst>
          </p:cNvPr>
          <p:cNvSpPr txBox="1"/>
          <p:nvPr/>
        </p:nvSpPr>
        <p:spPr>
          <a:xfrm>
            <a:off x="9481252" y="3249477"/>
            <a:ext cx="1663478" cy="119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 marR="3081" defTabSz="554492">
              <a:lnSpc>
                <a:spcPct val="72900"/>
              </a:lnSpc>
              <a:spcBef>
                <a:spcPts val="1358"/>
              </a:spcBef>
              <a:defRPr/>
            </a:pPr>
            <a:r>
              <a:rPr lang="pt-BR" sz="2426" b="1" kern="0" spc="-45">
                <a:solidFill>
                  <a:schemeClr val="tx2"/>
                </a:solidFill>
                <a:latin typeface="Calibri"/>
                <a:cs typeface="Calibri"/>
              </a:rPr>
              <a:t>417 mil barris por dia em 2028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9C5372B6-DB93-462E-B497-E2D65CA0DFEC}"/>
              </a:ext>
            </a:extLst>
          </p:cNvPr>
          <p:cNvSpPr txBox="1">
            <a:spLocks/>
          </p:cNvSpPr>
          <p:nvPr/>
        </p:nvSpPr>
        <p:spPr>
          <a:xfrm>
            <a:off x="218732" y="21831"/>
            <a:ext cx="11641142" cy="603927"/>
          </a:xfrm>
          <a:prstGeom prst="rect">
            <a:avLst/>
          </a:prstGeom>
        </p:spPr>
        <p:txBody>
          <a:bodyPr vert="horz" wrap="square" lIns="0" tIns="172509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3081">
              <a:lnSpc>
                <a:spcPct val="72900"/>
              </a:lnSpc>
              <a:spcBef>
                <a:spcPts val="1358"/>
              </a:spcBef>
            </a:pPr>
            <a:r>
              <a:rPr lang="pt-BR" sz="3638" kern="0" spc="-45">
                <a:solidFill>
                  <a:srgbClr val="002060"/>
                </a:solidFill>
                <a:ea typeface="+mn-ea"/>
              </a:rPr>
              <a:t>Óleo lucro da União</a:t>
            </a:r>
          </a:p>
        </p:txBody>
      </p:sp>
    </p:spTree>
    <p:extLst>
      <p:ext uri="{BB962C8B-B14F-4D97-AF65-F5344CB8AC3E}">
        <p14:creationId xmlns:p14="http://schemas.microsoft.com/office/powerpoint/2010/main" val="2261063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BAB2A20-1C9E-4676-82A1-64D7E5030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022" y="1895472"/>
            <a:ext cx="7168220" cy="3631917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62ED9A-293A-30BB-986B-9C55F1C0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0175" y="-1"/>
            <a:ext cx="0" cy="0"/>
          </a:xfrm>
        </p:spPr>
        <p:txBody>
          <a:bodyPr/>
          <a:lstStyle/>
          <a:p>
            <a:r>
              <a:rPr lang="pt-BR"/>
              <a:t> </a:t>
            </a:r>
          </a:p>
        </p:txBody>
      </p:sp>
      <p:sp>
        <p:nvSpPr>
          <p:cNvPr id="58" name="object 2">
            <a:extLst>
              <a:ext uri="{FF2B5EF4-FFF2-40B4-BE49-F238E27FC236}">
                <a16:creationId xmlns:a16="http://schemas.microsoft.com/office/drawing/2014/main" id="{FF4896B6-CB47-45A8-AA6B-1C041AEA1D70}"/>
              </a:ext>
            </a:extLst>
          </p:cNvPr>
          <p:cNvSpPr txBox="1">
            <a:spLocks/>
          </p:cNvSpPr>
          <p:nvPr/>
        </p:nvSpPr>
        <p:spPr>
          <a:xfrm>
            <a:off x="218732" y="21831"/>
            <a:ext cx="11641142" cy="603927"/>
          </a:xfrm>
          <a:prstGeom prst="rect">
            <a:avLst/>
          </a:prstGeom>
        </p:spPr>
        <p:txBody>
          <a:bodyPr vert="horz" wrap="square" lIns="0" tIns="172509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3081">
              <a:lnSpc>
                <a:spcPct val="72900"/>
              </a:lnSpc>
              <a:spcBef>
                <a:spcPts val="1358"/>
              </a:spcBef>
            </a:pPr>
            <a:r>
              <a:rPr lang="pt-BR" sz="3638" kern="0" spc="-45">
                <a:solidFill>
                  <a:srgbClr val="002060"/>
                </a:solidFill>
                <a:ea typeface="+mn-ea"/>
              </a:rPr>
              <a:t>Gás lucro da União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0B9A6DB-D735-48B2-917F-017381F50411}"/>
              </a:ext>
            </a:extLst>
          </p:cNvPr>
          <p:cNvSpPr/>
          <p:nvPr/>
        </p:nvSpPr>
        <p:spPr>
          <a:xfrm>
            <a:off x="4408964" y="1434134"/>
            <a:ext cx="1770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/>
              <a:t> (milhões m³/dia)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B7F3E6F-1274-4205-937A-4A0D7781CB80}"/>
              </a:ext>
            </a:extLst>
          </p:cNvPr>
          <p:cNvSpPr/>
          <p:nvPr/>
        </p:nvSpPr>
        <p:spPr>
          <a:xfrm>
            <a:off x="2015448" y="2743200"/>
            <a:ext cx="3499528" cy="27365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2BBA93-97AE-4CA7-A021-C0834255456F}"/>
              </a:ext>
            </a:extLst>
          </p:cNvPr>
          <p:cNvSpPr txBox="1"/>
          <p:nvPr/>
        </p:nvSpPr>
        <p:spPr>
          <a:xfrm>
            <a:off x="2044022" y="3294473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tx2"/>
                </a:solidFill>
              </a:rPr>
              <a:t>Plano 24-28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8350396-194B-4F55-B3D1-1AD6A5C0F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819" y="3790593"/>
            <a:ext cx="603928" cy="603928"/>
          </a:xfrm>
          <a:prstGeom prst="rect">
            <a:avLst/>
          </a:prstGeom>
        </p:spPr>
      </p:pic>
      <p:cxnSp>
        <p:nvCxnSpPr>
          <p:cNvPr id="59" name="Conexão reta 8">
            <a:extLst>
              <a:ext uri="{FF2B5EF4-FFF2-40B4-BE49-F238E27FC236}">
                <a16:creationId xmlns:a16="http://schemas.microsoft.com/office/drawing/2014/main" id="{67161A05-3E18-4468-AB05-B195AC138ACB}"/>
              </a:ext>
            </a:extLst>
          </p:cNvPr>
          <p:cNvCxnSpPr>
            <a:cxnSpLocks/>
          </p:cNvCxnSpPr>
          <p:nvPr/>
        </p:nvCxnSpPr>
        <p:spPr>
          <a:xfrm>
            <a:off x="9289212" y="1895473"/>
            <a:ext cx="0" cy="363191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A48C8132-3F6F-4DD3-907A-DCDD4F73DB0E}"/>
              </a:ext>
            </a:extLst>
          </p:cNvPr>
          <p:cNvSpPr txBox="1"/>
          <p:nvPr/>
        </p:nvSpPr>
        <p:spPr>
          <a:xfrm>
            <a:off x="9481252" y="3249477"/>
            <a:ext cx="1663478" cy="923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 marR="3081" defTabSz="554492">
              <a:lnSpc>
                <a:spcPct val="72900"/>
              </a:lnSpc>
              <a:spcBef>
                <a:spcPts val="1358"/>
              </a:spcBef>
              <a:defRPr/>
            </a:pPr>
            <a:r>
              <a:rPr lang="pt-BR" sz="2426" b="1" kern="0" spc="-45">
                <a:solidFill>
                  <a:schemeClr val="tx2"/>
                </a:solidFill>
                <a:latin typeface="Calibri"/>
                <a:cs typeface="Calibri"/>
              </a:rPr>
              <a:t>2,9 milhões m³ por dia em 2028</a:t>
            </a:r>
          </a:p>
        </p:txBody>
      </p:sp>
    </p:spTree>
    <p:extLst>
      <p:ext uri="{BB962C8B-B14F-4D97-AF65-F5344CB8AC3E}">
        <p14:creationId xmlns:p14="http://schemas.microsoft.com/office/powerpoint/2010/main" val="401098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9C3FA6C-D85B-4281-AA40-910E05609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021" y="1895471"/>
            <a:ext cx="7168219" cy="3631917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62ED9A-293A-30BB-986B-9C55F1C0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0175" y="-1"/>
            <a:ext cx="0" cy="0"/>
          </a:xfrm>
        </p:spPr>
        <p:txBody>
          <a:bodyPr/>
          <a:lstStyle/>
          <a:p>
            <a:r>
              <a:rPr lang="pt-BR"/>
              <a:t> </a:t>
            </a:r>
          </a:p>
        </p:txBody>
      </p:sp>
      <p:sp>
        <p:nvSpPr>
          <p:cNvPr id="58" name="object 2">
            <a:extLst>
              <a:ext uri="{FF2B5EF4-FFF2-40B4-BE49-F238E27FC236}">
                <a16:creationId xmlns:a16="http://schemas.microsoft.com/office/drawing/2014/main" id="{FF4896B6-CB47-45A8-AA6B-1C041AEA1D70}"/>
              </a:ext>
            </a:extLst>
          </p:cNvPr>
          <p:cNvSpPr txBox="1">
            <a:spLocks/>
          </p:cNvSpPr>
          <p:nvPr/>
        </p:nvSpPr>
        <p:spPr>
          <a:xfrm>
            <a:off x="218732" y="21831"/>
            <a:ext cx="11641142" cy="603927"/>
          </a:xfrm>
          <a:prstGeom prst="rect">
            <a:avLst/>
          </a:prstGeom>
        </p:spPr>
        <p:txBody>
          <a:bodyPr vert="horz" wrap="square" lIns="0" tIns="172509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3081">
              <a:lnSpc>
                <a:spcPct val="72900"/>
              </a:lnSpc>
              <a:spcBef>
                <a:spcPts val="1358"/>
              </a:spcBef>
            </a:pPr>
            <a:r>
              <a:rPr lang="pt-BR" sz="3638" kern="0" spc="-45">
                <a:solidFill>
                  <a:srgbClr val="002060"/>
                </a:solidFill>
                <a:ea typeface="+mn-ea"/>
              </a:rPr>
              <a:t>Receita com óleo lucro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0B9A6DB-D735-48B2-917F-017381F50411}"/>
              </a:ext>
            </a:extLst>
          </p:cNvPr>
          <p:cNvSpPr/>
          <p:nvPr/>
        </p:nvSpPr>
        <p:spPr>
          <a:xfrm>
            <a:off x="4619402" y="1434134"/>
            <a:ext cx="135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/>
              <a:t> (R$ </a:t>
            </a:r>
            <a:r>
              <a:rPr lang="pt-BR" dirty="0"/>
              <a:t>bilhões</a:t>
            </a:r>
            <a:r>
              <a:rPr lang="pt-BR"/>
              <a:t>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B7F3E6F-1274-4205-937A-4A0D7781CB80}"/>
              </a:ext>
            </a:extLst>
          </p:cNvPr>
          <p:cNvSpPr/>
          <p:nvPr/>
        </p:nvSpPr>
        <p:spPr>
          <a:xfrm>
            <a:off x="2138128" y="2724275"/>
            <a:ext cx="3499528" cy="27365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2BBA93-97AE-4CA7-A021-C0834255456F}"/>
              </a:ext>
            </a:extLst>
          </p:cNvPr>
          <p:cNvSpPr txBox="1"/>
          <p:nvPr/>
        </p:nvSpPr>
        <p:spPr>
          <a:xfrm>
            <a:off x="2150312" y="2766495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tx2"/>
                </a:solidFill>
              </a:rPr>
              <a:t>Plano 24-28</a:t>
            </a:r>
          </a:p>
        </p:txBody>
      </p:sp>
      <p:cxnSp>
        <p:nvCxnSpPr>
          <p:cNvPr id="59" name="Conexão reta 8">
            <a:extLst>
              <a:ext uri="{FF2B5EF4-FFF2-40B4-BE49-F238E27FC236}">
                <a16:creationId xmlns:a16="http://schemas.microsoft.com/office/drawing/2014/main" id="{67161A05-3E18-4468-AB05-B195AC138ACB}"/>
              </a:ext>
            </a:extLst>
          </p:cNvPr>
          <p:cNvCxnSpPr>
            <a:cxnSpLocks/>
          </p:cNvCxnSpPr>
          <p:nvPr/>
        </p:nvCxnSpPr>
        <p:spPr>
          <a:xfrm>
            <a:off x="9289212" y="1895473"/>
            <a:ext cx="0" cy="363191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A48C8132-3F6F-4DD3-907A-DCDD4F73DB0E}"/>
              </a:ext>
            </a:extLst>
          </p:cNvPr>
          <p:cNvSpPr txBox="1"/>
          <p:nvPr/>
        </p:nvSpPr>
        <p:spPr>
          <a:xfrm>
            <a:off x="9366185" y="3233180"/>
            <a:ext cx="2605965" cy="1462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 marR="3081" defTabSz="554492">
              <a:lnSpc>
                <a:spcPct val="72900"/>
              </a:lnSpc>
              <a:spcBef>
                <a:spcPts val="1358"/>
              </a:spcBef>
              <a:defRPr/>
            </a:pPr>
            <a:r>
              <a:rPr lang="pt-BR" sz="2426" b="1" kern="0" spc="-45">
                <a:solidFill>
                  <a:schemeClr val="tx2"/>
                </a:solidFill>
                <a:latin typeface="Calibri"/>
                <a:cs typeface="Calibri"/>
              </a:rPr>
              <a:t>A receita projetada para União é </a:t>
            </a:r>
          </a:p>
          <a:p>
            <a:pPr marL="7701" marR="3081" defTabSz="554492">
              <a:lnSpc>
                <a:spcPct val="72900"/>
              </a:lnSpc>
              <a:spcBef>
                <a:spcPts val="1358"/>
              </a:spcBef>
              <a:defRPr/>
            </a:pPr>
            <a:r>
              <a:rPr lang="pt-BR" sz="3200" b="1" kern="0" spc="-45">
                <a:solidFill>
                  <a:srgbClr val="00999B"/>
                </a:solidFill>
                <a:latin typeface="Calibri"/>
                <a:cs typeface="Calibri"/>
              </a:rPr>
              <a:t>R$ 140 bilhões </a:t>
            </a:r>
            <a:r>
              <a:rPr lang="pt-BR" sz="2426" b="1" kern="0" spc="-45">
                <a:solidFill>
                  <a:schemeClr val="tx2"/>
                </a:solidFill>
                <a:latin typeface="Calibri"/>
                <a:cs typeface="Calibri"/>
              </a:rPr>
              <a:t>de 2024 a 2028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02CA07-ACEB-4606-B20C-9E1F03BA4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787" y="3364556"/>
            <a:ext cx="600075" cy="60007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BAFEE5A-EC25-4411-ADAD-B65B3B67885F}"/>
              </a:ext>
            </a:extLst>
          </p:cNvPr>
          <p:cNvSpPr/>
          <p:nvPr/>
        </p:nvSpPr>
        <p:spPr>
          <a:xfrm>
            <a:off x="2044021" y="5619393"/>
            <a:ext cx="100520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92802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Preço do petróleo: PR ANP US$ 75,00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defTabSz="892802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Câmbio: 5,00 R$/US$  </a:t>
            </a:r>
          </a:p>
        </p:txBody>
      </p:sp>
    </p:spTree>
    <p:extLst>
      <p:ext uri="{BB962C8B-B14F-4D97-AF65-F5344CB8AC3E}">
        <p14:creationId xmlns:p14="http://schemas.microsoft.com/office/powerpoint/2010/main" val="242923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829CE5B-D646-45AA-9983-4A08F1EB3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022" y="1895471"/>
            <a:ext cx="7168218" cy="3631917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62ED9A-293A-30BB-986B-9C55F1C0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0175" y="-1"/>
            <a:ext cx="0" cy="0"/>
          </a:xfrm>
        </p:spPr>
        <p:txBody>
          <a:bodyPr/>
          <a:lstStyle/>
          <a:p>
            <a:r>
              <a:rPr lang="pt-BR"/>
              <a:t>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0B9A6DB-D735-48B2-917F-017381F50411}"/>
              </a:ext>
            </a:extLst>
          </p:cNvPr>
          <p:cNvSpPr/>
          <p:nvPr/>
        </p:nvSpPr>
        <p:spPr>
          <a:xfrm>
            <a:off x="4561695" y="1434134"/>
            <a:ext cx="1465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/>
              <a:t> (R</a:t>
            </a:r>
            <a:r>
              <a:rPr lang="pt-BR" dirty="0"/>
              <a:t>$ milhões)</a:t>
            </a: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B7F3E6F-1274-4205-937A-4A0D7781CB80}"/>
              </a:ext>
            </a:extLst>
          </p:cNvPr>
          <p:cNvSpPr/>
          <p:nvPr/>
        </p:nvSpPr>
        <p:spPr>
          <a:xfrm>
            <a:off x="1967050" y="2611842"/>
            <a:ext cx="3595550" cy="29155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2BBA93-97AE-4CA7-A021-C0834255456F}"/>
              </a:ext>
            </a:extLst>
          </p:cNvPr>
          <p:cNvSpPr txBox="1"/>
          <p:nvPr/>
        </p:nvSpPr>
        <p:spPr>
          <a:xfrm>
            <a:off x="1997912" y="2644070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tx2"/>
                </a:solidFill>
              </a:rPr>
              <a:t>Plano 24-28</a:t>
            </a:r>
          </a:p>
        </p:txBody>
      </p:sp>
      <p:cxnSp>
        <p:nvCxnSpPr>
          <p:cNvPr id="59" name="Conexão reta 8">
            <a:extLst>
              <a:ext uri="{FF2B5EF4-FFF2-40B4-BE49-F238E27FC236}">
                <a16:creationId xmlns:a16="http://schemas.microsoft.com/office/drawing/2014/main" id="{67161A05-3E18-4468-AB05-B195AC138ACB}"/>
              </a:ext>
            </a:extLst>
          </p:cNvPr>
          <p:cNvCxnSpPr>
            <a:cxnSpLocks/>
          </p:cNvCxnSpPr>
          <p:nvPr/>
        </p:nvCxnSpPr>
        <p:spPr>
          <a:xfrm>
            <a:off x="9289212" y="1895473"/>
            <a:ext cx="0" cy="363191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A48C8132-3F6F-4DD3-907A-DCDD4F73DB0E}"/>
              </a:ext>
            </a:extLst>
          </p:cNvPr>
          <p:cNvSpPr txBox="1"/>
          <p:nvPr/>
        </p:nvSpPr>
        <p:spPr>
          <a:xfrm>
            <a:off x="9366185" y="3233180"/>
            <a:ext cx="2692464" cy="1462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01" marR="3081" defTabSz="554492">
              <a:lnSpc>
                <a:spcPct val="72900"/>
              </a:lnSpc>
              <a:spcBef>
                <a:spcPts val="1358"/>
              </a:spcBef>
              <a:defRPr/>
            </a:pPr>
            <a:r>
              <a:rPr lang="pt-BR" sz="2426" b="1" kern="0" spc="-45">
                <a:solidFill>
                  <a:schemeClr val="tx2"/>
                </a:solidFill>
                <a:latin typeface="Calibri"/>
                <a:cs typeface="Calibri"/>
              </a:rPr>
              <a:t>A receita projetada para União é </a:t>
            </a:r>
          </a:p>
          <a:p>
            <a:pPr marL="7701" marR="3081" defTabSz="554492">
              <a:lnSpc>
                <a:spcPct val="72900"/>
              </a:lnSpc>
              <a:spcBef>
                <a:spcPts val="1358"/>
              </a:spcBef>
              <a:defRPr/>
            </a:pPr>
            <a:r>
              <a:rPr lang="pt-BR" sz="3200" b="1" kern="0" spc="-45">
                <a:solidFill>
                  <a:srgbClr val="00999B"/>
                </a:solidFill>
                <a:latin typeface="Calibri"/>
                <a:cs typeface="Calibri"/>
              </a:rPr>
              <a:t>R$ 937 milhões </a:t>
            </a:r>
            <a:r>
              <a:rPr lang="pt-BR" sz="2426" b="1" kern="0" spc="-45">
                <a:solidFill>
                  <a:schemeClr val="tx2"/>
                </a:solidFill>
                <a:latin typeface="Calibri"/>
                <a:cs typeface="Calibri"/>
              </a:rPr>
              <a:t>de 2024 a 2028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A02CA07-ACEB-4606-B20C-9E1F03BA4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787" y="3731532"/>
            <a:ext cx="600075" cy="600075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4757DE7E-883B-4D3E-8DA4-F0F96AE70F4A}"/>
              </a:ext>
            </a:extLst>
          </p:cNvPr>
          <p:cNvSpPr txBox="1">
            <a:spLocks/>
          </p:cNvSpPr>
          <p:nvPr/>
        </p:nvSpPr>
        <p:spPr>
          <a:xfrm>
            <a:off x="218732" y="21831"/>
            <a:ext cx="11641142" cy="603927"/>
          </a:xfrm>
          <a:prstGeom prst="rect">
            <a:avLst/>
          </a:prstGeom>
        </p:spPr>
        <p:txBody>
          <a:bodyPr vert="horz" wrap="square" lIns="0" tIns="172509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3081">
              <a:lnSpc>
                <a:spcPct val="72900"/>
              </a:lnSpc>
              <a:spcBef>
                <a:spcPts val="1358"/>
              </a:spcBef>
            </a:pPr>
            <a:r>
              <a:rPr lang="pt-BR" sz="3638" kern="0" spc="-45">
                <a:solidFill>
                  <a:srgbClr val="002060"/>
                </a:solidFill>
                <a:ea typeface="+mn-ea"/>
              </a:rPr>
              <a:t>Receita com gás lucro 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E360EEF-2E74-4E23-A57B-B5086C0363DD}"/>
              </a:ext>
            </a:extLst>
          </p:cNvPr>
          <p:cNvSpPr/>
          <p:nvPr/>
        </p:nvSpPr>
        <p:spPr>
          <a:xfrm>
            <a:off x="1967050" y="5619393"/>
            <a:ext cx="1005205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92802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Preço do petróleo: PR ANP US$ 75,00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  <a:p>
            <a:pPr defTabSz="892802"/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Câmbio: 5,00 R$/US$  </a:t>
            </a:r>
          </a:p>
        </p:txBody>
      </p:sp>
    </p:spTree>
    <p:extLst>
      <p:ext uri="{BB962C8B-B14F-4D97-AF65-F5344CB8AC3E}">
        <p14:creationId xmlns:p14="http://schemas.microsoft.com/office/powerpoint/2010/main" val="2170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62ED9A-293A-30BB-986B-9C55F1C0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00175" y="-1"/>
            <a:ext cx="0" cy="0"/>
          </a:xfrm>
        </p:spPr>
        <p:txBody>
          <a:bodyPr/>
          <a:lstStyle/>
          <a:p>
            <a:r>
              <a:rPr lang="pt-BR"/>
              <a:t> 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4757DE7E-883B-4D3E-8DA4-F0F96AE70F4A}"/>
              </a:ext>
            </a:extLst>
          </p:cNvPr>
          <p:cNvSpPr txBox="1">
            <a:spLocks/>
          </p:cNvSpPr>
          <p:nvPr/>
        </p:nvSpPr>
        <p:spPr>
          <a:xfrm>
            <a:off x="218732" y="21831"/>
            <a:ext cx="11641142" cy="552182"/>
          </a:xfrm>
          <a:prstGeom prst="rect">
            <a:avLst/>
          </a:prstGeom>
        </p:spPr>
        <p:txBody>
          <a:bodyPr vert="horz" wrap="square" lIns="0" tIns="172509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701" marR="3081">
              <a:lnSpc>
                <a:spcPct val="72900"/>
              </a:lnSpc>
              <a:spcBef>
                <a:spcPts val="1358"/>
              </a:spcBef>
            </a:pPr>
            <a:r>
              <a:rPr lang="pt-BR" sz="3200" kern="0" spc="-45" dirty="0">
                <a:solidFill>
                  <a:srgbClr val="002060"/>
                </a:solidFill>
                <a:ea typeface="+mn-ea"/>
              </a:rPr>
              <a:t>Expectativa de investimento dos contratos de partilha de produção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FCBF20B-770F-4A7A-84C6-289B938A2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07" y="828673"/>
            <a:ext cx="3787283" cy="260032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7B59116-933C-4A0D-9D68-073F302EB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735" y="614737"/>
            <a:ext cx="4151729" cy="285055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D388AE8-1F4A-4F04-B32D-E18D63BAC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767" y="3624538"/>
            <a:ext cx="4151730" cy="2600327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84F6BE0-5840-46E6-A8E5-D407C8E7B47F}"/>
              </a:ext>
            </a:extLst>
          </p:cNvPr>
          <p:cNvSpPr/>
          <p:nvPr/>
        </p:nvSpPr>
        <p:spPr>
          <a:xfrm>
            <a:off x="495300" y="1552575"/>
            <a:ext cx="1838325" cy="1876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C5FC2D3F-EDC7-42D7-BADF-5F3A1C2C83B5}"/>
              </a:ext>
            </a:extLst>
          </p:cNvPr>
          <p:cNvSpPr/>
          <p:nvPr/>
        </p:nvSpPr>
        <p:spPr>
          <a:xfrm rot="5400000">
            <a:off x="1261982" y="3486234"/>
            <a:ext cx="30496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DC3696B-04F2-4CB6-85BA-62CC6C29274E}"/>
              </a:ext>
            </a:extLst>
          </p:cNvPr>
          <p:cNvSpPr/>
          <p:nvPr/>
        </p:nvSpPr>
        <p:spPr>
          <a:xfrm>
            <a:off x="891586" y="3977101"/>
            <a:ext cx="2695918" cy="48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defTabSz="554492">
              <a:lnSpc>
                <a:spcPct val="72900"/>
              </a:lnSpc>
              <a:spcBef>
                <a:spcPts val="1358"/>
              </a:spcBef>
              <a:defRPr/>
            </a:pPr>
            <a:r>
              <a:rPr lang="pt-BR" sz="1600" b="1" kern="0" spc="-45" dirty="0">
                <a:solidFill>
                  <a:schemeClr val="tx2"/>
                </a:solidFill>
                <a:cs typeface="Calibri"/>
              </a:rPr>
              <a:t>O investimento projetado é de </a:t>
            </a:r>
            <a:r>
              <a:rPr lang="pt-BR" b="1" kern="0" spc="-45" dirty="0">
                <a:solidFill>
                  <a:srgbClr val="00999B"/>
                </a:solidFill>
                <a:cs typeface="Calibri"/>
              </a:rPr>
              <a:t>U$ 70 bilhões </a:t>
            </a:r>
            <a:r>
              <a:rPr lang="pt-BR" sz="1600" b="1" kern="0" spc="-45" dirty="0">
                <a:solidFill>
                  <a:schemeClr val="tx2"/>
                </a:solidFill>
                <a:cs typeface="Calibri"/>
              </a:rPr>
              <a:t>de 2024 a 2028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2FD9D82-BAA6-454B-9279-2CCEBCB132BB}"/>
              </a:ext>
            </a:extLst>
          </p:cNvPr>
          <p:cNvSpPr/>
          <p:nvPr/>
        </p:nvSpPr>
        <p:spPr>
          <a:xfrm>
            <a:off x="3862952" y="4314826"/>
            <a:ext cx="2047875" cy="1917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F1A5AFC-C3A0-4BD6-9BED-62E684ADA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611" y="3881849"/>
            <a:ext cx="561975" cy="56197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90E33B1-2882-45F1-9437-7F90805B6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1907" y="2813967"/>
            <a:ext cx="481910" cy="481910"/>
          </a:xfrm>
          <a:prstGeom prst="rect">
            <a:avLst/>
          </a:prstGeom>
        </p:spPr>
      </p:pic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4B93A350-C71B-44B2-86C6-855253EB5696}"/>
              </a:ext>
            </a:extLst>
          </p:cNvPr>
          <p:cNvSpPr/>
          <p:nvPr/>
        </p:nvSpPr>
        <p:spPr>
          <a:xfrm rot="16200000">
            <a:off x="6277088" y="3219564"/>
            <a:ext cx="22837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AD0C19E4-2E34-4D46-AC6A-6472B17F2586}"/>
              </a:ext>
            </a:extLst>
          </p:cNvPr>
          <p:cNvSpPr/>
          <p:nvPr/>
        </p:nvSpPr>
        <p:spPr>
          <a:xfrm>
            <a:off x="5233817" y="2973213"/>
            <a:ext cx="2695918" cy="304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defTabSz="554492">
              <a:lnSpc>
                <a:spcPct val="72900"/>
              </a:lnSpc>
              <a:spcBef>
                <a:spcPts val="1358"/>
              </a:spcBef>
              <a:defRPr/>
            </a:pPr>
            <a:r>
              <a:rPr lang="pt-BR" b="1" kern="0" spc="-45">
                <a:solidFill>
                  <a:srgbClr val="00999B"/>
                </a:solidFill>
                <a:cs typeface="Calibri"/>
              </a:rPr>
              <a:t>188 poços </a:t>
            </a:r>
            <a:r>
              <a:rPr lang="pt-BR" sz="1600" b="1" kern="0" spc="-45">
                <a:solidFill>
                  <a:schemeClr val="tx2"/>
                </a:solidFill>
                <a:cs typeface="Calibri"/>
              </a:rPr>
              <a:t>de 2024 a 2028</a:t>
            </a:r>
          </a:p>
        </p:txBody>
      </p:sp>
      <p:sp>
        <p:nvSpPr>
          <p:cNvPr id="24" name="Seta: para a Direita 23">
            <a:extLst>
              <a:ext uri="{FF2B5EF4-FFF2-40B4-BE49-F238E27FC236}">
                <a16:creationId xmlns:a16="http://schemas.microsoft.com/office/drawing/2014/main" id="{ACF724DB-2716-42AD-9CE1-C51AD6B9D6C4}"/>
              </a:ext>
            </a:extLst>
          </p:cNvPr>
          <p:cNvSpPr/>
          <p:nvPr/>
        </p:nvSpPr>
        <p:spPr>
          <a:xfrm rot="5400000">
            <a:off x="10215485" y="3486233"/>
            <a:ext cx="304957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551F822-0B35-43D8-9E1A-CC9D9E098E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5082" y="3566981"/>
            <a:ext cx="762000" cy="762000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E41D4754-53D4-4544-9A22-853F7715EC67}"/>
              </a:ext>
            </a:extLst>
          </p:cNvPr>
          <p:cNvSpPr/>
          <p:nvPr/>
        </p:nvSpPr>
        <p:spPr>
          <a:xfrm>
            <a:off x="8124825" y="2160679"/>
            <a:ext cx="1952626" cy="12813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552BA843-9399-4EF1-A49B-22EBCF8E187C}"/>
              </a:ext>
            </a:extLst>
          </p:cNvPr>
          <p:cNvSpPr/>
          <p:nvPr/>
        </p:nvSpPr>
        <p:spPr>
          <a:xfrm>
            <a:off x="9749665" y="4010358"/>
            <a:ext cx="2695918" cy="304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marR="3081" defTabSz="554492">
              <a:lnSpc>
                <a:spcPct val="72900"/>
              </a:lnSpc>
              <a:spcBef>
                <a:spcPts val="1358"/>
              </a:spcBef>
              <a:defRPr/>
            </a:pPr>
            <a:r>
              <a:rPr lang="pt-BR" b="1" kern="0" spc="-45" dirty="0">
                <a:solidFill>
                  <a:srgbClr val="00999B"/>
                </a:solidFill>
                <a:cs typeface="Calibri"/>
              </a:rPr>
              <a:t>11 </a:t>
            </a:r>
            <a:r>
              <a:rPr lang="pt-BR" b="1" kern="0" spc="-45" dirty="0" err="1">
                <a:solidFill>
                  <a:srgbClr val="00999B"/>
                </a:solidFill>
                <a:cs typeface="Calibri"/>
              </a:rPr>
              <a:t>FPSOs</a:t>
            </a:r>
            <a:r>
              <a:rPr lang="pt-BR" b="1" kern="0" spc="-45" dirty="0">
                <a:solidFill>
                  <a:srgbClr val="00999B"/>
                </a:solidFill>
                <a:cs typeface="Calibri"/>
              </a:rPr>
              <a:t> </a:t>
            </a:r>
            <a:r>
              <a:rPr lang="pt-BR" sz="1600" b="1" kern="0" spc="-45" dirty="0">
                <a:solidFill>
                  <a:schemeClr val="tx2"/>
                </a:solidFill>
                <a:cs typeface="Calibri"/>
              </a:rPr>
              <a:t>de 2024 a 2028</a:t>
            </a:r>
          </a:p>
        </p:txBody>
      </p:sp>
    </p:spTree>
    <p:extLst>
      <p:ext uri="{BB962C8B-B14F-4D97-AF65-F5344CB8AC3E}">
        <p14:creationId xmlns:p14="http://schemas.microsoft.com/office/powerpoint/2010/main" val="381580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562ED9A-293A-30BB-986B-9C55F1C0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pt-BR"/>
              <a:t> 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A8BDDB9D-66D3-447D-9FAB-7AB29825DC64}"/>
              </a:ext>
            </a:extLst>
          </p:cNvPr>
          <p:cNvSpPr txBox="1">
            <a:spLocks/>
          </p:cNvSpPr>
          <p:nvPr/>
        </p:nvSpPr>
        <p:spPr>
          <a:xfrm>
            <a:off x="218732" y="21831"/>
            <a:ext cx="11641142" cy="599438"/>
          </a:xfrm>
          <a:prstGeom prst="rect">
            <a:avLst/>
          </a:prstGeom>
        </p:spPr>
        <p:txBody>
          <a:bodyPr vert="horz" wrap="square" lIns="0" tIns="172509" rIns="0" bIns="0" rtlCol="0" anchor="t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7620" marR="2540">
              <a:lnSpc>
                <a:spcPct val="72900"/>
              </a:lnSpc>
              <a:spcBef>
                <a:spcPts val="1358"/>
              </a:spcBef>
            </a:pPr>
            <a:r>
              <a:rPr lang="pt-BR" sz="3600" kern="0" spc="-45" dirty="0">
                <a:solidFill>
                  <a:srgbClr val="002060"/>
                </a:solidFill>
                <a:ea typeface="+mn-ea"/>
              </a:rPr>
              <a:t>Riscos</a:t>
            </a:r>
            <a:endParaRPr lang="pt-PT" dirty="0">
              <a:ea typeface="+mn-ea"/>
            </a:endParaRPr>
          </a:p>
        </p:txBody>
      </p:sp>
      <p:pic>
        <p:nvPicPr>
          <p:cNvPr id="1026" name="Picture 2" descr="mão de empresário segurando desenho a lápis 1968750 Vetor no Vecteezy">
            <a:extLst>
              <a:ext uri="{FF2B5EF4-FFF2-40B4-BE49-F238E27FC236}">
                <a16:creationId xmlns:a16="http://schemas.microsoft.com/office/drawing/2014/main" id="{A07E2A11-75A3-4479-95E7-83981236A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1" t="7028" r="20063" b="8228"/>
          <a:stretch/>
        </p:blipFill>
        <p:spPr bwMode="auto">
          <a:xfrm>
            <a:off x="9333784" y="1025675"/>
            <a:ext cx="2657475" cy="528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áfico 12" descr="Laptop">
            <a:extLst>
              <a:ext uri="{FF2B5EF4-FFF2-40B4-BE49-F238E27FC236}">
                <a16:creationId xmlns:a16="http://schemas.microsoft.com/office/drawing/2014/main" id="{F9C9F5B4-ADE2-4AAA-BC09-17B31493E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637" y="3284026"/>
            <a:ext cx="540000" cy="540000"/>
          </a:xfrm>
          <a:prstGeom prst="rect">
            <a:avLst/>
          </a:prstGeom>
        </p:spPr>
      </p:pic>
      <p:pic>
        <p:nvPicPr>
          <p:cNvPr id="15" name="Gráfico 14" descr="Moedas">
            <a:extLst>
              <a:ext uri="{FF2B5EF4-FFF2-40B4-BE49-F238E27FC236}">
                <a16:creationId xmlns:a16="http://schemas.microsoft.com/office/drawing/2014/main" id="{76B43716-D934-40F5-8120-B3F6DB2EA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4457" y="1361267"/>
            <a:ext cx="540000" cy="540000"/>
          </a:xfrm>
          <a:prstGeom prst="rect">
            <a:avLst/>
          </a:prstGeom>
        </p:spPr>
      </p:pic>
      <p:pic>
        <p:nvPicPr>
          <p:cNvPr id="17" name="Gráfico 16" descr="Grupo">
            <a:extLst>
              <a:ext uri="{FF2B5EF4-FFF2-40B4-BE49-F238E27FC236}">
                <a16:creationId xmlns:a16="http://schemas.microsoft.com/office/drawing/2014/main" id="{EA4DF515-F2B8-4774-8453-FD465D2C5B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8645" y="1366967"/>
            <a:ext cx="540000" cy="54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87047F2-50BF-44D3-9B6A-2E038CEB22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4457" y="3294097"/>
            <a:ext cx="540000" cy="54000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FDD3DB82-9E3E-4A04-B18B-AACE2695E5DA}"/>
              </a:ext>
            </a:extLst>
          </p:cNvPr>
          <p:cNvSpPr/>
          <p:nvPr/>
        </p:nvSpPr>
        <p:spPr>
          <a:xfrm>
            <a:off x="1270030" y="1452301"/>
            <a:ext cx="201888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Quadro de pessoal 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0CF419D-9507-48AD-86BA-3038D6F37B43}"/>
              </a:ext>
            </a:extLst>
          </p:cNvPr>
          <p:cNvSpPr/>
          <p:nvPr/>
        </p:nvSpPr>
        <p:spPr>
          <a:xfrm>
            <a:off x="5877733" y="1272774"/>
            <a:ext cx="2657475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Sustentabilidade Financeira de Longo Prazo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A01619FE-A66E-41AE-9ADE-29CF398D4393}"/>
              </a:ext>
            </a:extLst>
          </p:cNvPr>
          <p:cNvSpPr/>
          <p:nvPr/>
        </p:nvSpPr>
        <p:spPr>
          <a:xfrm>
            <a:off x="1153022" y="3369360"/>
            <a:ext cx="2578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</a:rPr>
              <a:t>Segurança de informação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0CC48C3-07BE-44DE-84DC-E5D4513EC1EF}"/>
              </a:ext>
            </a:extLst>
          </p:cNvPr>
          <p:cNvSpPr/>
          <p:nvPr/>
        </p:nvSpPr>
        <p:spPr>
          <a:xfrm>
            <a:off x="5912710" y="3371508"/>
            <a:ext cx="299768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b="1" dirty="0">
                <a:solidFill>
                  <a:schemeClr val="accent1"/>
                </a:solidFill>
                <a:cs typeface="Calibri"/>
              </a:rPr>
              <a:t>Automatização dos processos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C774CF1-2820-4FB7-ABB7-989A3A5417CB}"/>
              </a:ext>
            </a:extLst>
          </p:cNvPr>
          <p:cNvSpPr/>
          <p:nvPr/>
        </p:nvSpPr>
        <p:spPr>
          <a:xfrm>
            <a:off x="594878" y="2008070"/>
            <a:ext cx="2787587" cy="100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485"/>
              </a:spcAft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Principais ações de mitigação: realizar processo seletivo público, reter e desenvolver as pessoas.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5F40CDC-DFBE-4236-AC5E-C528E96C7A64}"/>
              </a:ext>
            </a:extLst>
          </p:cNvPr>
          <p:cNvSpPr/>
          <p:nvPr/>
        </p:nvSpPr>
        <p:spPr>
          <a:xfrm>
            <a:off x="5284457" y="2008070"/>
            <a:ext cx="2787587" cy="100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485"/>
              </a:spcAft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rgbClr val="29B4A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 ação de mitigação</a:t>
            </a:r>
            <a:r>
              <a:rPr lang="pt-BR" sz="1400" dirty="0">
                <a:solidFill>
                  <a:srgbClr val="29B4A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definir com o Governo Federal alternativas de remuneração da PPSA.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5E8E841-9BF9-41CC-B655-901B895416B2}"/>
              </a:ext>
            </a:extLst>
          </p:cNvPr>
          <p:cNvSpPr/>
          <p:nvPr/>
        </p:nvSpPr>
        <p:spPr>
          <a:xfrm>
            <a:off x="594951" y="3970946"/>
            <a:ext cx="26939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rgbClr val="29B4A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Principais ações de mitigação: ampliar investimentos em segurança da informação e na continuidade do Sistema de Gestão de Partilha de Produção (SGPP).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1161DE7-0ED8-4D1D-986A-524C9746A67A}"/>
              </a:ext>
            </a:extLst>
          </p:cNvPr>
          <p:cNvSpPr/>
          <p:nvPr/>
        </p:nvSpPr>
        <p:spPr>
          <a:xfrm>
            <a:off x="5284457" y="4012027"/>
            <a:ext cx="27875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400" dirty="0">
                <a:solidFill>
                  <a:srgbClr val="29B4A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Principais ações de mitigação: Assegurar a atualização constante dos processos e da melhoria dos sistemas de gestão.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400" dirty="0">
              <a:solidFill>
                <a:srgbClr val="29B4A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63290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Galeria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AF0F7D60-08C5-4661-9623-2AE1E98DD5C8}"/>
    </a:ext>
  </a:extLst>
</a:theme>
</file>

<file path=ppt/theme/theme11.xml><?xml version="1.0" encoding="utf-8"?>
<a:theme xmlns:a="http://schemas.openxmlformats.org/drawingml/2006/main" name="2_10 ANO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 ANOS" id="{99444C1D-BEBA-4E9F-BB1B-83FD38F3C596}" vid="{DA95CE55-673F-4F16-8841-C248B53FC2D5}"/>
    </a:ext>
  </a:extLst>
</a:theme>
</file>

<file path=ppt/theme/theme12.xml><?xml version="1.0" encoding="utf-8"?>
<a:theme xmlns:a="http://schemas.openxmlformats.org/drawingml/2006/main" name="2_Listas Especiai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BF17BE65-EDC0-47B9-B7B9-9523D9205BBE}"/>
    </a:ext>
  </a:extLst>
</a:theme>
</file>

<file path=ppt/theme/theme13.xml><?xml version="1.0" encoding="utf-8"?>
<a:theme xmlns:a="http://schemas.openxmlformats.org/drawingml/2006/main" name="2_Galeria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AF0F7D60-08C5-4661-9623-2AE1E98DD5C8}"/>
    </a:ext>
  </a:extLst>
</a:theme>
</file>

<file path=ppt/theme/theme14.xml><?xml version="1.0" encoding="utf-8"?>
<a:theme xmlns:a="http://schemas.openxmlformats.org/drawingml/2006/main" name="2_Slides em Branc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F47096EE-3451-482A-8D5A-8953A4A1F6F7}"/>
    </a:ext>
  </a:extLst>
</a:theme>
</file>

<file path=ppt/theme/theme15.xml><?xml version="1.0" encoding="utf-8"?>
<a:theme xmlns:a="http://schemas.openxmlformats.org/drawingml/2006/main" name="3_Listas Especiai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BF17BE65-EDC0-47B9-B7B9-9523D9205BBE}"/>
    </a:ext>
  </a:extLst>
</a:theme>
</file>

<file path=ppt/theme/theme16.xml><?xml version="1.0" encoding="utf-8"?>
<a:theme xmlns:a="http://schemas.openxmlformats.org/drawingml/2006/main" name="3_Galeria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AF0F7D60-08C5-4661-9623-2AE1E98DD5C8}"/>
    </a:ext>
  </a:extLst>
</a:theme>
</file>

<file path=ppt/theme/theme17.xml><?xml version="1.0" encoding="utf-8"?>
<a:theme xmlns:a="http://schemas.openxmlformats.org/drawingml/2006/main" name="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68C4E0E6-A5CB-4DD6-8618-521E53E94485}"/>
    </a:ext>
  </a:extLst>
</a:theme>
</file>

<file path=ppt/theme/theme1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Tema_conteúdo">
  <a:themeElements>
    <a:clrScheme name="TEMA CORES PPSA">
      <a:dk1>
        <a:srgbClr val="022040"/>
      </a:dk1>
      <a:lt1>
        <a:srgbClr val="FFFFFF"/>
      </a:lt1>
      <a:dk2>
        <a:srgbClr val="008192"/>
      </a:dk2>
      <a:lt2>
        <a:srgbClr val="FFFFFF"/>
      </a:lt2>
      <a:accent1>
        <a:srgbClr val="022040"/>
      </a:accent1>
      <a:accent2>
        <a:srgbClr val="11617F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22"/>
      </a:accent6>
      <a:hlink>
        <a:srgbClr val="022040"/>
      </a:hlink>
      <a:folHlink>
        <a:srgbClr val="5CA5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8192"/>
        </a:solidFill>
        <a:effectLst/>
      </a:spPr>
      <a:bodyPr rtlCol="0" anchor="ctr"/>
      <a:lstStyle>
        <a:defPPr algn="ctr">
          <a:lnSpc>
            <a:spcPct val="90000"/>
          </a:lnSpc>
          <a:defRPr sz="12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Corporativo PPSA - Lumi_rev01.pptx" id="{CAEB432B-F95D-4749-9A5F-BEC0ADB7391E}" vid="{6B5C9511-034D-4498-B9BC-D67788334BEA}"/>
    </a:ext>
  </a:extLst>
</a:theme>
</file>

<file path=ppt/theme/theme4.xml><?xml version="1.0" encoding="utf-8"?>
<a:theme xmlns:a="http://schemas.openxmlformats.org/drawingml/2006/main" name="10 ANO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 ANOS" id="{99444C1D-BEBA-4E9F-BB1B-83FD38F3C596}" vid="{DA95CE55-673F-4F16-8841-C248B53FC2D5}"/>
    </a:ext>
  </a:extLst>
</a:theme>
</file>

<file path=ppt/theme/theme5.xml><?xml version="1.0" encoding="utf-8"?>
<a:theme xmlns:a="http://schemas.openxmlformats.org/drawingml/2006/main" name="Listas Especiai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BF17BE65-EDC0-47B9-B7B9-9523D9205BBE}"/>
    </a:ext>
  </a:extLst>
</a:theme>
</file>

<file path=ppt/theme/theme6.xml><?xml version="1.0" encoding="utf-8"?>
<a:theme xmlns:a="http://schemas.openxmlformats.org/drawingml/2006/main" name="Galeria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AF0F7D60-08C5-4661-9623-2AE1E98DD5C8}"/>
    </a:ext>
  </a:extLst>
</a:theme>
</file>

<file path=ppt/theme/theme7.xml><?xml version="1.0" encoding="utf-8"?>
<a:theme xmlns:a="http://schemas.openxmlformats.org/drawingml/2006/main" name="Slides em Branc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F47096EE-3451-482A-8D5A-8953A4A1F6F7}"/>
    </a:ext>
  </a:extLst>
</a:theme>
</file>

<file path=ppt/theme/theme8.xml><?xml version="1.0" encoding="utf-8"?>
<a:theme xmlns:a="http://schemas.openxmlformats.org/drawingml/2006/main" name="1_10 ANO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 ANOS" id="{99444C1D-BEBA-4E9F-BB1B-83FD38F3C596}" vid="{DA95CE55-673F-4F16-8841-C248B53FC2D5}"/>
    </a:ext>
  </a:extLst>
</a:theme>
</file>

<file path=ppt/theme/theme9.xml><?xml version="1.0" encoding="utf-8"?>
<a:theme xmlns:a="http://schemas.openxmlformats.org/drawingml/2006/main" name="1_Listas Especiai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BF17BE65-EDC0-47B9-B7B9-9523D9205BB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DDB8A8EE0D0A4F9224919E1EE291EC" ma:contentTypeVersion="17" ma:contentTypeDescription="Crie um novo documento." ma:contentTypeScope="" ma:versionID="71a468fd08c4b64f26f8629e2abb42fc">
  <xsd:schema xmlns:xsd="http://www.w3.org/2001/XMLSchema" xmlns:xs="http://www.w3.org/2001/XMLSchema" xmlns:p="http://schemas.microsoft.com/office/2006/metadata/properties" xmlns:ns3="df04f808-34aa-4ec7-b570-9235d45eff31" xmlns:ns4="78bc998a-26d0-41a5-a3ff-3844a0b5771c" targetNamespace="http://schemas.microsoft.com/office/2006/metadata/properties" ma:root="true" ma:fieldsID="581b20ffb4a7018aae7436913cf63278" ns3:_="" ns4:_="">
    <xsd:import namespace="df04f808-34aa-4ec7-b570-9235d45eff31"/>
    <xsd:import namespace="78bc998a-26d0-41a5-a3ff-3844a0b577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4f808-34aa-4ec7-b570-9235d45eff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c998a-26d0-41a5-a3ff-3844a0b57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bc998a-26d0-41a5-a3ff-3844a0b577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8645CD-A706-43E5-8066-A758A778C4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04f808-34aa-4ec7-b570-9235d45eff31"/>
    <ds:schemaRef ds:uri="78bc998a-26d0-41a5-a3ff-3844a0b57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205F8B-6127-4467-8388-ED25492A3E5B}">
  <ds:schemaRefs>
    <ds:schemaRef ds:uri="http://purl.org/dc/dcmitype/"/>
    <ds:schemaRef ds:uri="http://purl.org/dc/elements/1.1/"/>
    <ds:schemaRef ds:uri="http://schemas.microsoft.com/office/2006/documentManagement/types"/>
    <ds:schemaRef ds:uri="78bc998a-26d0-41a5-a3ff-3844a0b5771c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df04f808-34aa-4ec7-b570-9235d45eff3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3C40663-D7FF-464D-AA2C-6797F3DD97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1341</Words>
  <Application>Microsoft Office PowerPoint</Application>
  <PresentationFormat>Widescreen</PresentationFormat>
  <Paragraphs>236</Paragraphs>
  <Slides>17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17</vt:i4>
      </vt:variant>
      <vt:variant>
        <vt:lpstr>Títulos de slides</vt:lpstr>
      </vt:variant>
      <vt:variant>
        <vt:i4>17</vt:i4>
      </vt:variant>
    </vt:vector>
  </HeadingPairs>
  <TitlesOfParts>
    <vt:vector size="42" baseType="lpstr">
      <vt:lpstr>Arial</vt:lpstr>
      <vt:lpstr>Calibri</vt:lpstr>
      <vt:lpstr>Calibri Light</vt:lpstr>
      <vt:lpstr>Fira Sans Extra Condensed Medium</vt:lpstr>
      <vt:lpstr>Roboto</vt:lpstr>
      <vt:lpstr>Times New Roman</vt:lpstr>
      <vt:lpstr>Wingdings</vt:lpstr>
      <vt:lpstr>Wingdings 2</vt:lpstr>
      <vt:lpstr>4_Tema_conteúdo</vt:lpstr>
      <vt:lpstr>5_Tema_conteúdo</vt:lpstr>
      <vt:lpstr>6_Capa e Slides de Transição</vt:lpstr>
      <vt:lpstr>10 ANOS</vt:lpstr>
      <vt:lpstr>Listas Especiais</vt:lpstr>
      <vt:lpstr>Galerias</vt:lpstr>
      <vt:lpstr>Slides em Branco</vt:lpstr>
      <vt:lpstr>1_10 ANOS</vt:lpstr>
      <vt:lpstr>1_Listas Especiais</vt:lpstr>
      <vt:lpstr>1_Galerias</vt:lpstr>
      <vt:lpstr>2_10 ANOS</vt:lpstr>
      <vt:lpstr>2_Listas Especiais</vt:lpstr>
      <vt:lpstr>2_Galerias</vt:lpstr>
      <vt:lpstr>2_Slides em Branco</vt:lpstr>
      <vt:lpstr>3_Listas Especiais</vt:lpstr>
      <vt:lpstr>3_Galerias</vt:lpstr>
      <vt:lpstr>Capa e Slides de Transição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MLuiza Soares</dc:creator>
  <cp:lastModifiedBy>Leandra Ribeiro de Oliveira e Silva</cp:lastModifiedBy>
  <cp:revision>10</cp:revision>
  <dcterms:created xsi:type="dcterms:W3CDTF">2021-12-09T20:53:33Z</dcterms:created>
  <dcterms:modified xsi:type="dcterms:W3CDTF">2023-12-18T21:53:14Z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0x01010083DDB8A8EE0D0A4F9224919E1EE291EC</vt:lpwstr>
  </property>
</Properties>
</file>