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slideLayouts/slideLayout24.xml" ContentType="application/vnd.openxmlformats-officedocument.presentationml.slideLayout+xml"/>
  <Override PartName="/ppt/theme/theme7.xml" ContentType="application/vnd.openxmlformats-officedocument.theme+xml"/>
  <Override PartName="/ppt/slideLayouts/slideLayout25.xml" ContentType="application/vnd.openxmlformats-officedocument.presentationml.slideLayout+xml"/>
  <Override PartName="/ppt/theme/theme8.xml" ContentType="application/vnd.openxmlformats-officedocument.theme+xml"/>
  <Override PartName="/ppt/slideLayouts/slideLayout26.xml" ContentType="application/vnd.openxmlformats-officedocument.presentationml.slideLayout+xml"/>
  <Override PartName="/ppt/theme/theme9.xml" ContentType="application/vnd.openxmlformats-officedocument.theme+xml"/>
  <Override PartName="/ppt/slideLayouts/slideLayout27.xml" ContentType="application/vnd.openxmlformats-officedocument.presentationml.slideLayout+xml"/>
  <Override PartName="/ppt/theme/theme10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11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1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4.xml" ContentType="application/vnd.openxmlformats-officedocument.theme+xml"/>
  <Override PartName="/ppt/slideLayouts/slideLayout67.xml" ContentType="application/vnd.openxmlformats-officedocument.presentationml.slideLayout+xml"/>
  <Override PartName="/ppt/theme/theme1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7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8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9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20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21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2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4"/>
    <p:sldMasterId id="2147483696" r:id="rId5"/>
    <p:sldMasterId id="2147483700" r:id="rId6"/>
    <p:sldMasterId id="2147483709" r:id="rId7"/>
    <p:sldMasterId id="2147483713" r:id="rId8"/>
    <p:sldMasterId id="2147483723" r:id="rId9"/>
    <p:sldMasterId id="2147483726" r:id="rId10"/>
    <p:sldMasterId id="2147483739" r:id="rId11"/>
    <p:sldMasterId id="2147483764" r:id="rId12"/>
    <p:sldMasterId id="2147483766" r:id="rId13"/>
    <p:sldMasterId id="2147483818" r:id="rId14"/>
    <p:sldMasterId id="2147483841" r:id="rId15"/>
    <p:sldMasterId id="2147483864" r:id="rId16"/>
    <p:sldMasterId id="2147483879" r:id="rId17"/>
    <p:sldMasterId id="2147483901" r:id="rId18"/>
    <p:sldMasterId id="2147483903" r:id="rId19"/>
    <p:sldMasterId id="2147483919" r:id="rId20"/>
    <p:sldMasterId id="2147483924" r:id="rId21"/>
    <p:sldMasterId id="2147483928" r:id="rId22"/>
    <p:sldMasterId id="2147483940" r:id="rId23"/>
    <p:sldMasterId id="2147483957" r:id="rId24"/>
    <p:sldMasterId id="2147483968" r:id="rId25"/>
    <p:sldMasterId id="2147483976" r:id="rId26"/>
  </p:sldMasterIdLst>
  <p:notesMasterIdLst>
    <p:notesMasterId r:id="rId36"/>
  </p:notesMasterIdLst>
  <p:sldIdLst>
    <p:sldId id="1715" r:id="rId27"/>
    <p:sldId id="2134805339" r:id="rId28"/>
    <p:sldId id="2134805312" r:id="rId29"/>
    <p:sldId id="2134805333" r:id="rId30"/>
    <p:sldId id="2134805336" r:id="rId31"/>
    <p:sldId id="2134805337" r:id="rId32"/>
    <p:sldId id="2134805338" r:id="rId33"/>
    <p:sldId id="2134805309" r:id="rId34"/>
    <p:sldId id="2134805340" r:id="rId35"/>
  </p:sldIdLst>
  <p:sldSz cx="20104100" cy="11309350"/>
  <p:notesSz cx="9926638" cy="67976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Cristiane Formosinho Conde" initials="CC" lastIdx="4" clrIdx="0">
    <p:extLst>
      <p:ext uri="{19B8F6BF-5375-455C-9EA6-DF929625EA0E}">
        <p15:presenceInfo xmlns:p15="http://schemas.microsoft.com/office/powerpoint/2012/main" userId="S::cristiane.conde@ppsa.gov.br::52d80065-435e-486a-a0c2-38eb6b56069d" providerId="AD"/>
      </p:ext>
    </p:extLst>
  </p:cmAuthor>
  <p:cmAuthor id="5" name="Leandra Ribeiro de Oliveira e Silva" initials="LRdOeS" lastIdx="3" clrIdx="1">
    <p:extLst>
      <p:ext uri="{19B8F6BF-5375-455C-9EA6-DF929625EA0E}">
        <p15:presenceInfo xmlns:p15="http://schemas.microsoft.com/office/powerpoint/2012/main" userId="S-1-5-21-4051375679-2599834631-374799891-16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B4AC"/>
    <a:srgbClr val="41AD49"/>
    <a:srgbClr val="022040"/>
    <a:srgbClr val="5DA1DC"/>
    <a:srgbClr val="004461"/>
    <a:srgbClr val="60A9FA"/>
    <a:srgbClr val="008D94"/>
    <a:srgbClr val="FFFFFF"/>
    <a:srgbClr val="DEF8FE"/>
    <a:srgbClr val="DD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4" autoAdjust="0"/>
    <p:restoredTop sz="94343" autoAdjust="0"/>
  </p:normalViewPr>
  <p:slideViewPr>
    <p:cSldViewPr>
      <p:cViewPr varScale="1">
        <p:scale>
          <a:sx n="39" d="100"/>
          <a:sy n="39" d="100"/>
        </p:scale>
        <p:origin x="812" y="28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Master" Target="slideMasters/slideMaster23.xml"/><Relationship Id="rId39" Type="http://schemas.openxmlformats.org/officeDocument/2006/relationships/viewProps" Target="viewProps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8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" Target="slides/slide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" Target="slides/slide2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" Target="slides/slide7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l">
              <a:defRPr sz="6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535" y="0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r">
              <a:defRPr sz="600"/>
            </a:lvl1pPr>
          </a:lstStyle>
          <a:p>
            <a:fld id="{50624E96-651B-4CF3-92FD-453DE38E3ECA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674" tIns="24337" rIns="48674" bIns="24337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351" y="3270976"/>
            <a:ext cx="7941937" cy="2677467"/>
          </a:xfrm>
          <a:prstGeom prst="rect">
            <a:avLst/>
          </a:prstGeom>
        </p:spPr>
        <p:txBody>
          <a:bodyPr vert="horz" lIns="48674" tIns="24337" rIns="48674" bIns="24337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7028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l">
              <a:defRPr sz="6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535" y="6457028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r">
              <a:defRPr sz="600"/>
            </a:lvl1pPr>
          </a:lstStyle>
          <a:p>
            <a:fld id="{0366CC82-EC1E-4CE0-A127-965010B269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8777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FD4FC24-58F1-C50D-C062-B32BDAD861C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63975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FD4FC24-58F1-C50D-C062-B32BDAD861C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55056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FD4FC24-58F1-C50D-C062-B32BDAD861C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61208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FD4FC24-58F1-C50D-C062-B32BDAD861C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81272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FD4FC24-58F1-C50D-C062-B32BDAD861C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59170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1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1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1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1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2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3.xml"/><Relationship Id="rId4" Type="http://schemas.openxmlformats.org/officeDocument/2006/relationships/image" Target="../media/image17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3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3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3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3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3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3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2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9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9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9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9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9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9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0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0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0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0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0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0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0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1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3 S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C122274-7D09-4E1B-905F-D532877F72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8"/>
            <a:ext cx="20104100" cy="11308557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E160B763-6499-4DD0-BDCD-21B483D0A7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9" y="6347851"/>
            <a:ext cx="10130155" cy="705321"/>
          </a:xfrm>
          <a:prstGeom prst="rect">
            <a:avLst/>
          </a:prstGeom>
        </p:spPr>
        <p:txBody>
          <a:bodyPr/>
          <a:lstStyle>
            <a:lvl1pPr marL="15707" marR="0" indent="0" algn="l" defTabSz="911529" rtl="0" eaLnBrk="1" fontAlgn="auto" latinLnBrk="0" hangingPunct="1">
              <a:lnSpc>
                <a:spcPts val="6833"/>
              </a:lnSpc>
              <a:spcBef>
                <a:spcPts val="117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589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35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F0158AAA-8AF6-4995-B0C4-CDA2F49F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130154" cy="2185987"/>
          </a:xfrm>
        </p:spPr>
        <p:txBody>
          <a:bodyPr/>
          <a:lstStyle>
            <a:lvl1pPr>
              <a:lnSpc>
                <a:spcPct val="77000"/>
              </a:lnSpc>
              <a:defRPr sz="8773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35780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çã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4CF460-A26E-4D0A-88DC-5728C3D5DA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"/>
            <a:ext cx="20104100" cy="1130855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1A2375F0-D374-4F7F-AAF4-67AFBD1BBA5C}"/>
              </a:ext>
            </a:extLst>
          </p:cNvPr>
          <p:cNvSpPr/>
          <p:nvPr userDrawn="1"/>
        </p:nvSpPr>
        <p:spPr>
          <a:xfrm>
            <a:off x="1" y="4505341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1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EE6A4D6-4A92-450F-BEE2-028B9496D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1" y="7407275"/>
            <a:ext cx="3803651" cy="3901678"/>
          </a:xfrm>
          <a:prstGeom prst="rect">
            <a:avLst/>
          </a:prstGeom>
        </p:spPr>
      </p:pic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2DF0DB94-75B2-4060-AF97-42938DB7A9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2"/>
            <a:ext cx="10612742" cy="705321"/>
          </a:xfrm>
          <a:prstGeom prst="rect">
            <a:avLst/>
          </a:prstGeom>
        </p:spPr>
        <p:txBody>
          <a:bodyPr/>
          <a:lstStyle>
            <a:lvl1pPr marL="20942" marR="0" indent="0" algn="l" defTabSz="914357" rtl="0" eaLnBrk="1" fontAlgn="auto" latinLnBrk="0" hangingPunct="1">
              <a:lnSpc>
                <a:spcPts val="9111"/>
              </a:lnSpc>
              <a:spcBef>
                <a:spcPts val="157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A961BCBE-3AD6-4C8D-AC64-6944E771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9"/>
            <a:ext cx="10612742" cy="2185986"/>
          </a:xfrm>
        </p:spPr>
        <p:txBody>
          <a:bodyPr/>
          <a:lstStyle>
            <a:lvl1pPr>
              <a:lnSpc>
                <a:spcPct val="77000"/>
              </a:lnSpc>
              <a:defRPr sz="8799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854347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ção 1 Sem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4CF460-A26E-4D0A-88DC-5728C3D5DA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"/>
            <a:ext cx="20104100" cy="11308557"/>
          </a:xfrm>
          <a:prstGeom prst="rect">
            <a:avLst/>
          </a:prstGeom>
        </p:spPr>
      </p:pic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2DF0DB94-75B2-4060-AF97-42938DB7A9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2"/>
            <a:ext cx="10612742" cy="705321"/>
          </a:xfrm>
          <a:prstGeom prst="rect">
            <a:avLst/>
          </a:prstGeom>
        </p:spPr>
        <p:txBody>
          <a:bodyPr/>
          <a:lstStyle>
            <a:lvl1pPr marL="20942" marR="0" indent="0" algn="l" defTabSz="914357" rtl="0" eaLnBrk="1" fontAlgn="auto" latinLnBrk="0" hangingPunct="1">
              <a:lnSpc>
                <a:spcPts val="9111"/>
              </a:lnSpc>
              <a:spcBef>
                <a:spcPts val="157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A961BCBE-3AD6-4C8D-AC64-6944E771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9"/>
            <a:ext cx="10612742" cy="2185986"/>
          </a:xfrm>
        </p:spPr>
        <p:txBody>
          <a:bodyPr/>
          <a:lstStyle>
            <a:lvl1pPr>
              <a:lnSpc>
                <a:spcPct val="77000"/>
              </a:lnSpc>
              <a:defRPr sz="8799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05060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DB9265A-052B-4398-9F1B-F0F8DF6A14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"/>
            <a:ext cx="20104100" cy="11308557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43E4A770-279C-4FF8-AAF6-6BC68AF579A7}"/>
              </a:ext>
            </a:extLst>
          </p:cNvPr>
          <p:cNvSpPr/>
          <p:nvPr userDrawn="1"/>
        </p:nvSpPr>
        <p:spPr>
          <a:xfrm>
            <a:off x="1" y="4505341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1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1E15E14-25D2-4147-B17B-E83B045846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1" y="7407275"/>
            <a:ext cx="3803651" cy="3901678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C51FEB5A-735D-4F48-8836-9980D550F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2"/>
            <a:ext cx="10612742" cy="705321"/>
          </a:xfrm>
          <a:prstGeom prst="rect">
            <a:avLst/>
          </a:prstGeom>
        </p:spPr>
        <p:txBody>
          <a:bodyPr/>
          <a:lstStyle>
            <a:lvl1pPr marL="20942" marR="0" indent="0" algn="l" defTabSz="914357" rtl="0" eaLnBrk="1" fontAlgn="auto" latinLnBrk="0" hangingPunct="1">
              <a:lnSpc>
                <a:spcPts val="9111"/>
              </a:lnSpc>
              <a:spcBef>
                <a:spcPts val="157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5DA0E63C-83B8-4B8A-B88D-48B43294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9"/>
            <a:ext cx="10612742" cy="2185986"/>
          </a:xfrm>
        </p:spPr>
        <p:txBody>
          <a:bodyPr/>
          <a:lstStyle>
            <a:lvl1pPr>
              <a:lnSpc>
                <a:spcPct val="77000"/>
              </a:lnSpc>
              <a:defRPr sz="8799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816985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2 S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DB9265A-052B-4398-9F1B-F0F8DF6A14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"/>
            <a:ext cx="20104100" cy="11308557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C51FEB5A-735D-4F48-8836-9980D550F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2"/>
            <a:ext cx="10612742" cy="705321"/>
          </a:xfrm>
          <a:prstGeom prst="rect">
            <a:avLst/>
          </a:prstGeom>
        </p:spPr>
        <p:txBody>
          <a:bodyPr/>
          <a:lstStyle>
            <a:lvl1pPr marL="20942" marR="0" indent="0" algn="l" defTabSz="914357" rtl="0" eaLnBrk="1" fontAlgn="auto" latinLnBrk="0" hangingPunct="1">
              <a:lnSpc>
                <a:spcPts val="9111"/>
              </a:lnSpc>
              <a:spcBef>
                <a:spcPts val="157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5DA0E63C-83B8-4B8A-B88D-48B43294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9"/>
            <a:ext cx="10612742" cy="2185986"/>
          </a:xfrm>
        </p:spPr>
        <p:txBody>
          <a:bodyPr/>
          <a:lstStyle>
            <a:lvl1pPr>
              <a:lnSpc>
                <a:spcPct val="77000"/>
              </a:lnSpc>
              <a:defRPr sz="8799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755199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C122274-7D09-4E1B-905F-D532877F72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"/>
            <a:ext cx="20104100" cy="11308557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E3A9982C-D26E-43D8-B4CB-223B2E5FDFC6}"/>
              </a:ext>
            </a:extLst>
          </p:cNvPr>
          <p:cNvSpPr/>
          <p:nvPr userDrawn="1"/>
        </p:nvSpPr>
        <p:spPr>
          <a:xfrm>
            <a:off x="1" y="4505341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1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11F8CD2-65D4-45FC-9DE3-36D290AA1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1" y="7407275"/>
            <a:ext cx="3803651" cy="3901678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E160B763-6499-4DD0-BDCD-21B483D0A7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9" y="6347852"/>
            <a:ext cx="10612744" cy="705321"/>
          </a:xfrm>
          <a:prstGeom prst="rect">
            <a:avLst/>
          </a:prstGeom>
        </p:spPr>
        <p:txBody>
          <a:bodyPr/>
          <a:lstStyle>
            <a:lvl1pPr marL="20942" marR="0" indent="0" algn="l" defTabSz="914357" rtl="0" eaLnBrk="1" fontAlgn="auto" latinLnBrk="0" hangingPunct="1">
              <a:lnSpc>
                <a:spcPts val="9111"/>
              </a:lnSpc>
              <a:spcBef>
                <a:spcPts val="157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F0158AAA-8AF6-4995-B0C4-CDA2F49F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9"/>
            <a:ext cx="10612742" cy="2185986"/>
          </a:xfrm>
        </p:spPr>
        <p:txBody>
          <a:bodyPr/>
          <a:lstStyle>
            <a:lvl1pPr>
              <a:lnSpc>
                <a:spcPct val="77000"/>
              </a:lnSpc>
              <a:defRPr sz="8799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09663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3 S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C122274-7D09-4E1B-905F-D532877F72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"/>
            <a:ext cx="20104100" cy="11308557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E160B763-6499-4DD0-BDCD-21B483D0A7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2"/>
            <a:ext cx="10130155" cy="705321"/>
          </a:xfrm>
          <a:prstGeom prst="rect">
            <a:avLst/>
          </a:prstGeom>
        </p:spPr>
        <p:txBody>
          <a:bodyPr/>
          <a:lstStyle>
            <a:lvl1pPr marL="20942" marR="0" indent="0" algn="l" defTabSz="914357" rtl="0" eaLnBrk="1" fontAlgn="auto" latinLnBrk="0" hangingPunct="1">
              <a:lnSpc>
                <a:spcPts val="9111"/>
              </a:lnSpc>
              <a:spcBef>
                <a:spcPts val="157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F0158AAA-8AF6-4995-B0C4-CDA2F49F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9"/>
            <a:ext cx="10130155" cy="2185986"/>
          </a:xfrm>
        </p:spPr>
        <p:txBody>
          <a:bodyPr/>
          <a:lstStyle>
            <a:lvl1pPr>
              <a:lnSpc>
                <a:spcPct val="77000"/>
              </a:lnSpc>
              <a:defRPr sz="8799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969864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88758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CEC4F5-3A6C-4E25-B4BB-AFAE387BE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5B560C-9635-4A7E-A56E-5704E248D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5F251D-E0D0-4D2F-83B1-33770791E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559E-1CA7-40E5-B50A-EEB22924883C}" type="datetime1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4AC78D-3757-4635-9C55-291C8BCA0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E2F012-5DAF-4739-A98B-37594C9FD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0DE-F5B3-466C-B9F4-C2625062F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50685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143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12660">
              <a:lnSpc>
                <a:spcPts val="2133"/>
              </a:lnSpc>
            </a:pPr>
            <a:r>
              <a:rPr lang="da-DK" b="1" spc="-15">
                <a:latin typeface="Calibri"/>
                <a:cs typeface="Calibri"/>
              </a:rPr>
              <a:t>LOREM </a:t>
            </a:r>
            <a:r>
              <a:rPr lang="da-DK" b="1" spc="-10">
                <a:latin typeface="Calibri"/>
                <a:cs typeface="Calibri"/>
              </a:rPr>
              <a:t>IPSUM </a:t>
            </a:r>
            <a:r>
              <a:rPr lang="da-DK" spc="-10"/>
              <a:t>SIT AMET</a:t>
            </a:r>
            <a:r>
              <a:rPr lang="da-DK" spc="-354"/>
              <a:t> </a:t>
            </a:r>
            <a:r>
              <a:rPr lang="da-DK" spc="-15"/>
              <a:t>CONSECTETUR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  <p:pic>
        <p:nvPicPr>
          <p:cNvPr id="2" name="Imagem 1" descr="Uma imagem contendo Diagrama&#10;&#10;Descrição gerada automaticamente">
            <a:extLst>
              <a:ext uri="{FF2B5EF4-FFF2-40B4-BE49-F238E27FC236}">
                <a16:creationId xmlns:a16="http://schemas.microsoft.com/office/drawing/2014/main" id="{0BF2F456-3739-6C6B-9046-0420256B8F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3" y="0"/>
            <a:ext cx="1584176" cy="445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4226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313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29631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85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128655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ópico + Conteú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Espaço Reservado para Texto 41">
            <a:extLst>
              <a:ext uri="{FF2B5EF4-FFF2-40B4-BE49-F238E27FC236}">
                <a16:creationId xmlns:a16="http://schemas.microsoft.com/office/drawing/2014/main" id="{5C2C53BA-F336-43B0-8296-A1C1CBBCA4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237078" y="4322262"/>
            <a:ext cx="5260975" cy="453969"/>
          </a:xfrm>
          <a:prstGeom prst="rect">
            <a:avLst/>
          </a:prstGeom>
        </p:spPr>
        <p:txBody>
          <a:bodyPr/>
          <a:lstStyle>
            <a:lvl1pPr marL="20942" algn="l" defTabSz="911486" rtl="0" eaLnBrk="1" latinLnBrk="0" hangingPunct="1">
              <a:lnSpc>
                <a:spcPct val="100000"/>
              </a:lnSpc>
              <a:spcBef>
                <a:spcPts val="3397"/>
              </a:spcBef>
              <a:defRPr lang="pt-BR" sz="2940" b="1" kern="1200" spc="-49" dirty="0" smtClean="0">
                <a:solidFill>
                  <a:srgbClr val="005570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060"/>
              </a:spcBef>
            </a:pPr>
            <a:endParaRPr lang="da-DK" sz="2940" dirty="0">
              <a:latin typeface="Calibri"/>
              <a:cs typeface="Calibri"/>
            </a:endParaRPr>
          </a:p>
        </p:txBody>
      </p:sp>
      <p:sp>
        <p:nvSpPr>
          <p:cNvPr id="61" name="Espaço Reservado para Texto 43">
            <a:extLst>
              <a:ext uri="{FF2B5EF4-FFF2-40B4-BE49-F238E27FC236}">
                <a16:creationId xmlns:a16="http://schemas.microsoft.com/office/drawing/2014/main" id="{763B0B3A-C9B1-4290-AA77-409877195E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252811" y="5006454"/>
            <a:ext cx="5260974" cy="4458221"/>
          </a:xfrm>
          <a:prstGeom prst="rect">
            <a:avLst/>
          </a:prstGeom>
        </p:spPr>
        <p:txBody>
          <a:bodyPr/>
          <a:lstStyle>
            <a:lvl1pPr marL="20942" marR="24082">
              <a:lnSpc>
                <a:spcPct val="101000"/>
              </a:lnSpc>
              <a:spcBef>
                <a:spcPts val="2671"/>
              </a:spcBef>
              <a:defRPr lang="pt-BR" sz="2442" b="0" kern="1200" dirty="0" smtClean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14604">
              <a:lnSpc>
                <a:spcPct val="101000"/>
              </a:lnSpc>
              <a:spcBef>
                <a:spcPts val="1620"/>
              </a:spcBef>
            </a:pPr>
            <a:endParaRPr lang="pt-BR" sz="2442" dirty="0">
              <a:latin typeface="Calibri"/>
              <a:cs typeface="Calibri"/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1337AE2D-5C24-4F45-94EF-1A086119E64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289052" y="3076292"/>
            <a:ext cx="9753598" cy="6388383"/>
          </a:xfrm>
          <a:prstGeom prst="rect">
            <a:avLst/>
          </a:prstGeom>
        </p:spPr>
        <p:txBody>
          <a:bodyPr/>
          <a:lstStyle>
            <a:lvl1pPr>
              <a:spcBef>
                <a:spcPts val="998"/>
              </a:spcBef>
              <a:spcAft>
                <a:spcPts val="0"/>
              </a:spcAft>
              <a:defRPr lang="pt-BR" sz="2940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  <a:lvl2pPr>
              <a:defRPr sz="2790">
                <a:solidFill>
                  <a:schemeClr val="tx1"/>
                </a:solidFill>
              </a:defRPr>
            </a:lvl2pPr>
            <a:lvl3pPr>
              <a:defRPr sz="2790">
                <a:solidFill>
                  <a:schemeClr val="tx1"/>
                </a:solidFill>
              </a:defRPr>
            </a:lvl3pPr>
            <a:lvl4pPr>
              <a:defRPr sz="2790">
                <a:solidFill>
                  <a:schemeClr val="tx1"/>
                </a:solidFill>
              </a:defRPr>
            </a:lvl4pPr>
            <a:lvl5pPr>
              <a:defRPr sz="279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/>
              <a:t>Clique no ícone para adicionar um conteúdo qualquer</a:t>
            </a:r>
          </a:p>
        </p:txBody>
      </p:sp>
      <p:sp>
        <p:nvSpPr>
          <p:cNvPr id="8" name="Título 13">
            <a:extLst>
              <a:ext uri="{FF2B5EF4-FFF2-40B4-BE49-F238E27FC236}">
                <a16:creationId xmlns:a16="http://schemas.microsoft.com/office/drawing/2014/main" id="{99DEE669-BCEC-43A1-BD32-0170DD07A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052" y="1369335"/>
            <a:ext cx="9753598" cy="1542142"/>
          </a:xfrm>
        </p:spPr>
        <p:txBody>
          <a:bodyPr/>
          <a:lstStyle>
            <a:lvl1pPr>
              <a:defRPr lang="pt-BR" sz="6580" b="1" i="0" u="none" cap="none" spc="-74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59" marR="2395186" lvl="0">
              <a:lnSpc>
                <a:spcPct val="85000"/>
              </a:lnSpc>
              <a:spcBef>
                <a:spcPts val="2231"/>
              </a:spcBef>
            </a:pPr>
            <a:r>
              <a:rPr lang="pt-BR" dirty="0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34F6181C-4DD3-447E-BF97-A76B76E4477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734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Ape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13">
            <a:extLst>
              <a:ext uri="{FF2B5EF4-FFF2-40B4-BE49-F238E27FC236}">
                <a16:creationId xmlns:a16="http://schemas.microsoft.com/office/drawing/2014/main" id="{73E03B2C-CE4D-4C00-8C47-408BD49D4F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89050" y="2765534"/>
            <a:ext cx="12573001" cy="662294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399"/>
              </a:spcBef>
              <a:defRPr lang="pt-BR" sz="2800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5" name="Título 13">
            <a:extLst>
              <a:ext uri="{FF2B5EF4-FFF2-40B4-BE49-F238E27FC236}">
                <a16:creationId xmlns:a16="http://schemas.microsoft.com/office/drawing/2014/main" id="{13338A2B-24E7-408C-B999-8873E4203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051" y="1369335"/>
            <a:ext cx="12595576" cy="1542142"/>
          </a:xfrm>
        </p:spPr>
        <p:txBody>
          <a:bodyPr/>
          <a:lstStyle>
            <a:lvl1pPr>
              <a:defRPr lang="pt-BR" sz="6599" b="1" i="0" u="none" cap="none" spc="-74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2402616" lvl="0">
              <a:lnSpc>
                <a:spcPct val="85000"/>
              </a:lnSpc>
              <a:spcBef>
                <a:spcPts val="2239"/>
              </a:spcBef>
            </a:pPr>
            <a:r>
              <a:rPr lang="pt-BR" dirty="0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8A9260AE-39BE-4BFF-ADC7-98B37869F2E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1456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30"/>
          </a:xfrm>
        </p:spPr>
        <p:txBody>
          <a:bodyPr anchor="b"/>
          <a:lstStyle>
            <a:lvl1pPr algn="ctr">
              <a:defRPr sz="9862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3013" y="5940027"/>
            <a:ext cx="15078075" cy="2730475"/>
          </a:xfrm>
        </p:spPr>
        <p:txBody>
          <a:bodyPr/>
          <a:lstStyle>
            <a:lvl1pPr marL="0" indent="0" algn="ctr">
              <a:buNone/>
              <a:defRPr sz="3945"/>
            </a:lvl1pPr>
            <a:lvl2pPr marL="751503" indent="0" algn="ctr">
              <a:buNone/>
              <a:defRPr sz="3287"/>
            </a:lvl2pPr>
            <a:lvl3pPr marL="1503006" indent="0" algn="ctr">
              <a:buNone/>
              <a:defRPr sz="2958"/>
            </a:lvl3pPr>
            <a:lvl4pPr marL="2254508" indent="0" algn="ctr">
              <a:buNone/>
              <a:defRPr sz="2629"/>
            </a:lvl4pPr>
            <a:lvl5pPr marL="3006011" indent="0" algn="ctr">
              <a:buNone/>
              <a:defRPr sz="2629"/>
            </a:lvl5pPr>
            <a:lvl6pPr marL="3757515" indent="0" algn="ctr">
              <a:buNone/>
              <a:defRPr sz="2629"/>
            </a:lvl6pPr>
            <a:lvl7pPr marL="4509018" indent="0" algn="ctr">
              <a:buNone/>
              <a:defRPr sz="2629"/>
            </a:lvl7pPr>
            <a:lvl8pPr marL="5260521" indent="0" algn="ctr">
              <a:buNone/>
              <a:defRPr sz="2629"/>
            </a:lvl8pPr>
            <a:lvl9pPr marL="6012023" indent="0" algn="ctr">
              <a:buNone/>
              <a:defRPr sz="2629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C77E-A884-4957-A729-E27417BAA1DD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0667-0E7F-4EA9-BA9A-2280A992B7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906670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C77E-A884-4957-A729-E27417BAA1DD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0667-0E7F-4EA9-BA9A-2280A992B7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85948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ertu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775E8919-C5B0-43F3-8101-8BA50DCBC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8"/>
            <a:ext cx="20104100" cy="11308557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2451A4D8-F287-4093-9F05-30E661B6698C}"/>
              </a:ext>
            </a:extLst>
          </p:cNvPr>
          <p:cNvSpPr/>
          <p:nvPr/>
        </p:nvSpPr>
        <p:spPr>
          <a:xfrm>
            <a:off x="0" y="4505341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89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25FA034-F50A-4D2E-9CD0-4305F7709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r="2357"/>
          <a:stretch/>
        </p:blipFill>
        <p:spPr>
          <a:xfrm>
            <a:off x="450237" y="7742908"/>
            <a:ext cx="4435428" cy="3356722"/>
          </a:xfrm>
          <a:prstGeom prst="rect">
            <a:avLst/>
          </a:prstGeom>
        </p:spPr>
      </p:pic>
      <p:sp>
        <p:nvSpPr>
          <p:cNvPr id="10" name="Título 2">
            <a:extLst>
              <a:ext uri="{FF2B5EF4-FFF2-40B4-BE49-F238E27FC236}">
                <a16:creationId xmlns:a16="http://schemas.microsoft.com/office/drawing/2014/main" id="{5B249C66-D68B-41B5-8757-5C4D47B6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10567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C8DFEAF4-01C8-466D-A6D8-4D543A9329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1502976"/>
          </a:xfrm>
          <a:prstGeom prst="rect">
            <a:avLst/>
          </a:prstGeom>
        </p:spPr>
        <p:txBody>
          <a:bodyPr>
            <a:spAutoFit/>
          </a:bodyPr>
          <a:lstStyle>
            <a:lvl1pPr marL="15707" marR="0" indent="0" algn="l" defTabSz="911529" rtl="0" eaLnBrk="1" fontAlgn="auto" latinLnBrk="0" hangingPunct="1">
              <a:lnSpc>
                <a:spcPts val="6833"/>
              </a:lnSpc>
              <a:spcBef>
                <a:spcPts val="117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589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35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pic>
        <p:nvPicPr>
          <p:cNvPr id="7" name="Imagem 6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36898925-5067-4573-80C0-C607B5AD7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8"/>
            <a:ext cx="20104100" cy="11308557"/>
          </a:xfrm>
          <a:prstGeom prst="rect">
            <a:avLst/>
          </a:prstGeom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id="{24195224-F494-4040-8A88-89FDA25962A8}"/>
              </a:ext>
            </a:extLst>
          </p:cNvPr>
          <p:cNvSpPr/>
          <p:nvPr userDrawn="1"/>
        </p:nvSpPr>
        <p:spPr>
          <a:xfrm>
            <a:off x="0" y="4505341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89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266350E-BAB3-4C56-9C21-94DAB209D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1" y="7407276"/>
            <a:ext cx="3803650" cy="390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6584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ertur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ao ar livre, navio, água, céu&#10;&#10;Descrição gerada automaticamente">
            <a:extLst>
              <a:ext uri="{FF2B5EF4-FFF2-40B4-BE49-F238E27FC236}">
                <a16:creationId xmlns:a16="http://schemas.microsoft.com/office/drawing/2014/main" id="{D91D8CBD-8A90-4241-BE36-2829A9B35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8"/>
            <a:ext cx="20104100" cy="11308557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DBEAD5EF-68D5-4347-AEA6-30BBD1742CC9}"/>
              </a:ext>
            </a:extLst>
          </p:cNvPr>
          <p:cNvSpPr/>
          <p:nvPr/>
        </p:nvSpPr>
        <p:spPr>
          <a:xfrm>
            <a:off x="0" y="4505341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890"/>
          </a:p>
        </p:txBody>
      </p:sp>
      <p:sp>
        <p:nvSpPr>
          <p:cNvPr id="7" name="Espaço Reservado para Texto 10">
            <a:extLst>
              <a:ext uri="{FF2B5EF4-FFF2-40B4-BE49-F238E27FC236}">
                <a16:creationId xmlns:a16="http://schemas.microsoft.com/office/drawing/2014/main" id="{889F8319-19EE-4D1F-B334-56CB61602A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705321"/>
          </a:xfrm>
          <a:prstGeom prst="rect">
            <a:avLst/>
          </a:prstGeom>
        </p:spPr>
        <p:txBody>
          <a:bodyPr/>
          <a:lstStyle>
            <a:lvl1pPr marL="15707" marR="0" indent="0" algn="l" defTabSz="911529" rtl="0" eaLnBrk="1" fontAlgn="auto" latinLnBrk="0" hangingPunct="1">
              <a:lnSpc>
                <a:spcPts val="6833"/>
              </a:lnSpc>
              <a:spcBef>
                <a:spcPts val="117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589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35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9F887237-013C-4515-BD4D-3306A8719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10567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FADF3C9-C60B-3F6F-5DBC-B8CF8C3B4C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r="2357"/>
          <a:stretch/>
        </p:blipFill>
        <p:spPr>
          <a:xfrm>
            <a:off x="450237" y="7742908"/>
            <a:ext cx="4435428" cy="335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72522"/>
      </p:ext>
    </p:extLst>
  </p:cSld>
  <p:clrMapOvr>
    <a:masterClrMapping/>
  </p:clrMapOvr>
  <p:hf hdr="0" ft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çã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4CF460-A26E-4D0A-88DC-5728C3D5D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8"/>
            <a:ext cx="20104100" cy="1130855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1A2375F0-D374-4F7F-AAF4-67AFBD1BBA5C}"/>
              </a:ext>
            </a:extLst>
          </p:cNvPr>
          <p:cNvSpPr/>
          <p:nvPr/>
        </p:nvSpPr>
        <p:spPr>
          <a:xfrm>
            <a:off x="0" y="4505341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890"/>
          </a:p>
        </p:txBody>
      </p:sp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2DF0DB94-75B2-4060-AF97-42938DB7A9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705321"/>
          </a:xfrm>
          <a:prstGeom prst="rect">
            <a:avLst/>
          </a:prstGeom>
        </p:spPr>
        <p:txBody>
          <a:bodyPr/>
          <a:lstStyle>
            <a:lvl1pPr marL="15707" marR="0" indent="0" algn="l" defTabSz="911529" rtl="0" eaLnBrk="1" fontAlgn="auto" latinLnBrk="0" hangingPunct="1">
              <a:lnSpc>
                <a:spcPts val="6833"/>
              </a:lnSpc>
              <a:spcBef>
                <a:spcPts val="117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589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35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A961BCBE-3AD6-4C8D-AC64-6944E771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773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5439964-1A68-DE43-407F-B886A2AD72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r="2357"/>
          <a:stretch/>
        </p:blipFill>
        <p:spPr>
          <a:xfrm>
            <a:off x="450237" y="7742908"/>
            <a:ext cx="4435428" cy="335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5895"/>
      </p:ext>
    </p:extLst>
  </p:cSld>
  <p:clrMapOvr>
    <a:masterClrMapping/>
  </p:clrMapOvr>
  <p:hf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ção 1 Sem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4CF460-A26E-4D0A-88DC-5728C3D5D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8"/>
            <a:ext cx="20104100" cy="11308557"/>
          </a:xfrm>
          <a:prstGeom prst="rect">
            <a:avLst/>
          </a:prstGeom>
        </p:spPr>
      </p:pic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2DF0DB94-75B2-4060-AF97-42938DB7A9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705321"/>
          </a:xfrm>
          <a:prstGeom prst="rect">
            <a:avLst/>
          </a:prstGeom>
        </p:spPr>
        <p:txBody>
          <a:bodyPr/>
          <a:lstStyle>
            <a:lvl1pPr marL="15707" marR="0" indent="0" algn="l" defTabSz="911529" rtl="0" eaLnBrk="1" fontAlgn="auto" latinLnBrk="0" hangingPunct="1">
              <a:lnSpc>
                <a:spcPts val="6833"/>
              </a:lnSpc>
              <a:spcBef>
                <a:spcPts val="117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589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35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A961BCBE-3AD6-4C8D-AC64-6944E771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773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6" name="Imagem 5" descr="Uma imagem contendo Diagrama&#10;&#10;Descrição gerada automaticamente">
            <a:extLst>
              <a:ext uri="{FF2B5EF4-FFF2-40B4-BE49-F238E27FC236}">
                <a16:creationId xmlns:a16="http://schemas.microsoft.com/office/drawing/2014/main" id="{C02E4D8F-6CD9-E325-D408-8D5643EE7A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71" y="0"/>
            <a:ext cx="1584176" cy="445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27174"/>
      </p:ext>
    </p:extLst>
  </p:cSld>
  <p:clrMapOvr>
    <a:masterClrMapping/>
  </p:clrMapOvr>
  <p:hf hdr="0" ftr="0" dt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çã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DB9265A-052B-4398-9F1B-F0F8DF6A1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8"/>
            <a:ext cx="20104100" cy="11308557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C51FEB5A-735D-4F48-8836-9980D550F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705321"/>
          </a:xfrm>
          <a:prstGeom prst="rect">
            <a:avLst/>
          </a:prstGeom>
        </p:spPr>
        <p:txBody>
          <a:bodyPr/>
          <a:lstStyle>
            <a:lvl1pPr marL="15707" marR="0" indent="0" algn="l" defTabSz="911529" rtl="0" eaLnBrk="1" fontAlgn="auto" latinLnBrk="0" hangingPunct="1">
              <a:lnSpc>
                <a:spcPts val="6833"/>
              </a:lnSpc>
              <a:spcBef>
                <a:spcPts val="117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589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35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5DA0E63C-83B8-4B8A-B88D-48B43294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773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1B9368DB-76DB-0D4F-86F7-5D31F0A57700}"/>
              </a:ext>
            </a:extLst>
          </p:cNvPr>
          <p:cNvSpPr/>
          <p:nvPr/>
        </p:nvSpPr>
        <p:spPr>
          <a:xfrm>
            <a:off x="0" y="4505341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89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9F3686-84C3-D73F-7F94-0B64EB09A4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r="2357"/>
          <a:stretch/>
        </p:blipFill>
        <p:spPr>
          <a:xfrm>
            <a:off x="450237" y="7742908"/>
            <a:ext cx="4435428" cy="335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2669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1382157" y="10482096"/>
            <a:ext cx="4523423" cy="602118"/>
          </a:xfrm>
          <a:prstGeom prst="rect">
            <a:avLst/>
          </a:prstGeom>
        </p:spPr>
        <p:txBody>
          <a:bodyPr/>
          <a:lstStyle/>
          <a:p>
            <a:pPr defTabSz="892787"/>
            <a:fld id="{2766A11B-D1D8-46AF-928F-744F8B89DC37}" type="datetimeFigureOut">
              <a:rPr lang="pt-BR" sz="3576" smtClean="0">
                <a:solidFill>
                  <a:srgbClr val="022040"/>
                </a:solidFill>
              </a:rPr>
              <a:pPr defTabSz="892787"/>
              <a:t>31/01/2024</a:t>
            </a:fld>
            <a:endParaRPr lang="pt-BR" sz="3576">
              <a:solidFill>
                <a:srgbClr val="022040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6659484" y="10482096"/>
            <a:ext cx="6785133" cy="602118"/>
          </a:xfrm>
          <a:prstGeom prst="rect">
            <a:avLst/>
          </a:prstGeom>
        </p:spPr>
        <p:txBody>
          <a:bodyPr/>
          <a:lstStyle/>
          <a:p>
            <a:pPr defTabSz="892787"/>
            <a:endParaRPr lang="pt-BR" sz="3576">
              <a:solidFill>
                <a:srgbClr val="02204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4198523" y="10482096"/>
            <a:ext cx="4523423" cy="602118"/>
          </a:xfrm>
          <a:prstGeom prst="rect">
            <a:avLst/>
          </a:prstGeom>
        </p:spPr>
        <p:txBody>
          <a:bodyPr/>
          <a:lstStyle/>
          <a:p>
            <a:pPr defTabSz="892787"/>
            <a:fld id="{57AA7C13-4F90-4C83-878A-A978F6597585}" type="slidenum">
              <a:rPr lang="pt-BR" sz="3576" smtClean="0">
                <a:solidFill>
                  <a:srgbClr val="022040"/>
                </a:solidFill>
              </a:rPr>
              <a:pPr defTabSz="892787"/>
              <a:t>‹nº›</a:t>
            </a:fld>
            <a:endParaRPr lang="pt-BR" sz="3576">
              <a:solidFill>
                <a:srgbClr val="022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97156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ção 2 S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DB9265A-052B-4398-9F1B-F0F8DF6A1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8"/>
            <a:ext cx="20104100" cy="11308557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C51FEB5A-735D-4F48-8836-9980D550F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705321"/>
          </a:xfrm>
          <a:prstGeom prst="rect">
            <a:avLst/>
          </a:prstGeom>
        </p:spPr>
        <p:txBody>
          <a:bodyPr/>
          <a:lstStyle>
            <a:lvl1pPr marL="15707" marR="0" indent="0" algn="l" defTabSz="911529" rtl="0" eaLnBrk="1" fontAlgn="auto" latinLnBrk="0" hangingPunct="1">
              <a:lnSpc>
                <a:spcPts val="6833"/>
              </a:lnSpc>
              <a:spcBef>
                <a:spcPts val="117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589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35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5DA0E63C-83B8-4B8A-B88D-48B43294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773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4" name="Imagem 3" descr="Uma imagem contendo Diagrama&#10;&#10;Descrição gerada automaticamente">
            <a:extLst>
              <a:ext uri="{FF2B5EF4-FFF2-40B4-BE49-F238E27FC236}">
                <a16:creationId xmlns:a16="http://schemas.microsoft.com/office/drawing/2014/main" id="{4D0092CE-03AF-348A-42C0-DEBD0EC507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71" y="0"/>
            <a:ext cx="1584176" cy="445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79592"/>
      </p:ext>
    </p:extLst>
  </p:cSld>
  <p:clrMapOvr>
    <a:masterClrMapping/>
  </p:clrMapOvr>
  <p:hf hdr="0" ft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çã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C122274-7D09-4E1B-905F-D532877F7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8"/>
            <a:ext cx="20104100" cy="11308557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E160B763-6499-4DD0-BDCD-21B483D0A7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10" y="6347851"/>
            <a:ext cx="10612743" cy="705321"/>
          </a:xfrm>
          <a:prstGeom prst="rect">
            <a:avLst/>
          </a:prstGeom>
        </p:spPr>
        <p:txBody>
          <a:bodyPr/>
          <a:lstStyle>
            <a:lvl1pPr marL="15707" marR="0" indent="0" algn="l" defTabSz="911529" rtl="0" eaLnBrk="1" fontAlgn="auto" latinLnBrk="0" hangingPunct="1">
              <a:lnSpc>
                <a:spcPts val="6833"/>
              </a:lnSpc>
              <a:spcBef>
                <a:spcPts val="117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589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35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F0158AAA-8AF6-4995-B0C4-CDA2F49F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773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DB83DB0F-DE17-B99A-519C-A2E4B58E32A3}"/>
              </a:ext>
            </a:extLst>
          </p:cNvPr>
          <p:cNvSpPr/>
          <p:nvPr/>
        </p:nvSpPr>
        <p:spPr>
          <a:xfrm>
            <a:off x="0" y="4505341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89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0607174-01AE-6609-4E4A-9E8210A4DD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r="2357"/>
          <a:stretch/>
        </p:blipFill>
        <p:spPr>
          <a:xfrm>
            <a:off x="450237" y="7742908"/>
            <a:ext cx="4435428" cy="335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119237"/>
      </p:ext>
    </p:extLst>
  </p:cSld>
  <p:clrMapOvr>
    <a:masterClrMapping/>
  </p:clrMapOvr>
  <p:hf hdr="0" ftr="0" dt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ção 3 S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C122274-7D09-4E1B-905F-D532877F7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8"/>
            <a:ext cx="20104100" cy="11308557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E160B763-6499-4DD0-BDCD-21B483D0A7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9" y="6347851"/>
            <a:ext cx="10130155" cy="705321"/>
          </a:xfrm>
          <a:prstGeom prst="rect">
            <a:avLst/>
          </a:prstGeom>
        </p:spPr>
        <p:txBody>
          <a:bodyPr/>
          <a:lstStyle>
            <a:lvl1pPr marL="15707" marR="0" indent="0" algn="l" defTabSz="911529" rtl="0" eaLnBrk="1" fontAlgn="auto" latinLnBrk="0" hangingPunct="1">
              <a:lnSpc>
                <a:spcPts val="6833"/>
              </a:lnSpc>
              <a:spcBef>
                <a:spcPts val="117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589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35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F0158AAA-8AF6-4995-B0C4-CDA2F49F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130154" cy="2185987"/>
          </a:xfrm>
        </p:spPr>
        <p:txBody>
          <a:bodyPr/>
          <a:lstStyle>
            <a:lvl1pPr>
              <a:lnSpc>
                <a:spcPct val="77000"/>
              </a:lnSpc>
              <a:defRPr sz="8773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2" name="Imagem 1" descr="Uma imagem contendo Diagrama&#10;&#10;Descrição gerada automaticamente">
            <a:extLst>
              <a:ext uri="{FF2B5EF4-FFF2-40B4-BE49-F238E27FC236}">
                <a16:creationId xmlns:a16="http://schemas.microsoft.com/office/drawing/2014/main" id="{33D20D8C-159A-9C32-A944-6D78738D68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71" y="0"/>
            <a:ext cx="1584176" cy="445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00957"/>
      </p:ext>
    </p:extLst>
  </p:cSld>
  <p:clrMapOvr>
    <a:masterClrMapping/>
  </p:clrMapOvr>
  <p:hf hdr="0" ftr="0" dt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ment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143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12660">
              <a:lnSpc>
                <a:spcPts val="2133"/>
              </a:lnSpc>
            </a:pPr>
            <a:r>
              <a:rPr lang="da-DK" b="1" spc="-15">
                <a:latin typeface="Calibri"/>
                <a:cs typeface="Calibri"/>
              </a:rPr>
              <a:t>LOREM </a:t>
            </a:r>
            <a:r>
              <a:rPr lang="da-DK" b="1" spc="-10">
                <a:latin typeface="Calibri"/>
                <a:cs typeface="Calibri"/>
              </a:rPr>
              <a:t>IPSUM </a:t>
            </a:r>
            <a:r>
              <a:rPr lang="da-DK" spc="-10"/>
              <a:t>SIT AMET</a:t>
            </a:r>
            <a:r>
              <a:rPr lang="da-DK" spc="-354"/>
              <a:t> </a:t>
            </a:r>
            <a:r>
              <a:rPr lang="da-DK" spc="-15"/>
              <a:t>CONSECTETUR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  <p:pic>
        <p:nvPicPr>
          <p:cNvPr id="2" name="Imagem 1" descr="Uma imagem contendo Diagrama&#10;&#10;Descrição gerada automaticamente">
            <a:extLst>
              <a:ext uri="{FF2B5EF4-FFF2-40B4-BE49-F238E27FC236}">
                <a16:creationId xmlns:a16="http://schemas.microsoft.com/office/drawing/2014/main" id="{0BF2F456-3739-6C6B-9046-0420256B8F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63" y="0"/>
            <a:ext cx="1584176" cy="445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39953"/>
      </p:ext>
    </p:extLst>
  </p:cSld>
  <p:clrMapOvr>
    <a:masterClrMapping/>
  </p:clrMapOvr>
  <p:hf hdr="0" ftr="0" dt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6035904"/>
      </p:ext>
    </p:extLst>
  </p:cSld>
  <p:clrMapOvr>
    <a:masterClrMapping/>
  </p:clrMapOvr>
  <p:hf hdr="0" ftr="0" dt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79454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C77E-A884-4957-A729-E27417BAA1DD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0667-0E7F-4EA9-BA9A-2280A992B7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069403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354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775E8919-C5B0-43F3-8101-8BA50DCBC5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8"/>
            <a:ext cx="20104100" cy="11308557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2451A4D8-F287-4093-9F05-30E661B6698C}"/>
              </a:ext>
            </a:extLst>
          </p:cNvPr>
          <p:cNvSpPr/>
          <p:nvPr userDrawn="1"/>
        </p:nvSpPr>
        <p:spPr>
          <a:xfrm>
            <a:off x="0" y="4505341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89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25FA034-F50A-4D2E-9CD0-4305F77094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1" y="7407276"/>
            <a:ext cx="3803650" cy="3901678"/>
          </a:xfrm>
          <a:prstGeom prst="rect">
            <a:avLst/>
          </a:prstGeom>
        </p:spPr>
      </p:pic>
      <p:sp>
        <p:nvSpPr>
          <p:cNvPr id="10" name="Título 2">
            <a:extLst>
              <a:ext uri="{FF2B5EF4-FFF2-40B4-BE49-F238E27FC236}">
                <a16:creationId xmlns:a16="http://schemas.microsoft.com/office/drawing/2014/main" id="{5B249C66-D68B-41B5-8757-5C4D47B6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10567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C8DFEAF4-01C8-466D-A6D8-4D543A9329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1502976"/>
          </a:xfrm>
          <a:prstGeom prst="rect">
            <a:avLst/>
          </a:prstGeom>
        </p:spPr>
        <p:txBody>
          <a:bodyPr>
            <a:spAutoFit/>
          </a:bodyPr>
          <a:lstStyle>
            <a:lvl1pPr marL="15707" marR="0" indent="0" algn="l" defTabSz="911529" rtl="0" eaLnBrk="1" fontAlgn="auto" latinLnBrk="0" hangingPunct="1">
              <a:lnSpc>
                <a:spcPts val="6833"/>
              </a:lnSpc>
              <a:spcBef>
                <a:spcPts val="117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589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35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</p:spTree>
    <p:extLst>
      <p:ext uri="{BB962C8B-B14F-4D97-AF65-F5344CB8AC3E}">
        <p14:creationId xmlns:p14="http://schemas.microsoft.com/office/powerpoint/2010/main" val="865921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ao ar livre, navio, água, céu&#10;&#10;Descrição gerada automaticamente">
            <a:extLst>
              <a:ext uri="{FF2B5EF4-FFF2-40B4-BE49-F238E27FC236}">
                <a16:creationId xmlns:a16="http://schemas.microsoft.com/office/drawing/2014/main" id="{D91D8CBD-8A90-4241-BE36-2829A9B35D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8"/>
            <a:ext cx="20104100" cy="11308557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DBEAD5EF-68D5-4347-AEA6-30BBD1742CC9}"/>
              </a:ext>
            </a:extLst>
          </p:cNvPr>
          <p:cNvSpPr/>
          <p:nvPr userDrawn="1"/>
        </p:nvSpPr>
        <p:spPr>
          <a:xfrm>
            <a:off x="0" y="4505341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89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05F8B04-89B9-4634-8BCA-0065466DAD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1" y="7407276"/>
            <a:ext cx="3803650" cy="3901678"/>
          </a:xfrm>
          <a:prstGeom prst="rect">
            <a:avLst/>
          </a:prstGeom>
        </p:spPr>
      </p:pic>
      <p:sp>
        <p:nvSpPr>
          <p:cNvPr id="7" name="Espaço Reservado para Texto 10">
            <a:extLst>
              <a:ext uri="{FF2B5EF4-FFF2-40B4-BE49-F238E27FC236}">
                <a16:creationId xmlns:a16="http://schemas.microsoft.com/office/drawing/2014/main" id="{889F8319-19EE-4D1F-B334-56CB61602A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705321"/>
          </a:xfrm>
          <a:prstGeom prst="rect">
            <a:avLst/>
          </a:prstGeom>
        </p:spPr>
        <p:txBody>
          <a:bodyPr/>
          <a:lstStyle>
            <a:lvl1pPr marL="15707" marR="0" indent="0" algn="l" defTabSz="911529" rtl="0" eaLnBrk="1" fontAlgn="auto" latinLnBrk="0" hangingPunct="1">
              <a:lnSpc>
                <a:spcPts val="6833"/>
              </a:lnSpc>
              <a:spcBef>
                <a:spcPts val="117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589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35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9F887237-013C-4515-BD4D-3306A8719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10567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0040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çã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4CF460-A26E-4D0A-88DC-5728C3D5DA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8"/>
            <a:ext cx="20104100" cy="1130855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1A2375F0-D374-4F7F-AAF4-67AFBD1BBA5C}"/>
              </a:ext>
            </a:extLst>
          </p:cNvPr>
          <p:cNvSpPr/>
          <p:nvPr userDrawn="1"/>
        </p:nvSpPr>
        <p:spPr>
          <a:xfrm>
            <a:off x="0" y="4505341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89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EE6A4D6-4A92-450F-BEE2-028B9496D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1" y="7407276"/>
            <a:ext cx="3803650" cy="3901678"/>
          </a:xfrm>
          <a:prstGeom prst="rect">
            <a:avLst/>
          </a:prstGeom>
        </p:spPr>
      </p:pic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2DF0DB94-75B2-4060-AF97-42938DB7A9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705321"/>
          </a:xfrm>
          <a:prstGeom prst="rect">
            <a:avLst/>
          </a:prstGeom>
        </p:spPr>
        <p:txBody>
          <a:bodyPr/>
          <a:lstStyle>
            <a:lvl1pPr marL="15707" marR="0" indent="0" algn="l" defTabSz="911529" rtl="0" eaLnBrk="1" fontAlgn="auto" latinLnBrk="0" hangingPunct="1">
              <a:lnSpc>
                <a:spcPts val="6833"/>
              </a:lnSpc>
              <a:spcBef>
                <a:spcPts val="117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589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35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A961BCBE-3AD6-4C8D-AC64-6944E771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773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5068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ção 1 Sem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4CF460-A26E-4D0A-88DC-5728C3D5DA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8"/>
            <a:ext cx="20104100" cy="11308557"/>
          </a:xfrm>
          <a:prstGeom prst="rect">
            <a:avLst/>
          </a:prstGeom>
        </p:spPr>
      </p:pic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2DF0DB94-75B2-4060-AF97-42938DB7A9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705321"/>
          </a:xfrm>
          <a:prstGeom prst="rect">
            <a:avLst/>
          </a:prstGeom>
        </p:spPr>
        <p:txBody>
          <a:bodyPr/>
          <a:lstStyle>
            <a:lvl1pPr marL="15707" marR="0" indent="0" algn="l" defTabSz="911529" rtl="0" eaLnBrk="1" fontAlgn="auto" latinLnBrk="0" hangingPunct="1">
              <a:lnSpc>
                <a:spcPts val="6833"/>
              </a:lnSpc>
              <a:spcBef>
                <a:spcPts val="117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589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35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A961BCBE-3AD6-4C8D-AC64-6944E771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773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3714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DB9265A-052B-4398-9F1B-F0F8DF6A14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8"/>
            <a:ext cx="20104100" cy="11308557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43E4A770-279C-4FF8-AAF6-6BC68AF579A7}"/>
              </a:ext>
            </a:extLst>
          </p:cNvPr>
          <p:cNvSpPr/>
          <p:nvPr userDrawn="1"/>
        </p:nvSpPr>
        <p:spPr>
          <a:xfrm>
            <a:off x="0" y="4505341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89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1E15E14-25D2-4147-B17B-E83B045846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1" y="7407276"/>
            <a:ext cx="3803650" cy="3901678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C51FEB5A-735D-4F48-8836-9980D550F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705321"/>
          </a:xfrm>
          <a:prstGeom prst="rect">
            <a:avLst/>
          </a:prstGeom>
        </p:spPr>
        <p:txBody>
          <a:bodyPr/>
          <a:lstStyle>
            <a:lvl1pPr marL="15707" marR="0" indent="0" algn="l" defTabSz="911529" rtl="0" eaLnBrk="1" fontAlgn="auto" latinLnBrk="0" hangingPunct="1">
              <a:lnSpc>
                <a:spcPts val="6833"/>
              </a:lnSpc>
              <a:spcBef>
                <a:spcPts val="117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589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35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5DA0E63C-83B8-4B8A-B88D-48B43294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773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2100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2 S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DB9265A-052B-4398-9F1B-F0F8DF6A14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8"/>
            <a:ext cx="20104100" cy="11308557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C51FEB5A-735D-4F48-8836-9980D550F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705321"/>
          </a:xfrm>
          <a:prstGeom prst="rect">
            <a:avLst/>
          </a:prstGeom>
        </p:spPr>
        <p:txBody>
          <a:bodyPr/>
          <a:lstStyle>
            <a:lvl1pPr marL="15707" marR="0" indent="0" algn="l" defTabSz="911529" rtl="0" eaLnBrk="1" fontAlgn="auto" latinLnBrk="0" hangingPunct="1">
              <a:lnSpc>
                <a:spcPts val="6833"/>
              </a:lnSpc>
              <a:spcBef>
                <a:spcPts val="117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589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35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5DA0E63C-83B8-4B8A-B88D-48B43294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773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0320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C122274-7D09-4E1B-905F-D532877F72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8"/>
            <a:ext cx="20104100" cy="11308557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E3A9982C-D26E-43D8-B4CB-223B2E5FDFC6}"/>
              </a:ext>
            </a:extLst>
          </p:cNvPr>
          <p:cNvSpPr/>
          <p:nvPr userDrawn="1"/>
        </p:nvSpPr>
        <p:spPr>
          <a:xfrm>
            <a:off x="0" y="4505341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89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11F8CD2-65D4-45FC-9DE3-36D290AA1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1" y="7407276"/>
            <a:ext cx="3803650" cy="3901678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E160B763-6499-4DD0-BDCD-21B483D0A7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10" y="6347851"/>
            <a:ext cx="10612743" cy="705321"/>
          </a:xfrm>
          <a:prstGeom prst="rect">
            <a:avLst/>
          </a:prstGeom>
        </p:spPr>
        <p:txBody>
          <a:bodyPr/>
          <a:lstStyle>
            <a:lvl1pPr marL="15707" marR="0" indent="0" algn="l" defTabSz="911529" rtl="0" eaLnBrk="1" fontAlgn="auto" latinLnBrk="0" hangingPunct="1">
              <a:lnSpc>
                <a:spcPts val="6833"/>
              </a:lnSpc>
              <a:spcBef>
                <a:spcPts val="117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589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35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F0158AAA-8AF6-4995-B0C4-CDA2F49F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773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4902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520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3 S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C122274-7D09-4E1B-905F-D532877F72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8"/>
            <a:ext cx="20104100" cy="11308557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E160B763-6499-4DD0-BDCD-21B483D0A7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9" y="6347851"/>
            <a:ext cx="10130155" cy="705321"/>
          </a:xfrm>
          <a:prstGeom prst="rect">
            <a:avLst/>
          </a:prstGeom>
        </p:spPr>
        <p:txBody>
          <a:bodyPr/>
          <a:lstStyle>
            <a:lvl1pPr marL="15707" marR="0" indent="0" algn="l" defTabSz="911529" rtl="0" eaLnBrk="1" fontAlgn="auto" latinLnBrk="0" hangingPunct="1">
              <a:lnSpc>
                <a:spcPts val="6833"/>
              </a:lnSpc>
              <a:spcBef>
                <a:spcPts val="117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589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35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F0158AAA-8AF6-4995-B0C4-CDA2F49F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130154" cy="2185987"/>
          </a:xfrm>
        </p:spPr>
        <p:txBody>
          <a:bodyPr/>
          <a:lstStyle>
            <a:lvl1pPr>
              <a:lnSpc>
                <a:spcPct val="77000"/>
              </a:lnSpc>
              <a:defRPr sz="8773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2618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285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6655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7ED7CAB-EDBA-4D11-ADFE-77F10FCEF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860F-6C58-4F0B-B488-79F8C873E6D6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0631B71-ED54-4AAC-9417-990ABF167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56E1565-2A16-4D6C-A3D8-157DD55F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0DE-F5B3-466C-B9F4-C2625062F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45618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309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7014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082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6837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775E8919-C5B0-43F3-8101-8BA50DCBC5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2451A4D8-F287-4093-9F05-30E661B6698C}"/>
              </a:ext>
            </a:extLst>
          </p:cNvPr>
          <p:cNvSpPr/>
          <p:nvPr userDrawn="1"/>
        </p:nvSpPr>
        <p:spPr>
          <a:xfrm>
            <a:off x="-1" y="4505342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25FA034-F50A-4D2E-9CD0-4305F77094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7407275"/>
            <a:ext cx="3803650" cy="3901678"/>
          </a:xfrm>
          <a:prstGeom prst="rect">
            <a:avLst/>
          </a:prstGeom>
        </p:spPr>
      </p:pic>
      <p:sp>
        <p:nvSpPr>
          <p:cNvPr id="10" name="Título 2">
            <a:extLst>
              <a:ext uri="{FF2B5EF4-FFF2-40B4-BE49-F238E27FC236}">
                <a16:creationId xmlns:a16="http://schemas.microsoft.com/office/drawing/2014/main" id="{5B249C66-D68B-41B5-8757-5C4D47B6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106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C8DFEAF4-01C8-466D-A6D8-4D543A9329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1502976"/>
          </a:xfrm>
          <a:prstGeom prst="rect">
            <a:avLst/>
          </a:prstGeom>
        </p:spPr>
        <p:txBody>
          <a:bodyPr>
            <a:spAutoFit/>
          </a:bodyPr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</p:spTree>
    <p:extLst>
      <p:ext uri="{BB962C8B-B14F-4D97-AF65-F5344CB8AC3E}">
        <p14:creationId xmlns:p14="http://schemas.microsoft.com/office/powerpoint/2010/main" val="2546058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ao ar livre, navio, água, céu&#10;&#10;Descrição gerada automaticamente">
            <a:extLst>
              <a:ext uri="{FF2B5EF4-FFF2-40B4-BE49-F238E27FC236}">
                <a16:creationId xmlns:a16="http://schemas.microsoft.com/office/drawing/2014/main" id="{D91D8CBD-8A90-4241-BE36-2829A9B35D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DBEAD5EF-68D5-4347-AEA6-30BBD1742CC9}"/>
              </a:ext>
            </a:extLst>
          </p:cNvPr>
          <p:cNvSpPr/>
          <p:nvPr userDrawn="1"/>
        </p:nvSpPr>
        <p:spPr>
          <a:xfrm>
            <a:off x="-1" y="4505342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05F8B04-89B9-4634-8BCA-0065466DAD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7407275"/>
            <a:ext cx="3803650" cy="3901678"/>
          </a:xfrm>
          <a:prstGeom prst="rect">
            <a:avLst/>
          </a:prstGeom>
        </p:spPr>
      </p:pic>
      <p:sp>
        <p:nvSpPr>
          <p:cNvPr id="7" name="Espaço Reservado para Texto 10">
            <a:extLst>
              <a:ext uri="{FF2B5EF4-FFF2-40B4-BE49-F238E27FC236}">
                <a16:creationId xmlns:a16="http://schemas.microsoft.com/office/drawing/2014/main" id="{889F8319-19EE-4D1F-B334-56CB61602A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9F887237-013C-4515-BD4D-3306A8719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106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204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775E8919-C5B0-43F3-8101-8BA50DCBC5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8"/>
            <a:ext cx="20104100" cy="11308557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2451A4D8-F287-4093-9F05-30E661B6698C}"/>
              </a:ext>
            </a:extLst>
          </p:cNvPr>
          <p:cNvSpPr/>
          <p:nvPr userDrawn="1"/>
        </p:nvSpPr>
        <p:spPr>
          <a:xfrm>
            <a:off x="0" y="4505341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89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25FA034-F50A-4D2E-9CD0-4305F77094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1" y="7407276"/>
            <a:ext cx="3803650" cy="3901678"/>
          </a:xfrm>
          <a:prstGeom prst="rect">
            <a:avLst/>
          </a:prstGeom>
        </p:spPr>
      </p:pic>
      <p:sp>
        <p:nvSpPr>
          <p:cNvPr id="10" name="Título 2">
            <a:extLst>
              <a:ext uri="{FF2B5EF4-FFF2-40B4-BE49-F238E27FC236}">
                <a16:creationId xmlns:a16="http://schemas.microsoft.com/office/drawing/2014/main" id="{5B249C66-D68B-41B5-8757-5C4D47B6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10567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C8DFEAF4-01C8-466D-A6D8-4D543A9329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1502976"/>
          </a:xfrm>
          <a:prstGeom prst="rect">
            <a:avLst/>
          </a:prstGeom>
        </p:spPr>
        <p:txBody>
          <a:bodyPr>
            <a:spAutoFit/>
          </a:bodyPr>
          <a:lstStyle>
            <a:lvl1pPr marL="15707" marR="0" indent="0" algn="l" defTabSz="911529" rtl="0" eaLnBrk="1" fontAlgn="auto" latinLnBrk="0" hangingPunct="1">
              <a:lnSpc>
                <a:spcPts val="6833"/>
              </a:lnSpc>
              <a:spcBef>
                <a:spcPts val="117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589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35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</p:spTree>
    <p:extLst>
      <p:ext uri="{BB962C8B-B14F-4D97-AF65-F5344CB8AC3E}">
        <p14:creationId xmlns:p14="http://schemas.microsoft.com/office/powerpoint/2010/main" val="18782716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çã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4CF460-A26E-4D0A-88DC-5728C3D5DA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1A2375F0-D374-4F7F-AAF4-67AFBD1BBA5C}"/>
              </a:ext>
            </a:extLst>
          </p:cNvPr>
          <p:cNvSpPr/>
          <p:nvPr userDrawn="1"/>
        </p:nvSpPr>
        <p:spPr>
          <a:xfrm>
            <a:off x="-1" y="4505342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EE6A4D6-4A92-450F-BEE2-028B9496D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7407275"/>
            <a:ext cx="3803650" cy="3901678"/>
          </a:xfrm>
          <a:prstGeom prst="rect">
            <a:avLst/>
          </a:prstGeom>
        </p:spPr>
      </p:pic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2DF0DB94-75B2-4060-AF97-42938DB7A9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A961BCBE-3AD6-4C8D-AC64-6944E771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28955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ção 1 Sem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4CF460-A26E-4D0A-88DC-5728C3D5DA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2DF0DB94-75B2-4060-AF97-42938DB7A9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A961BCBE-3AD6-4C8D-AC64-6944E771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3860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DB9265A-052B-4398-9F1B-F0F8DF6A14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43E4A770-279C-4FF8-AAF6-6BC68AF579A7}"/>
              </a:ext>
            </a:extLst>
          </p:cNvPr>
          <p:cNvSpPr/>
          <p:nvPr userDrawn="1"/>
        </p:nvSpPr>
        <p:spPr>
          <a:xfrm>
            <a:off x="-1" y="4505342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1E15E14-25D2-4147-B17B-E83B045846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7407275"/>
            <a:ext cx="3803650" cy="3901678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C51FEB5A-735D-4F48-8836-9980D550F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5DA0E63C-83B8-4B8A-B88D-48B43294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25721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2 S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DB9265A-052B-4398-9F1B-F0F8DF6A14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C51FEB5A-735D-4F48-8836-9980D550F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5DA0E63C-83B8-4B8A-B88D-48B43294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36347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C122274-7D09-4E1B-905F-D532877F72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E3A9982C-D26E-43D8-B4CB-223B2E5FDFC6}"/>
              </a:ext>
            </a:extLst>
          </p:cNvPr>
          <p:cNvSpPr/>
          <p:nvPr userDrawn="1"/>
        </p:nvSpPr>
        <p:spPr>
          <a:xfrm>
            <a:off x="-1" y="4505342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11F8CD2-65D4-45FC-9DE3-36D290AA1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7407275"/>
            <a:ext cx="3803650" cy="3901678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E160B763-6499-4DD0-BDCD-21B483D0A7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3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F0158AAA-8AF6-4995-B0C4-CDA2F49F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52045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3 S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C122274-7D09-4E1B-905F-D532877F72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E160B763-6499-4DD0-BDCD-21B483D0A7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130155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F0158AAA-8AF6-4995-B0C4-CDA2F49F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130154" cy="2185987"/>
          </a:xfrm>
        </p:spPr>
        <p:txBody>
          <a:bodyPr/>
          <a:lstStyle>
            <a:lvl1pPr>
              <a:lnSpc>
                <a:spcPct val="77000"/>
              </a:lnSpc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50522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  <a:prstGeom prst="rect">
            <a:avLst/>
          </a:prstGeom>
        </p:spPr>
        <p:txBody>
          <a:bodyPr anchor="b"/>
          <a:lstStyle>
            <a:lvl1pPr algn="ctr">
              <a:defRPr sz="989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958"/>
            </a:lvl1pPr>
            <a:lvl2pPr marL="753969" indent="0" algn="ctr">
              <a:buNone/>
              <a:defRPr sz="3298"/>
            </a:lvl2pPr>
            <a:lvl3pPr marL="1507937" indent="0" algn="ctr">
              <a:buNone/>
              <a:defRPr sz="2968"/>
            </a:lvl3pPr>
            <a:lvl4pPr marL="2261906" indent="0" algn="ctr">
              <a:buNone/>
              <a:defRPr sz="2639"/>
            </a:lvl4pPr>
            <a:lvl5pPr marL="3015874" indent="0" algn="ctr">
              <a:buNone/>
              <a:defRPr sz="2639"/>
            </a:lvl5pPr>
            <a:lvl6pPr marL="3769843" indent="0" algn="ctr">
              <a:buNone/>
              <a:defRPr sz="2639"/>
            </a:lvl6pPr>
            <a:lvl7pPr marL="4523811" indent="0" algn="ctr">
              <a:buNone/>
              <a:defRPr sz="2639"/>
            </a:lvl7pPr>
            <a:lvl8pPr marL="5277780" indent="0" algn="ctr">
              <a:buNone/>
              <a:defRPr sz="2639"/>
            </a:lvl8pPr>
            <a:lvl9pPr marL="6031748" indent="0" algn="ctr">
              <a:buNone/>
              <a:defRPr sz="2639"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1851604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4" charset="-128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4" charset="-128"/>
              </a:defRPr>
            </a:lvl1pPr>
          </a:lstStyle>
          <a:p>
            <a:pPr>
              <a:defRPr/>
            </a:pPr>
            <a:r>
              <a:rPr lang="en-US" altLang="pt-BR"/>
              <a:t>ACF Corrêa - Unicamp - 15/03/2016 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4" charset="-128"/>
              </a:defRPr>
            </a:lvl1pPr>
          </a:lstStyle>
          <a:p>
            <a:pPr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787492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87" y="2819485"/>
            <a:ext cx="17339786" cy="4704375"/>
          </a:xfrm>
          <a:prstGeom prst="rect">
            <a:avLst/>
          </a:prstGeom>
        </p:spPr>
        <p:txBody>
          <a:bodyPr anchor="b"/>
          <a:lstStyle>
            <a:lvl1pPr>
              <a:defRPr sz="989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87" y="7568366"/>
            <a:ext cx="17339786" cy="24739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69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937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906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4pPr>
            <a:lvl5pPr marL="3015874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5pPr>
            <a:lvl6pPr marL="3769843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6pPr>
            <a:lvl7pPr marL="4523811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7pPr>
            <a:lvl8pPr marL="5277780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8pPr>
            <a:lvl9pPr marL="6031748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4" charset="-128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4" charset="-128"/>
              </a:defRPr>
            </a:lvl1pPr>
          </a:lstStyle>
          <a:p>
            <a:pPr>
              <a:defRPr/>
            </a:pPr>
            <a:r>
              <a:rPr lang="en-US" altLang="pt-BR"/>
              <a:t>ACF Corrêa - Unicamp - 15/03/2016 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4" charset="-128"/>
              </a:defRPr>
            </a:lvl1pPr>
          </a:lstStyle>
          <a:p>
            <a:pPr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10848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02359" cy="71756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219584" y="3010591"/>
            <a:ext cx="8502359" cy="71756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4" charset="-128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4" charset="-128"/>
              </a:defRPr>
            </a:lvl1pPr>
          </a:lstStyle>
          <a:p>
            <a:pPr>
              <a:defRPr/>
            </a:pPr>
            <a:r>
              <a:rPr lang="en-US" altLang="pt-BR"/>
              <a:t>ACF Corrêa - Unicamp - 15/03/2016 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4" charset="-128"/>
              </a:defRPr>
            </a:lvl1pPr>
          </a:lstStyle>
          <a:p>
            <a:pPr>
              <a:defRPr/>
            </a:pPr>
            <a:fld id="{A2E57D1E-D10F-4805-9435-6D6B41A4CCA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0180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ao ar livre, navio, água, céu&#10;&#10;Descrição gerada automaticamente">
            <a:extLst>
              <a:ext uri="{FF2B5EF4-FFF2-40B4-BE49-F238E27FC236}">
                <a16:creationId xmlns:a16="http://schemas.microsoft.com/office/drawing/2014/main" id="{D91D8CBD-8A90-4241-BE36-2829A9B35D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8"/>
            <a:ext cx="20104100" cy="11308557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DBEAD5EF-68D5-4347-AEA6-30BBD1742CC9}"/>
              </a:ext>
            </a:extLst>
          </p:cNvPr>
          <p:cNvSpPr/>
          <p:nvPr userDrawn="1"/>
        </p:nvSpPr>
        <p:spPr>
          <a:xfrm>
            <a:off x="0" y="4505341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89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05F8B04-89B9-4634-8BCA-0065466DAD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1" y="7407276"/>
            <a:ext cx="3803650" cy="3901678"/>
          </a:xfrm>
          <a:prstGeom prst="rect">
            <a:avLst/>
          </a:prstGeom>
        </p:spPr>
      </p:pic>
      <p:sp>
        <p:nvSpPr>
          <p:cNvPr id="7" name="Espaço Reservado para Texto 10">
            <a:extLst>
              <a:ext uri="{FF2B5EF4-FFF2-40B4-BE49-F238E27FC236}">
                <a16:creationId xmlns:a16="http://schemas.microsoft.com/office/drawing/2014/main" id="{889F8319-19EE-4D1F-B334-56CB61602A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705321"/>
          </a:xfrm>
          <a:prstGeom prst="rect">
            <a:avLst/>
          </a:prstGeom>
        </p:spPr>
        <p:txBody>
          <a:bodyPr/>
          <a:lstStyle>
            <a:lvl1pPr marL="15707" marR="0" indent="0" algn="l" defTabSz="911529" rtl="0" eaLnBrk="1" fontAlgn="auto" latinLnBrk="0" hangingPunct="1">
              <a:lnSpc>
                <a:spcPts val="6833"/>
              </a:lnSpc>
              <a:spcBef>
                <a:spcPts val="117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589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35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9F887237-013C-4515-BD4D-3306A8719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10567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55618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5648" y="602119"/>
            <a:ext cx="17339786" cy="218595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85649" y="2772362"/>
            <a:ext cx="8505848" cy="13586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958" b="1"/>
            </a:lvl1pPr>
            <a:lvl2pPr marL="753969" indent="0">
              <a:buNone/>
              <a:defRPr sz="3298" b="1"/>
            </a:lvl2pPr>
            <a:lvl3pPr marL="1507937" indent="0">
              <a:buNone/>
              <a:defRPr sz="2968" b="1"/>
            </a:lvl3pPr>
            <a:lvl4pPr marL="2261906" indent="0">
              <a:buNone/>
              <a:defRPr sz="2639" b="1"/>
            </a:lvl4pPr>
            <a:lvl5pPr marL="3015874" indent="0">
              <a:buNone/>
              <a:defRPr sz="2639" b="1"/>
            </a:lvl5pPr>
            <a:lvl6pPr marL="3769843" indent="0">
              <a:buNone/>
              <a:defRPr sz="2639" b="1"/>
            </a:lvl6pPr>
            <a:lvl7pPr marL="4523811" indent="0">
              <a:buNone/>
              <a:defRPr sz="2639" b="1"/>
            </a:lvl7pPr>
            <a:lvl8pPr marL="5277780" indent="0">
              <a:buNone/>
              <a:defRPr sz="2639" b="1"/>
            </a:lvl8pPr>
            <a:lvl9pPr marL="6031748" indent="0">
              <a:buNone/>
              <a:defRPr sz="2639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385649" y="4131054"/>
            <a:ext cx="8505848" cy="6076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7734" cy="13586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958" b="1"/>
            </a:lvl1pPr>
            <a:lvl2pPr marL="753969" indent="0">
              <a:buNone/>
              <a:defRPr sz="3298" b="1"/>
            </a:lvl2pPr>
            <a:lvl3pPr marL="1507937" indent="0">
              <a:buNone/>
              <a:defRPr sz="2968" b="1"/>
            </a:lvl3pPr>
            <a:lvl4pPr marL="2261906" indent="0">
              <a:buNone/>
              <a:defRPr sz="2639" b="1"/>
            </a:lvl4pPr>
            <a:lvl5pPr marL="3015874" indent="0">
              <a:buNone/>
              <a:defRPr sz="2639" b="1"/>
            </a:lvl5pPr>
            <a:lvl6pPr marL="3769843" indent="0">
              <a:buNone/>
              <a:defRPr sz="2639" b="1"/>
            </a:lvl6pPr>
            <a:lvl7pPr marL="4523811" indent="0">
              <a:buNone/>
              <a:defRPr sz="2639" b="1"/>
            </a:lvl7pPr>
            <a:lvl8pPr marL="5277780" indent="0">
              <a:buNone/>
              <a:defRPr sz="2639" b="1"/>
            </a:lvl8pPr>
            <a:lvl9pPr marL="6031748" indent="0">
              <a:buNone/>
              <a:defRPr sz="2639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7734" cy="6076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4" charset="-128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4" charset="-128"/>
              </a:defRPr>
            </a:lvl1pPr>
          </a:lstStyle>
          <a:p>
            <a:pPr>
              <a:defRPr/>
            </a:pPr>
            <a:r>
              <a:rPr lang="en-US" altLang="pt-BR"/>
              <a:t>ACF Corrêa - Unicamp - 15/03/2016 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4" charset="-128"/>
              </a:defRPr>
            </a:lvl1pPr>
          </a:lstStyle>
          <a:p>
            <a:pPr>
              <a:defRPr/>
            </a:pPr>
            <a:fld id="{71483B37-2FB3-430D-B7A4-20874783012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721349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5205" y="452898"/>
            <a:ext cx="18093690" cy="188489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5305831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4" charset="-128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4" charset="-128"/>
              </a:defRPr>
            </a:lvl1pPr>
          </a:lstStyle>
          <a:p>
            <a:pPr>
              <a:defRPr/>
            </a:pPr>
            <a:r>
              <a:rPr lang="en-US" altLang="pt-BR"/>
              <a:t>ACF Corrêa - Unicamp - 15/03/2016 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4" charset="-128"/>
              </a:defRPr>
            </a:lvl1pPr>
          </a:lstStyle>
          <a:p>
            <a:pPr>
              <a:defRPr/>
            </a:pPr>
            <a:fld id="{205C8F46-0F3A-4212-ACFC-49636A75F51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203186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4" charset="-128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4" charset="-128"/>
              </a:defRPr>
            </a:lvl1pPr>
          </a:lstStyle>
          <a:p>
            <a:pPr>
              <a:defRPr/>
            </a:pPr>
            <a:r>
              <a:rPr lang="en-US" altLang="pt-BR"/>
              <a:t>ACF Corrêa - Unicamp - 15/03/2016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4" charset="-128"/>
              </a:defRPr>
            </a:lvl1pPr>
          </a:lstStyle>
          <a:p>
            <a:pPr>
              <a:defRPr/>
            </a:pPr>
            <a:fld id="{92B56A37-5C18-45A9-831C-03A8DE5357D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825805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35318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  <a:prstGeom prst="rect">
            <a:avLst/>
          </a:prstGeom>
        </p:spPr>
        <p:txBody>
          <a:bodyPr anchor="b"/>
          <a:lstStyle>
            <a:lvl1pPr algn="ctr">
              <a:defRPr sz="989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958"/>
            </a:lvl1pPr>
            <a:lvl2pPr marL="753969" indent="0" algn="ctr">
              <a:buNone/>
              <a:defRPr sz="3298"/>
            </a:lvl2pPr>
            <a:lvl3pPr marL="1507937" indent="0" algn="ctr">
              <a:buNone/>
              <a:defRPr sz="2968"/>
            </a:lvl3pPr>
            <a:lvl4pPr marL="2261906" indent="0" algn="ctr">
              <a:buNone/>
              <a:defRPr sz="2639"/>
            </a:lvl4pPr>
            <a:lvl5pPr marL="3015874" indent="0" algn="ctr">
              <a:buNone/>
              <a:defRPr sz="2639"/>
            </a:lvl5pPr>
            <a:lvl6pPr marL="3769843" indent="0" algn="ctr">
              <a:buNone/>
              <a:defRPr sz="2639"/>
            </a:lvl6pPr>
            <a:lvl7pPr marL="4523811" indent="0" algn="ctr">
              <a:buNone/>
              <a:defRPr sz="2639"/>
            </a:lvl7pPr>
            <a:lvl8pPr marL="5277780" indent="0" algn="ctr">
              <a:buNone/>
              <a:defRPr sz="2639"/>
            </a:lvl8pPr>
            <a:lvl9pPr marL="6031748" indent="0" algn="ctr">
              <a:buNone/>
              <a:defRPr sz="2639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4" charset="-128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4" charset="-128"/>
              </a:defRPr>
            </a:lvl1pPr>
          </a:lstStyle>
          <a:p>
            <a:pPr>
              <a:defRPr/>
            </a:pPr>
            <a:r>
              <a:rPr lang="en-US" altLang="pt-BR"/>
              <a:t>ACF Corrêa - Unicamp - 15/03/2016 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4" charset="-128"/>
              </a:defRPr>
            </a:lvl1pPr>
          </a:lstStyle>
          <a:p>
            <a:pPr>
              <a:defRPr/>
            </a:pPr>
            <a:fld id="{9BDDE9F6-E5BE-4994-A3B7-762FAE9800F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340036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4" charset="-128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4" charset="-128"/>
              </a:defRPr>
            </a:lvl1pPr>
          </a:lstStyle>
          <a:p>
            <a:pPr>
              <a:defRPr/>
            </a:pPr>
            <a:r>
              <a:rPr lang="en-US" altLang="pt-BR"/>
              <a:t>ACF Corrêa - Unicamp - 15/03/2016 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4" charset="-128"/>
              </a:defRPr>
            </a:lvl1pPr>
          </a:lstStyle>
          <a:p>
            <a:pPr>
              <a:defRPr/>
            </a:pPr>
            <a:fld id="{88743268-D4F3-4B06-9D98-5194782B715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663700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87" y="7568366"/>
            <a:ext cx="17339786" cy="24739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69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937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906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4pPr>
            <a:lvl5pPr marL="3015874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5pPr>
            <a:lvl6pPr marL="3769843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6pPr>
            <a:lvl7pPr marL="4523811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7pPr>
            <a:lvl8pPr marL="5277780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8pPr>
            <a:lvl9pPr marL="6031748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4" charset="-128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4" charset="-128"/>
              </a:defRPr>
            </a:lvl1pPr>
          </a:lstStyle>
          <a:p>
            <a:pPr>
              <a:defRPr/>
            </a:pPr>
            <a:r>
              <a:rPr lang="en-US" altLang="pt-BR"/>
              <a:t>ACF Corrêa - Unicamp - 15/03/2016 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4" charset="-128"/>
              </a:defRPr>
            </a:lvl1pPr>
          </a:lstStyle>
          <a:p>
            <a:pPr>
              <a:defRPr/>
            </a:pPr>
            <a:fld id="{6EDEDD1F-D612-4232-9565-B8C0164BAAA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53500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5650" y="753957"/>
            <a:ext cx="6484968" cy="2638848"/>
          </a:xfrm>
          <a:prstGeom prst="rect">
            <a:avLst/>
          </a:prstGeom>
        </p:spPr>
        <p:txBody>
          <a:bodyPr anchor="b"/>
          <a:lstStyle>
            <a:lvl1pPr>
              <a:defRPr sz="5277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47734" y="1628338"/>
            <a:ext cx="10177701" cy="8036969"/>
          </a:xfrm>
          <a:prstGeom prst="rect">
            <a:avLst/>
          </a:prstGeo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85650" y="3392805"/>
            <a:ext cx="6484968" cy="62855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39"/>
            </a:lvl1pPr>
            <a:lvl2pPr marL="753969" indent="0">
              <a:buNone/>
              <a:defRPr sz="2309"/>
            </a:lvl2pPr>
            <a:lvl3pPr marL="1507937" indent="0">
              <a:buNone/>
              <a:defRPr sz="1979"/>
            </a:lvl3pPr>
            <a:lvl4pPr marL="2261906" indent="0">
              <a:buNone/>
              <a:defRPr sz="1649"/>
            </a:lvl4pPr>
            <a:lvl5pPr marL="3015874" indent="0">
              <a:buNone/>
              <a:defRPr sz="1649"/>
            </a:lvl5pPr>
            <a:lvl6pPr marL="3769843" indent="0">
              <a:buNone/>
              <a:defRPr sz="1649"/>
            </a:lvl6pPr>
            <a:lvl7pPr marL="4523811" indent="0">
              <a:buNone/>
              <a:defRPr sz="1649"/>
            </a:lvl7pPr>
            <a:lvl8pPr marL="5277780" indent="0">
              <a:buNone/>
              <a:defRPr sz="1649"/>
            </a:lvl8pPr>
            <a:lvl9pPr marL="6031748" indent="0">
              <a:buNone/>
              <a:defRPr sz="1649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4" charset="-128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4" charset="-128"/>
              </a:defRPr>
            </a:lvl1pPr>
          </a:lstStyle>
          <a:p>
            <a:pPr>
              <a:defRPr/>
            </a:pPr>
            <a:r>
              <a:rPr lang="en-US" altLang="pt-BR"/>
              <a:t>ACF Corrêa - Unicamp - 15/03/2016 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4" charset="-128"/>
              </a:defRPr>
            </a:lvl1pPr>
          </a:lstStyle>
          <a:p>
            <a:pPr>
              <a:defRPr/>
            </a:pPr>
            <a:fld id="{59037B3B-F29F-4BE5-BF66-84DDF788365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30275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5650" y="753957"/>
            <a:ext cx="6484968" cy="2638848"/>
          </a:xfrm>
          <a:prstGeom prst="rect">
            <a:avLst/>
          </a:prstGeom>
        </p:spPr>
        <p:txBody>
          <a:bodyPr anchor="b"/>
          <a:lstStyle>
            <a:lvl1pPr>
              <a:defRPr sz="5277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547734" y="1628338"/>
            <a:ext cx="10177701" cy="80369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277"/>
            </a:lvl1pPr>
            <a:lvl2pPr marL="753969" indent="0">
              <a:buNone/>
              <a:defRPr sz="4617"/>
            </a:lvl2pPr>
            <a:lvl3pPr marL="1507937" indent="0">
              <a:buNone/>
              <a:defRPr sz="3958"/>
            </a:lvl3pPr>
            <a:lvl4pPr marL="2261906" indent="0">
              <a:buNone/>
              <a:defRPr sz="3298"/>
            </a:lvl4pPr>
            <a:lvl5pPr marL="3015874" indent="0">
              <a:buNone/>
              <a:defRPr sz="3298"/>
            </a:lvl5pPr>
            <a:lvl6pPr marL="3769843" indent="0">
              <a:buNone/>
              <a:defRPr sz="3298"/>
            </a:lvl6pPr>
            <a:lvl7pPr marL="4523811" indent="0">
              <a:buNone/>
              <a:defRPr sz="3298"/>
            </a:lvl7pPr>
            <a:lvl8pPr marL="5277780" indent="0">
              <a:buNone/>
              <a:defRPr sz="3298"/>
            </a:lvl8pPr>
            <a:lvl9pPr marL="6031748" indent="0">
              <a:buNone/>
              <a:defRPr sz="3298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85650" y="3392805"/>
            <a:ext cx="6484968" cy="62855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39"/>
            </a:lvl1pPr>
            <a:lvl2pPr marL="753969" indent="0">
              <a:buNone/>
              <a:defRPr sz="2309"/>
            </a:lvl2pPr>
            <a:lvl3pPr marL="1507937" indent="0">
              <a:buNone/>
              <a:defRPr sz="1979"/>
            </a:lvl3pPr>
            <a:lvl4pPr marL="2261906" indent="0">
              <a:buNone/>
              <a:defRPr sz="1649"/>
            </a:lvl4pPr>
            <a:lvl5pPr marL="3015874" indent="0">
              <a:buNone/>
              <a:defRPr sz="1649"/>
            </a:lvl5pPr>
            <a:lvl6pPr marL="3769843" indent="0">
              <a:buNone/>
              <a:defRPr sz="1649"/>
            </a:lvl6pPr>
            <a:lvl7pPr marL="4523811" indent="0">
              <a:buNone/>
              <a:defRPr sz="1649"/>
            </a:lvl7pPr>
            <a:lvl8pPr marL="5277780" indent="0">
              <a:buNone/>
              <a:defRPr sz="1649"/>
            </a:lvl8pPr>
            <a:lvl9pPr marL="6031748" indent="0">
              <a:buNone/>
              <a:defRPr sz="1649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4" charset="-128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4" charset="-128"/>
              </a:defRPr>
            </a:lvl1pPr>
          </a:lstStyle>
          <a:p>
            <a:pPr>
              <a:defRPr/>
            </a:pPr>
            <a:r>
              <a:rPr lang="en-US" altLang="pt-BR"/>
              <a:t>ACF Corrêa - Unicamp - 15/03/2016 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4" charset="-128"/>
              </a:defRPr>
            </a:lvl1pPr>
          </a:lstStyle>
          <a:p>
            <a:pPr>
              <a:defRPr/>
            </a:pPr>
            <a:fld id="{475B3C78-8064-4F23-80AB-5D8D5BD8E82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1971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çã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4CF460-A26E-4D0A-88DC-5728C3D5DA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8"/>
            <a:ext cx="20104100" cy="1130855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1A2375F0-D374-4F7F-AAF4-67AFBD1BBA5C}"/>
              </a:ext>
            </a:extLst>
          </p:cNvPr>
          <p:cNvSpPr/>
          <p:nvPr userDrawn="1"/>
        </p:nvSpPr>
        <p:spPr>
          <a:xfrm>
            <a:off x="0" y="4505341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89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EE6A4D6-4A92-450F-BEE2-028B9496D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1" y="7407276"/>
            <a:ext cx="3803650" cy="3901678"/>
          </a:xfrm>
          <a:prstGeom prst="rect">
            <a:avLst/>
          </a:prstGeom>
        </p:spPr>
      </p:pic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2DF0DB94-75B2-4060-AF97-42938DB7A9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705321"/>
          </a:xfrm>
          <a:prstGeom prst="rect">
            <a:avLst/>
          </a:prstGeom>
        </p:spPr>
        <p:txBody>
          <a:bodyPr/>
          <a:lstStyle>
            <a:lvl1pPr marL="15707" marR="0" indent="0" algn="l" defTabSz="911529" rtl="0" eaLnBrk="1" fontAlgn="auto" latinLnBrk="0" hangingPunct="1">
              <a:lnSpc>
                <a:spcPts val="6833"/>
              </a:lnSpc>
              <a:spcBef>
                <a:spcPts val="117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589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35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A961BCBE-3AD6-4C8D-AC64-6944E771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773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18598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4" charset="-128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4" charset="-128"/>
              </a:defRPr>
            </a:lvl1pPr>
          </a:lstStyle>
          <a:p>
            <a:pPr>
              <a:defRPr/>
            </a:pPr>
            <a:r>
              <a:rPr lang="en-US" altLang="pt-BR"/>
              <a:t>ACF Corrêa - Unicamp - 15/03/2016 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4" charset="-128"/>
              </a:defRPr>
            </a:lvl1pPr>
          </a:lstStyle>
          <a:p>
            <a:pPr>
              <a:defRPr/>
            </a:pPr>
            <a:fld id="{61C446CC-8984-4250-B7BA-E9394F2FAB4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507039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02174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1382157" y="10482096"/>
            <a:ext cx="4523423" cy="60211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8927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6A11B-D1D8-46AF-928F-744F8B89DC37}" type="datetimeFigureOut">
              <a:rPr kumimoji="0" lang="pt-BR" sz="3576" b="0" i="0" u="none" strike="noStrike" kern="1200" cap="none" spc="0" normalizeH="0" baseline="0" noProof="0" smtClean="0">
                <a:ln>
                  <a:noFill/>
                </a:ln>
                <a:solidFill>
                  <a:srgbClr val="022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927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31/01/2024</a:t>
            </a:fld>
            <a:endParaRPr kumimoji="0" lang="pt-BR" sz="3576" b="0" i="0" u="none" strike="noStrike" kern="1200" cap="none" spc="0" normalizeH="0" baseline="0" noProof="0">
              <a:ln>
                <a:noFill/>
              </a:ln>
              <a:solidFill>
                <a:srgbClr val="022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6659484" y="10482096"/>
            <a:ext cx="6785133" cy="60211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8927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576" b="0" i="0" u="none" strike="noStrike" kern="1200" cap="none" spc="0" normalizeH="0" baseline="0" noProof="0">
              <a:ln>
                <a:noFill/>
              </a:ln>
              <a:solidFill>
                <a:srgbClr val="022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4198523" y="10482096"/>
            <a:ext cx="4523423" cy="60211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8927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AA7C13-4F90-4C83-878A-A978F6597585}" type="slidenum">
              <a:rPr kumimoji="0" lang="pt-BR" sz="3576" b="0" i="0" u="none" strike="noStrike" kern="1200" cap="none" spc="0" normalizeH="0" baseline="0" noProof="0" smtClean="0">
                <a:ln>
                  <a:noFill/>
                </a:ln>
                <a:solidFill>
                  <a:srgbClr val="022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927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3576" b="0" i="0" u="none" strike="noStrike" kern="1200" cap="none" spc="0" normalizeH="0" baseline="0" noProof="0">
              <a:ln>
                <a:noFill/>
              </a:ln>
              <a:solidFill>
                <a:srgbClr val="022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3989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ertu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775E8919-C5B0-43F3-8101-8BA50DCBC5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2451A4D8-F287-4093-9F05-30E661B6698C}"/>
              </a:ext>
            </a:extLst>
          </p:cNvPr>
          <p:cNvSpPr/>
          <p:nvPr userDrawn="1"/>
        </p:nvSpPr>
        <p:spPr>
          <a:xfrm>
            <a:off x="-1" y="4505342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25FA034-F50A-4D2E-9CD0-4305F77094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7407275"/>
            <a:ext cx="3803650" cy="3901678"/>
          </a:xfrm>
          <a:prstGeom prst="rect">
            <a:avLst/>
          </a:prstGeom>
        </p:spPr>
      </p:pic>
      <p:sp>
        <p:nvSpPr>
          <p:cNvPr id="10" name="Título 2">
            <a:extLst>
              <a:ext uri="{FF2B5EF4-FFF2-40B4-BE49-F238E27FC236}">
                <a16:creationId xmlns:a16="http://schemas.microsoft.com/office/drawing/2014/main" id="{5B249C66-D68B-41B5-8757-5C4D47B6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106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C8DFEAF4-01C8-466D-A6D8-4D543A9329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1502976"/>
          </a:xfrm>
          <a:prstGeom prst="rect">
            <a:avLst/>
          </a:prstGeom>
        </p:spPr>
        <p:txBody>
          <a:bodyPr>
            <a:spAutoFit/>
          </a:bodyPr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</p:spTree>
    <p:extLst>
      <p:ext uri="{BB962C8B-B14F-4D97-AF65-F5344CB8AC3E}">
        <p14:creationId xmlns:p14="http://schemas.microsoft.com/office/powerpoint/2010/main" val="25652190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07808" y="3513231"/>
            <a:ext cx="17088485" cy="242418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15615" y="6408632"/>
            <a:ext cx="14072870" cy="28901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53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07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61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01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69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523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277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031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ACF Corrêa - Unicamp - 15/03/2016 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5B9E-876F-4187-82C3-1238273E99E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48708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49">
                <a:latin typeface="+mn-lt"/>
              </a:defRPr>
            </a:lvl1pPr>
          </a:lstStyle>
          <a:p>
            <a:r>
              <a:rPr lang="pt-BR"/>
              <a:t>ACF Corrêa - Unicamp - 15/03/2016 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49">
                <a:latin typeface="+mn-lt"/>
              </a:defRPr>
            </a:lvl1pPr>
          </a:lstStyle>
          <a:p>
            <a:fld id="{A8AB5B9E-876F-4187-82C3-1238273E99E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1534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88085" y="7267307"/>
            <a:ext cx="17088485" cy="2246163"/>
          </a:xfrm>
        </p:spPr>
        <p:txBody>
          <a:bodyPr anchor="t"/>
          <a:lstStyle>
            <a:lvl1pPr algn="l">
              <a:defRPr sz="6596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88085" y="4793386"/>
            <a:ext cx="17088485" cy="2473919"/>
          </a:xfrm>
        </p:spPr>
        <p:txBody>
          <a:bodyPr anchor="b"/>
          <a:lstStyle>
            <a:lvl1pPr marL="0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3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ACF Corrêa - Unicamp - 15/03/2016 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5B9E-876F-4187-82C3-1238273E99E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61307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05205" y="2638851"/>
            <a:ext cx="8879311" cy="7463648"/>
          </a:xfrm>
        </p:spPr>
        <p:txBody>
          <a:bodyPr/>
          <a:lstStyle>
            <a:lvl1pPr>
              <a:defRPr sz="4617"/>
            </a:lvl1pPr>
            <a:lvl2pPr>
              <a:defRPr sz="3958"/>
            </a:lvl2pPr>
            <a:lvl3pPr>
              <a:defRPr sz="3298"/>
            </a:lvl3pPr>
            <a:lvl4pPr>
              <a:defRPr sz="2968"/>
            </a:lvl4pPr>
            <a:lvl5pPr>
              <a:defRPr sz="2968"/>
            </a:lvl5pPr>
            <a:lvl6pPr>
              <a:defRPr sz="2968"/>
            </a:lvl6pPr>
            <a:lvl7pPr>
              <a:defRPr sz="2968"/>
            </a:lvl7pPr>
            <a:lvl8pPr>
              <a:defRPr sz="2968"/>
            </a:lvl8pPr>
            <a:lvl9pPr>
              <a:defRPr sz="2968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219584" y="2638851"/>
            <a:ext cx="8879311" cy="7463648"/>
          </a:xfrm>
        </p:spPr>
        <p:txBody>
          <a:bodyPr/>
          <a:lstStyle>
            <a:lvl1pPr>
              <a:defRPr sz="4617"/>
            </a:lvl1pPr>
            <a:lvl2pPr>
              <a:defRPr sz="3958"/>
            </a:lvl2pPr>
            <a:lvl3pPr>
              <a:defRPr sz="3298"/>
            </a:lvl3pPr>
            <a:lvl4pPr>
              <a:defRPr sz="2968"/>
            </a:lvl4pPr>
            <a:lvl5pPr>
              <a:defRPr sz="2968"/>
            </a:lvl5pPr>
            <a:lvl6pPr>
              <a:defRPr sz="2968"/>
            </a:lvl6pPr>
            <a:lvl7pPr>
              <a:defRPr sz="2968"/>
            </a:lvl7pPr>
            <a:lvl8pPr>
              <a:defRPr sz="2968"/>
            </a:lvl8pPr>
            <a:lvl9pPr>
              <a:defRPr sz="2968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ACF Corrêa - Unicamp - 15/03/2016 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5B9E-876F-4187-82C3-1238273E99E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75942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05206" y="2531515"/>
            <a:ext cx="8882802" cy="1055015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05206" y="3586530"/>
            <a:ext cx="8882802" cy="6515967"/>
          </a:xfrm>
        </p:spPr>
        <p:txBody>
          <a:bodyPr/>
          <a:lstStyle>
            <a:lvl1pPr>
              <a:defRPr sz="3958"/>
            </a:lvl1pPr>
            <a:lvl2pPr>
              <a:defRPr sz="3298"/>
            </a:lvl2pPr>
            <a:lvl3pPr>
              <a:defRPr sz="2968"/>
            </a:lvl3pPr>
            <a:lvl4pPr>
              <a:defRPr sz="2638"/>
            </a:lvl4pPr>
            <a:lvl5pPr>
              <a:defRPr sz="2638"/>
            </a:lvl5pPr>
            <a:lvl6pPr>
              <a:defRPr sz="2638"/>
            </a:lvl6pPr>
            <a:lvl7pPr>
              <a:defRPr sz="2638"/>
            </a:lvl7pPr>
            <a:lvl8pPr>
              <a:defRPr sz="2638"/>
            </a:lvl8pPr>
            <a:lvl9pPr>
              <a:defRPr sz="2638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0212607" y="2531515"/>
            <a:ext cx="8886291" cy="1055015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0212607" y="3586530"/>
            <a:ext cx="8886291" cy="6515967"/>
          </a:xfrm>
        </p:spPr>
        <p:txBody>
          <a:bodyPr/>
          <a:lstStyle>
            <a:lvl1pPr>
              <a:defRPr sz="3958"/>
            </a:lvl1pPr>
            <a:lvl2pPr>
              <a:defRPr sz="3298"/>
            </a:lvl2pPr>
            <a:lvl3pPr>
              <a:defRPr sz="2968"/>
            </a:lvl3pPr>
            <a:lvl4pPr>
              <a:defRPr sz="2638"/>
            </a:lvl4pPr>
            <a:lvl5pPr>
              <a:defRPr sz="2638"/>
            </a:lvl5pPr>
            <a:lvl6pPr>
              <a:defRPr sz="2638"/>
            </a:lvl6pPr>
            <a:lvl7pPr>
              <a:defRPr sz="2638"/>
            </a:lvl7pPr>
            <a:lvl8pPr>
              <a:defRPr sz="2638"/>
            </a:lvl8pPr>
            <a:lvl9pPr>
              <a:defRPr sz="2638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ACF Corrêa - Unicamp - 15/03/2016 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5B9E-876F-4187-82C3-1238273E99E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64501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ACF Corrêa - Unicamp - 15/03/2016 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5B9E-876F-4187-82C3-1238273E99E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383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ção 1 Sem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4CF460-A26E-4D0A-88DC-5728C3D5DA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8"/>
            <a:ext cx="20104100" cy="11308557"/>
          </a:xfrm>
          <a:prstGeom prst="rect">
            <a:avLst/>
          </a:prstGeom>
        </p:spPr>
      </p:pic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2DF0DB94-75B2-4060-AF97-42938DB7A9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705321"/>
          </a:xfrm>
          <a:prstGeom prst="rect">
            <a:avLst/>
          </a:prstGeom>
        </p:spPr>
        <p:txBody>
          <a:bodyPr/>
          <a:lstStyle>
            <a:lvl1pPr marL="15707" marR="0" indent="0" algn="l" defTabSz="911529" rtl="0" eaLnBrk="1" fontAlgn="auto" latinLnBrk="0" hangingPunct="1">
              <a:lnSpc>
                <a:spcPts val="6833"/>
              </a:lnSpc>
              <a:spcBef>
                <a:spcPts val="117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589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35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A961BCBE-3AD6-4C8D-AC64-6944E771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773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62117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ACF Corrêa - Unicamp - 15/03/2016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5B9E-876F-4187-82C3-1238273E99E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57938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5207" y="450279"/>
            <a:ext cx="6614110" cy="1916307"/>
          </a:xfrm>
        </p:spPr>
        <p:txBody>
          <a:bodyPr anchor="b"/>
          <a:lstStyle>
            <a:lvl1pPr algn="l">
              <a:defRPr sz="3298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60145" y="450282"/>
            <a:ext cx="11238751" cy="9652217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05207" y="2366589"/>
            <a:ext cx="6614110" cy="7735910"/>
          </a:xfrm>
        </p:spPr>
        <p:txBody>
          <a:bodyPr/>
          <a:lstStyle>
            <a:lvl1pPr marL="0" indent="0">
              <a:buNone/>
              <a:defRPr sz="2309"/>
            </a:lvl1pPr>
            <a:lvl2pPr marL="753923" indent="0">
              <a:buNone/>
              <a:defRPr sz="1979"/>
            </a:lvl2pPr>
            <a:lvl3pPr marL="1507846" indent="0">
              <a:buNone/>
              <a:defRPr sz="1649"/>
            </a:lvl3pPr>
            <a:lvl4pPr marL="2261768" indent="0">
              <a:buNone/>
              <a:defRPr sz="1484"/>
            </a:lvl4pPr>
            <a:lvl5pPr marL="3015691" indent="0">
              <a:buNone/>
              <a:defRPr sz="1484"/>
            </a:lvl5pPr>
            <a:lvl6pPr marL="3769614" indent="0">
              <a:buNone/>
              <a:defRPr sz="1484"/>
            </a:lvl6pPr>
            <a:lvl7pPr marL="4523537" indent="0">
              <a:buNone/>
              <a:defRPr sz="1484"/>
            </a:lvl7pPr>
            <a:lvl8pPr marL="5277460" indent="0">
              <a:buNone/>
              <a:defRPr sz="1484"/>
            </a:lvl8pPr>
            <a:lvl9pPr marL="6031382" indent="0">
              <a:buNone/>
              <a:defRPr sz="1484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ACF Corrêa - Unicamp - 15/03/2016 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5B9E-876F-4187-82C3-1238273E99E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80378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40544" y="7916545"/>
            <a:ext cx="12062460" cy="934593"/>
          </a:xfrm>
        </p:spPr>
        <p:txBody>
          <a:bodyPr anchor="b"/>
          <a:lstStyle>
            <a:lvl1pPr algn="l">
              <a:defRPr sz="3298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940544" y="1010511"/>
            <a:ext cx="12062460" cy="6785610"/>
          </a:xfrm>
        </p:spPr>
        <p:txBody>
          <a:bodyPr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940544" y="8851138"/>
            <a:ext cx="12062460" cy="1327277"/>
          </a:xfrm>
        </p:spPr>
        <p:txBody>
          <a:bodyPr/>
          <a:lstStyle>
            <a:lvl1pPr marL="0" indent="0">
              <a:buNone/>
              <a:defRPr sz="2309"/>
            </a:lvl1pPr>
            <a:lvl2pPr marL="753923" indent="0">
              <a:buNone/>
              <a:defRPr sz="1979"/>
            </a:lvl2pPr>
            <a:lvl3pPr marL="1507846" indent="0">
              <a:buNone/>
              <a:defRPr sz="1649"/>
            </a:lvl3pPr>
            <a:lvl4pPr marL="2261768" indent="0">
              <a:buNone/>
              <a:defRPr sz="1484"/>
            </a:lvl4pPr>
            <a:lvl5pPr marL="3015691" indent="0">
              <a:buNone/>
              <a:defRPr sz="1484"/>
            </a:lvl5pPr>
            <a:lvl6pPr marL="3769614" indent="0">
              <a:buNone/>
              <a:defRPr sz="1484"/>
            </a:lvl6pPr>
            <a:lvl7pPr marL="4523537" indent="0">
              <a:buNone/>
              <a:defRPr sz="1484"/>
            </a:lvl7pPr>
            <a:lvl8pPr marL="5277460" indent="0">
              <a:buNone/>
              <a:defRPr sz="1484"/>
            </a:lvl8pPr>
            <a:lvl9pPr marL="6031382" indent="0">
              <a:buNone/>
              <a:defRPr sz="1484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ACF Corrêa - Unicamp - 15/03/2016 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5B9E-876F-4187-82C3-1238273E99E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08728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ACF Corrêa - Unicamp - 15/03/2016 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5B9E-876F-4187-82C3-1238273E99E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06184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4575472" y="452901"/>
            <a:ext cx="4523423" cy="9649598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005205" y="452901"/>
            <a:ext cx="13235199" cy="9649598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ACF Corrêa - Unicamp - 15/03/2016 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5B9E-876F-4187-82C3-1238273E99E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01227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ACF Corrêa - Unicamp - 15/03/2016 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B5B9E-876F-4187-82C3-1238273E99E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82411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9485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6710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5962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85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1118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DB9265A-052B-4398-9F1B-F0F8DF6A14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8"/>
            <a:ext cx="20104100" cy="11308557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43E4A770-279C-4FF8-AAF6-6BC68AF579A7}"/>
              </a:ext>
            </a:extLst>
          </p:cNvPr>
          <p:cNvSpPr/>
          <p:nvPr userDrawn="1"/>
        </p:nvSpPr>
        <p:spPr>
          <a:xfrm>
            <a:off x="0" y="4505341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89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1E15E14-25D2-4147-B17B-E83B045846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1" y="7407276"/>
            <a:ext cx="3803650" cy="3901678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C51FEB5A-735D-4F48-8836-9980D550F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705321"/>
          </a:xfrm>
          <a:prstGeom prst="rect">
            <a:avLst/>
          </a:prstGeom>
        </p:spPr>
        <p:txBody>
          <a:bodyPr/>
          <a:lstStyle>
            <a:lvl1pPr marL="15707" marR="0" indent="0" algn="l" defTabSz="911529" rtl="0" eaLnBrk="1" fontAlgn="auto" latinLnBrk="0" hangingPunct="1">
              <a:lnSpc>
                <a:spcPts val="6833"/>
              </a:lnSpc>
              <a:spcBef>
                <a:spcPts val="117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589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35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5DA0E63C-83B8-4B8A-B88D-48B43294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773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02570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6835395" y="10517696"/>
            <a:ext cx="6433312" cy="56546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1005207" y="10517696"/>
            <a:ext cx="4623943" cy="56546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4474956" y="10517696"/>
            <a:ext cx="4623943" cy="56546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84510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1068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ertu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775E8919-C5B0-43F3-8101-8BA50DCBC5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8"/>
            <a:ext cx="20104100" cy="11308557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2451A4D8-F287-4093-9F05-30E661B6698C}"/>
              </a:ext>
            </a:extLst>
          </p:cNvPr>
          <p:cNvSpPr/>
          <p:nvPr userDrawn="1"/>
        </p:nvSpPr>
        <p:spPr>
          <a:xfrm>
            <a:off x="0" y="4505341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90" b="0" i="0" u="none" strike="noStrike" kern="1200" cap="none" spc="0" normalizeH="0" baseline="0" noProof="0">
              <a:ln>
                <a:noFill/>
              </a:ln>
              <a:solidFill>
                <a:srgbClr val="02204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25FA034-F50A-4D2E-9CD0-4305F77094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1" y="7407276"/>
            <a:ext cx="3803650" cy="3901678"/>
          </a:xfrm>
          <a:prstGeom prst="rect">
            <a:avLst/>
          </a:prstGeom>
        </p:spPr>
      </p:pic>
      <p:sp>
        <p:nvSpPr>
          <p:cNvPr id="10" name="Título 2">
            <a:extLst>
              <a:ext uri="{FF2B5EF4-FFF2-40B4-BE49-F238E27FC236}">
                <a16:creationId xmlns:a16="http://schemas.microsoft.com/office/drawing/2014/main" id="{5B249C66-D68B-41B5-8757-5C4D47B6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10567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C8DFEAF4-01C8-466D-A6D8-4D543A9329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1502976"/>
          </a:xfrm>
          <a:prstGeom prst="rect">
            <a:avLst/>
          </a:prstGeom>
        </p:spPr>
        <p:txBody>
          <a:bodyPr>
            <a:spAutoFit/>
          </a:bodyPr>
          <a:lstStyle>
            <a:lvl1pPr marL="15707" marR="0" indent="0" algn="l" defTabSz="911529" rtl="0" eaLnBrk="1" fontAlgn="auto" latinLnBrk="0" hangingPunct="1">
              <a:lnSpc>
                <a:spcPts val="6833"/>
              </a:lnSpc>
              <a:spcBef>
                <a:spcPts val="117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589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35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</p:spTree>
    <p:extLst>
      <p:ext uri="{BB962C8B-B14F-4D97-AF65-F5344CB8AC3E}">
        <p14:creationId xmlns:p14="http://schemas.microsoft.com/office/powerpoint/2010/main" val="11631776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36825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k object 18"/>
          <p:cNvSpPr/>
          <p:nvPr userDrawn="1"/>
        </p:nvSpPr>
        <p:spPr>
          <a:xfrm>
            <a:off x="0" y="4505341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1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143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12660" marR="0" lvl="0" indent="0" algn="l" defTabSz="914400" rtl="0" eaLnBrk="1" fontAlgn="auto" latinLnBrk="0" hangingPunct="1">
              <a:lnSpc>
                <a:spcPts val="21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143" b="1" i="0" u="none" strike="noStrike" kern="1200" cap="none" spc="-1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LOREM </a:t>
            </a:r>
            <a:r>
              <a:rPr kumimoji="0" lang="da-DK" sz="2143" b="1" i="0" u="none" strike="noStrike" kern="1200" cap="none" spc="-1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IPSUM </a:t>
            </a:r>
            <a:r>
              <a:rPr kumimoji="0" lang="da-DK" sz="2143" b="0" i="0" u="none" strike="noStrike" kern="1200" cap="none" spc="-1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SIT AMET</a:t>
            </a:r>
            <a:r>
              <a:rPr kumimoji="0" lang="da-DK" sz="2143" b="0" i="0" u="none" strike="noStrike" kern="1200" cap="none" spc="-354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da-DK" sz="2143" b="0" i="0" u="none" strike="noStrike" kern="1200" cap="none" spc="-15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CONSECTETUR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1005206" y="10517697"/>
            <a:ext cx="4623943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4474955" y="10517697"/>
            <a:ext cx="4623943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6055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775E8919-C5B0-43F3-8101-8BA50DCBC5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2451A4D8-F287-4093-9F05-30E661B6698C}"/>
              </a:ext>
            </a:extLst>
          </p:cNvPr>
          <p:cNvSpPr/>
          <p:nvPr userDrawn="1"/>
        </p:nvSpPr>
        <p:spPr>
          <a:xfrm>
            <a:off x="-1" y="4505342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25FA034-F50A-4D2E-9CD0-4305F77094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7407275"/>
            <a:ext cx="3803650" cy="3901678"/>
          </a:xfrm>
          <a:prstGeom prst="rect">
            <a:avLst/>
          </a:prstGeom>
        </p:spPr>
      </p:pic>
      <p:sp>
        <p:nvSpPr>
          <p:cNvPr id="10" name="Título 2">
            <a:extLst>
              <a:ext uri="{FF2B5EF4-FFF2-40B4-BE49-F238E27FC236}">
                <a16:creationId xmlns:a16="http://schemas.microsoft.com/office/drawing/2014/main" id="{5B249C66-D68B-41B5-8757-5C4D47B6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106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C8DFEAF4-01C8-466D-A6D8-4D543A9329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1502976"/>
          </a:xfrm>
          <a:prstGeom prst="rect">
            <a:avLst/>
          </a:prstGeom>
        </p:spPr>
        <p:txBody>
          <a:bodyPr>
            <a:spAutoFit/>
          </a:bodyPr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</p:spTree>
    <p:extLst>
      <p:ext uri="{BB962C8B-B14F-4D97-AF65-F5344CB8AC3E}">
        <p14:creationId xmlns:p14="http://schemas.microsoft.com/office/powerpoint/2010/main" val="9000979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ao ar livre, navio, água, céu&#10;&#10;Descrição gerada automaticamente">
            <a:extLst>
              <a:ext uri="{FF2B5EF4-FFF2-40B4-BE49-F238E27FC236}">
                <a16:creationId xmlns:a16="http://schemas.microsoft.com/office/drawing/2014/main" id="{D91D8CBD-8A90-4241-BE36-2829A9B35D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DBEAD5EF-68D5-4347-AEA6-30BBD1742CC9}"/>
              </a:ext>
            </a:extLst>
          </p:cNvPr>
          <p:cNvSpPr/>
          <p:nvPr userDrawn="1"/>
        </p:nvSpPr>
        <p:spPr>
          <a:xfrm>
            <a:off x="-1" y="4505342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05F8B04-89B9-4634-8BCA-0065466DAD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7407275"/>
            <a:ext cx="3803650" cy="3901678"/>
          </a:xfrm>
          <a:prstGeom prst="rect">
            <a:avLst/>
          </a:prstGeom>
        </p:spPr>
      </p:pic>
      <p:sp>
        <p:nvSpPr>
          <p:cNvPr id="7" name="Espaço Reservado para Texto 10">
            <a:extLst>
              <a:ext uri="{FF2B5EF4-FFF2-40B4-BE49-F238E27FC236}">
                <a16:creationId xmlns:a16="http://schemas.microsoft.com/office/drawing/2014/main" id="{889F8319-19EE-4D1F-B334-56CB61602A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9F887237-013C-4515-BD4D-3306A8719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106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01311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çã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4CF460-A26E-4D0A-88DC-5728C3D5DA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1A2375F0-D374-4F7F-AAF4-67AFBD1BBA5C}"/>
              </a:ext>
            </a:extLst>
          </p:cNvPr>
          <p:cNvSpPr/>
          <p:nvPr userDrawn="1"/>
        </p:nvSpPr>
        <p:spPr>
          <a:xfrm>
            <a:off x="-1" y="4505342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EE6A4D6-4A92-450F-BEE2-028B9496D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7407275"/>
            <a:ext cx="3803650" cy="3901678"/>
          </a:xfrm>
          <a:prstGeom prst="rect">
            <a:avLst/>
          </a:prstGeom>
        </p:spPr>
      </p:pic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2DF0DB94-75B2-4060-AF97-42938DB7A9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A961BCBE-3AD6-4C8D-AC64-6944E771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56574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ção 1 Sem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4CF460-A26E-4D0A-88DC-5728C3D5DA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2DF0DB94-75B2-4060-AF97-42938DB7A9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A961BCBE-3AD6-4C8D-AC64-6944E771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82585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DB9265A-052B-4398-9F1B-F0F8DF6A14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43E4A770-279C-4FF8-AAF6-6BC68AF579A7}"/>
              </a:ext>
            </a:extLst>
          </p:cNvPr>
          <p:cNvSpPr/>
          <p:nvPr userDrawn="1"/>
        </p:nvSpPr>
        <p:spPr>
          <a:xfrm>
            <a:off x="-1" y="4505342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1E15E14-25D2-4147-B17B-E83B045846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7407275"/>
            <a:ext cx="3803650" cy="3901678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C51FEB5A-735D-4F48-8836-9980D550F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5DA0E63C-83B8-4B8A-B88D-48B43294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6741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2 S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DB9265A-052B-4398-9F1B-F0F8DF6A14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8"/>
            <a:ext cx="20104100" cy="11308557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C51FEB5A-735D-4F48-8836-9980D550F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705321"/>
          </a:xfrm>
          <a:prstGeom prst="rect">
            <a:avLst/>
          </a:prstGeom>
        </p:spPr>
        <p:txBody>
          <a:bodyPr/>
          <a:lstStyle>
            <a:lvl1pPr marL="15707" marR="0" indent="0" algn="l" defTabSz="911529" rtl="0" eaLnBrk="1" fontAlgn="auto" latinLnBrk="0" hangingPunct="1">
              <a:lnSpc>
                <a:spcPts val="6833"/>
              </a:lnSpc>
              <a:spcBef>
                <a:spcPts val="117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589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35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5DA0E63C-83B8-4B8A-B88D-48B43294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773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70161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2 S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DB9265A-052B-4398-9F1B-F0F8DF6A14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C51FEB5A-735D-4F48-8836-9980D550F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5DA0E63C-83B8-4B8A-B88D-48B43294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06368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C122274-7D09-4E1B-905F-D532877F72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E3A9982C-D26E-43D8-B4CB-223B2E5FDFC6}"/>
              </a:ext>
            </a:extLst>
          </p:cNvPr>
          <p:cNvSpPr/>
          <p:nvPr userDrawn="1"/>
        </p:nvSpPr>
        <p:spPr>
          <a:xfrm>
            <a:off x="-1" y="4505342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11F8CD2-65D4-45FC-9DE3-36D290AA1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7407275"/>
            <a:ext cx="3803650" cy="3901678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E160B763-6499-4DD0-BDCD-21B483D0A7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3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F0158AAA-8AF6-4995-B0C4-CDA2F49F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92064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3 S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C122274-7D09-4E1B-905F-D532877F72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E160B763-6499-4DD0-BDCD-21B483D0A7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130155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F0158AAA-8AF6-4995-B0C4-CDA2F49F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130154" cy="2185987"/>
          </a:xfrm>
        </p:spPr>
        <p:txBody>
          <a:bodyPr/>
          <a:lstStyle>
            <a:lvl1pPr>
              <a:lnSpc>
                <a:spcPct val="77000"/>
              </a:lnSpc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93815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CEC4F5-3A6C-4E25-B4BB-AFAE387BE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5B560C-9635-4A7E-A56E-5704E248D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5F251D-E0D0-4D2F-83B1-33770791E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559E-1CA7-40E5-B50A-EEB22924883C}" type="datetime1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4AC78D-3757-4635-9C55-291C8BCA0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E2F012-5DAF-4739-A98B-37594C9FD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0DE-F5B3-466C-B9F4-C2625062F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82606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775E8919-C5B0-43F3-8101-8BA50DCBC5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7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2451A4D8-F287-4093-9F05-30E661B6698C}"/>
              </a:ext>
            </a:extLst>
          </p:cNvPr>
          <p:cNvSpPr/>
          <p:nvPr userDrawn="1"/>
        </p:nvSpPr>
        <p:spPr>
          <a:xfrm>
            <a:off x="-1" y="4505342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2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25FA034-F50A-4D2E-9CD0-4305F77094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7407276"/>
            <a:ext cx="3803650" cy="3901678"/>
          </a:xfrm>
          <a:prstGeom prst="rect">
            <a:avLst/>
          </a:prstGeom>
        </p:spPr>
      </p:pic>
      <p:sp>
        <p:nvSpPr>
          <p:cNvPr id="10" name="Título 2">
            <a:extLst>
              <a:ext uri="{FF2B5EF4-FFF2-40B4-BE49-F238E27FC236}">
                <a16:creationId xmlns:a16="http://schemas.microsoft.com/office/drawing/2014/main" id="{5B249C66-D68B-41B5-8757-5C4D47B6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9965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C8DFEAF4-01C8-466D-A6D8-4D543A9329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1502976"/>
          </a:xfrm>
          <a:prstGeom prst="rect">
            <a:avLst/>
          </a:prstGeom>
        </p:spPr>
        <p:txBody>
          <a:bodyPr>
            <a:spAutoFit/>
          </a:bodyPr>
          <a:lstStyle>
            <a:lvl1pPr marL="11939" marR="0" indent="0" algn="l" defTabSz="859627" rtl="0" eaLnBrk="1" fontAlgn="auto" latinLnBrk="0" hangingPunct="1">
              <a:lnSpc>
                <a:spcPts val="5194"/>
              </a:lnSpc>
              <a:spcBef>
                <a:spcPts val="89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384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653" cap="all" baseline="0">
                <a:latin typeface="Calibri"/>
                <a:cs typeface="Calibri"/>
              </a:rPr>
              <a:t>Clique aqui para adicionar um subtítulo</a:t>
            </a:r>
          </a:p>
        </p:txBody>
      </p:sp>
    </p:spTree>
    <p:extLst>
      <p:ext uri="{BB962C8B-B14F-4D97-AF65-F5344CB8AC3E}">
        <p14:creationId xmlns:p14="http://schemas.microsoft.com/office/powerpoint/2010/main" val="25724802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ao ar livre, navio, água, céu&#10;&#10;Descrição gerada automaticamente">
            <a:extLst>
              <a:ext uri="{FF2B5EF4-FFF2-40B4-BE49-F238E27FC236}">
                <a16:creationId xmlns:a16="http://schemas.microsoft.com/office/drawing/2014/main" id="{D91D8CBD-8A90-4241-BE36-2829A9B35D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7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DBEAD5EF-68D5-4347-AEA6-30BBD1742CC9}"/>
              </a:ext>
            </a:extLst>
          </p:cNvPr>
          <p:cNvSpPr/>
          <p:nvPr userDrawn="1"/>
        </p:nvSpPr>
        <p:spPr>
          <a:xfrm>
            <a:off x="-1" y="4505342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2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05F8B04-89B9-4634-8BCA-0065466DAD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7407276"/>
            <a:ext cx="3803650" cy="3901678"/>
          </a:xfrm>
          <a:prstGeom prst="rect">
            <a:avLst/>
          </a:prstGeom>
        </p:spPr>
      </p:pic>
      <p:sp>
        <p:nvSpPr>
          <p:cNvPr id="7" name="Espaço Reservado para Texto 10">
            <a:extLst>
              <a:ext uri="{FF2B5EF4-FFF2-40B4-BE49-F238E27FC236}">
                <a16:creationId xmlns:a16="http://schemas.microsoft.com/office/drawing/2014/main" id="{889F8319-19EE-4D1F-B334-56CB61602A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2"/>
            <a:ext cx="10612742" cy="705321"/>
          </a:xfrm>
          <a:prstGeom prst="rect">
            <a:avLst/>
          </a:prstGeom>
        </p:spPr>
        <p:txBody>
          <a:bodyPr/>
          <a:lstStyle>
            <a:lvl1pPr marL="11939" marR="0" indent="0" algn="l" defTabSz="859627" rtl="0" eaLnBrk="1" fontAlgn="auto" latinLnBrk="0" hangingPunct="1">
              <a:lnSpc>
                <a:spcPts val="5194"/>
              </a:lnSpc>
              <a:spcBef>
                <a:spcPts val="89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384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653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9F887237-013C-4515-BD4D-3306A8719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9965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1737388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çã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4CF460-A26E-4D0A-88DC-5728C3D5DA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1A2375F0-D374-4F7F-AAF4-67AFBD1BBA5C}"/>
              </a:ext>
            </a:extLst>
          </p:cNvPr>
          <p:cNvSpPr/>
          <p:nvPr userDrawn="1"/>
        </p:nvSpPr>
        <p:spPr>
          <a:xfrm>
            <a:off x="-1" y="4505342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2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EE6A4D6-4A92-450F-BEE2-028B9496D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7407276"/>
            <a:ext cx="3803650" cy="3901678"/>
          </a:xfrm>
          <a:prstGeom prst="rect">
            <a:avLst/>
          </a:prstGeom>
        </p:spPr>
      </p:pic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2DF0DB94-75B2-4060-AF97-42938DB7A9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2"/>
            <a:ext cx="10612742" cy="705321"/>
          </a:xfrm>
          <a:prstGeom prst="rect">
            <a:avLst/>
          </a:prstGeom>
        </p:spPr>
        <p:txBody>
          <a:bodyPr/>
          <a:lstStyle>
            <a:lvl1pPr marL="11939" marR="0" indent="0" algn="l" defTabSz="859627" rtl="0" eaLnBrk="1" fontAlgn="auto" latinLnBrk="0" hangingPunct="1">
              <a:lnSpc>
                <a:spcPts val="5194"/>
              </a:lnSpc>
              <a:spcBef>
                <a:spcPts val="89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384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653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A961BCBE-3AD6-4C8D-AC64-6944E771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273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290593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ção 1 Sem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4CF460-A26E-4D0A-88DC-5728C3D5DA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7"/>
          </a:xfrm>
          <a:prstGeom prst="rect">
            <a:avLst/>
          </a:prstGeom>
        </p:spPr>
      </p:pic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2DF0DB94-75B2-4060-AF97-42938DB7A9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2"/>
            <a:ext cx="10612742" cy="705321"/>
          </a:xfrm>
          <a:prstGeom prst="rect">
            <a:avLst/>
          </a:prstGeom>
        </p:spPr>
        <p:txBody>
          <a:bodyPr/>
          <a:lstStyle>
            <a:lvl1pPr marL="11939" marR="0" indent="0" algn="l" defTabSz="859627" rtl="0" eaLnBrk="1" fontAlgn="auto" latinLnBrk="0" hangingPunct="1">
              <a:lnSpc>
                <a:spcPts val="5194"/>
              </a:lnSpc>
              <a:spcBef>
                <a:spcPts val="89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384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653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A961BCBE-3AD6-4C8D-AC64-6944E771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273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9186092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DB9265A-052B-4398-9F1B-F0F8DF6A14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7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43E4A770-279C-4FF8-AAF6-6BC68AF579A7}"/>
              </a:ext>
            </a:extLst>
          </p:cNvPr>
          <p:cNvSpPr/>
          <p:nvPr userDrawn="1"/>
        </p:nvSpPr>
        <p:spPr>
          <a:xfrm>
            <a:off x="-1" y="4505342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2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1E15E14-25D2-4147-B17B-E83B045846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7407276"/>
            <a:ext cx="3803650" cy="3901678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C51FEB5A-735D-4F48-8836-9980D550F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2"/>
            <a:ext cx="10612742" cy="705321"/>
          </a:xfrm>
          <a:prstGeom prst="rect">
            <a:avLst/>
          </a:prstGeom>
        </p:spPr>
        <p:txBody>
          <a:bodyPr/>
          <a:lstStyle>
            <a:lvl1pPr marL="11939" marR="0" indent="0" algn="l" defTabSz="859627" rtl="0" eaLnBrk="1" fontAlgn="auto" latinLnBrk="0" hangingPunct="1">
              <a:lnSpc>
                <a:spcPts val="5194"/>
              </a:lnSpc>
              <a:spcBef>
                <a:spcPts val="89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384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653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5DA0E63C-83B8-4B8A-B88D-48B43294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273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6132832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2 S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DB9265A-052B-4398-9F1B-F0F8DF6A14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7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C51FEB5A-735D-4F48-8836-9980D550F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2"/>
            <a:ext cx="10612742" cy="705321"/>
          </a:xfrm>
          <a:prstGeom prst="rect">
            <a:avLst/>
          </a:prstGeom>
        </p:spPr>
        <p:txBody>
          <a:bodyPr/>
          <a:lstStyle>
            <a:lvl1pPr marL="11939" marR="0" indent="0" algn="l" defTabSz="859627" rtl="0" eaLnBrk="1" fontAlgn="auto" latinLnBrk="0" hangingPunct="1">
              <a:lnSpc>
                <a:spcPts val="5194"/>
              </a:lnSpc>
              <a:spcBef>
                <a:spcPts val="89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384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653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5DA0E63C-83B8-4B8A-B88D-48B43294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273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186543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C122274-7D09-4E1B-905F-D532877F72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8"/>
            <a:ext cx="20104100" cy="11308557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E3A9982C-D26E-43D8-B4CB-223B2E5FDFC6}"/>
              </a:ext>
            </a:extLst>
          </p:cNvPr>
          <p:cNvSpPr/>
          <p:nvPr userDrawn="1"/>
        </p:nvSpPr>
        <p:spPr>
          <a:xfrm>
            <a:off x="0" y="4505341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89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11F8CD2-65D4-45FC-9DE3-36D290AA1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1" y="7407276"/>
            <a:ext cx="3803650" cy="3901678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E160B763-6499-4DD0-BDCD-21B483D0A7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10" y="6347851"/>
            <a:ext cx="10612743" cy="705321"/>
          </a:xfrm>
          <a:prstGeom prst="rect">
            <a:avLst/>
          </a:prstGeom>
        </p:spPr>
        <p:txBody>
          <a:bodyPr/>
          <a:lstStyle>
            <a:lvl1pPr marL="15707" marR="0" indent="0" algn="l" defTabSz="911529" rtl="0" eaLnBrk="1" fontAlgn="auto" latinLnBrk="0" hangingPunct="1">
              <a:lnSpc>
                <a:spcPts val="6833"/>
              </a:lnSpc>
              <a:spcBef>
                <a:spcPts val="117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589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35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F0158AAA-8AF6-4995-B0C4-CDA2F49F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773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94940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C122274-7D09-4E1B-905F-D532877F72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7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E3A9982C-D26E-43D8-B4CB-223B2E5FDFC6}"/>
              </a:ext>
            </a:extLst>
          </p:cNvPr>
          <p:cNvSpPr/>
          <p:nvPr userDrawn="1"/>
        </p:nvSpPr>
        <p:spPr>
          <a:xfrm>
            <a:off x="-1" y="4505342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2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11F8CD2-65D4-45FC-9DE3-36D290AA1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7407276"/>
            <a:ext cx="3803650" cy="3901678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E160B763-6499-4DD0-BDCD-21B483D0A7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10" y="6347852"/>
            <a:ext cx="10612743" cy="705321"/>
          </a:xfrm>
          <a:prstGeom prst="rect">
            <a:avLst/>
          </a:prstGeom>
        </p:spPr>
        <p:txBody>
          <a:bodyPr/>
          <a:lstStyle>
            <a:lvl1pPr marL="11939" marR="0" indent="0" algn="l" defTabSz="859627" rtl="0" eaLnBrk="1" fontAlgn="auto" latinLnBrk="0" hangingPunct="1">
              <a:lnSpc>
                <a:spcPts val="5194"/>
              </a:lnSpc>
              <a:spcBef>
                <a:spcPts val="89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384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653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F0158AAA-8AF6-4995-B0C4-CDA2F49F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273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9603458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3 S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C122274-7D09-4E1B-905F-D532877F72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7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E160B763-6499-4DD0-BDCD-21B483D0A7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10" y="6347852"/>
            <a:ext cx="10130155" cy="705321"/>
          </a:xfrm>
          <a:prstGeom prst="rect">
            <a:avLst/>
          </a:prstGeom>
        </p:spPr>
        <p:txBody>
          <a:bodyPr/>
          <a:lstStyle>
            <a:lvl1pPr marL="11939" marR="0" indent="0" algn="l" defTabSz="859627" rtl="0" eaLnBrk="1" fontAlgn="auto" latinLnBrk="0" hangingPunct="1">
              <a:lnSpc>
                <a:spcPts val="5194"/>
              </a:lnSpc>
              <a:spcBef>
                <a:spcPts val="89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384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653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F0158AAA-8AF6-4995-B0C4-CDA2F49F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130154" cy="2185987"/>
          </a:xfrm>
        </p:spPr>
        <p:txBody>
          <a:bodyPr/>
          <a:lstStyle>
            <a:lvl1pPr>
              <a:lnSpc>
                <a:spcPct val="77000"/>
              </a:lnSpc>
              <a:defRPr sz="8273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009326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bertu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775E8919-C5B0-43F3-8101-8BA50DCBC5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7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2451A4D8-F287-4093-9F05-30E661B6698C}"/>
              </a:ext>
            </a:extLst>
          </p:cNvPr>
          <p:cNvSpPr/>
          <p:nvPr userDrawn="1"/>
        </p:nvSpPr>
        <p:spPr>
          <a:xfrm>
            <a:off x="-1" y="4505342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2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25FA034-F50A-4D2E-9CD0-4305F77094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7407276"/>
            <a:ext cx="3803650" cy="3901678"/>
          </a:xfrm>
          <a:prstGeom prst="rect">
            <a:avLst/>
          </a:prstGeom>
        </p:spPr>
      </p:pic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F529FAF0-2C4A-4B28-887F-71253A242B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82947" y="3216276"/>
            <a:ext cx="10130155" cy="2979149"/>
          </a:xfrm>
          <a:prstGeom prst="rect">
            <a:avLst/>
          </a:prstGeom>
        </p:spPr>
        <p:txBody>
          <a:bodyPr/>
          <a:lstStyle>
            <a:lvl1pPr marL="28654" marR="4776">
              <a:lnSpc>
                <a:spcPct val="77300"/>
              </a:lnSpc>
              <a:spcBef>
                <a:spcPts val="3271"/>
              </a:spcBef>
              <a:defRPr lang="pt-BR" sz="11610" b="1" i="0" cap="all" spc="324" baseline="0" dirty="0" smtClean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  <a:lvl2pPr marL="28654" marR="4776">
              <a:lnSpc>
                <a:spcPct val="77300"/>
              </a:lnSpc>
              <a:spcBef>
                <a:spcPts val="3271"/>
              </a:spcBef>
              <a:defRPr lang="pt-BR" sz="11610" b="1" i="0" spc="324" dirty="0" smtClean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2pPr>
            <a:lvl3pPr marL="28654" marR="4776">
              <a:lnSpc>
                <a:spcPct val="77300"/>
              </a:lnSpc>
              <a:spcBef>
                <a:spcPts val="3271"/>
              </a:spcBef>
              <a:defRPr lang="pt-BR" sz="11610" b="1" i="0" spc="324" dirty="0" smtClean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3pPr>
            <a:lvl4pPr marL="28654" marR="4776">
              <a:lnSpc>
                <a:spcPct val="77300"/>
              </a:lnSpc>
              <a:spcBef>
                <a:spcPts val="3271"/>
              </a:spcBef>
              <a:defRPr lang="pt-BR" sz="11610" b="1" i="0" spc="324" dirty="0" smtClean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4pPr>
            <a:lvl5pPr marL="28654" marR="4776">
              <a:lnSpc>
                <a:spcPct val="77300"/>
              </a:lnSpc>
              <a:spcBef>
                <a:spcPts val="3271"/>
              </a:spcBef>
              <a:defRPr lang="pt-BR" sz="11610" b="1" i="0" spc="324" dirty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5pPr>
          </a:lstStyle>
          <a:p>
            <a:pPr lvl="0"/>
            <a:r>
              <a:rPr lang="pt-BR" spc="324"/>
              <a:t>LOREM </a:t>
            </a:r>
            <a:r>
              <a:rPr lang="pt-BR" spc="461"/>
              <a:t>IPSUM  </a:t>
            </a:r>
            <a:r>
              <a:rPr lang="pt-BR" spc="334"/>
              <a:t>MALESUADA</a:t>
            </a:r>
            <a:endParaRPr lang="pt-BR"/>
          </a:p>
        </p:txBody>
      </p:sp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BC37D3E3-E4EC-4161-BAD4-150F3230D2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68118" y="6444346"/>
            <a:ext cx="10144982" cy="1312154"/>
          </a:xfrm>
          <a:prstGeom prst="rect">
            <a:avLst/>
          </a:prstGeom>
        </p:spPr>
        <p:txBody>
          <a:bodyPr/>
          <a:lstStyle>
            <a:lvl1pPr marL="11939" marR="582636">
              <a:lnSpc>
                <a:spcPts val="4804"/>
              </a:lnSpc>
              <a:spcBef>
                <a:spcPts val="2515"/>
              </a:spcBef>
              <a:defRPr lang="pt-BR" sz="4653" b="0" i="0" cap="all" spc="132" baseline="0" dirty="0" smtClean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  <a:lvl2pPr marL="11939" marR="582636">
              <a:lnSpc>
                <a:spcPts val="4804"/>
              </a:lnSpc>
              <a:spcBef>
                <a:spcPts val="2515"/>
              </a:spcBef>
              <a:defRPr lang="pt-BR" sz="4653" b="0" i="0" spc="132" dirty="0" smtClean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2pPr>
            <a:lvl3pPr marL="11939" marR="582636">
              <a:lnSpc>
                <a:spcPts val="4804"/>
              </a:lnSpc>
              <a:spcBef>
                <a:spcPts val="2515"/>
              </a:spcBef>
              <a:defRPr lang="pt-BR" sz="4653" b="0" i="0" spc="132" dirty="0" smtClean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3pPr>
            <a:lvl4pPr marL="11939" marR="582636">
              <a:lnSpc>
                <a:spcPts val="4804"/>
              </a:lnSpc>
              <a:spcBef>
                <a:spcPts val="2515"/>
              </a:spcBef>
              <a:defRPr lang="pt-BR" sz="4653" b="0" i="0" spc="132" dirty="0" smtClean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4pPr>
            <a:lvl5pPr marL="11939" marR="582636">
              <a:lnSpc>
                <a:spcPts val="4804"/>
              </a:lnSpc>
              <a:spcBef>
                <a:spcPts val="2515"/>
              </a:spcBef>
              <a:defRPr lang="pt-BR" sz="4653" b="0" i="0" spc="132" dirty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5pPr>
          </a:lstStyle>
          <a:p>
            <a:pPr lvl="0"/>
            <a:r>
              <a:rPr lang="pt-BR" sz="4653" b="0" spc="132">
                <a:latin typeface="Calibri"/>
                <a:cs typeface="Calibri"/>
              </a:rPr>
              <a:t>MAURIS </a:t>
            </a:r>
            <a:r>
              <a:rPr lang="pt-BR" sz="4653" b="0" spc="118">
                <a:latin typeface="Calibri"/>
                <a:cs typeface="Calibri"/>
              </a:rPr>
              <a:t>EGET </a:t>
            </a:r>
            <a:r>
              <a:rPr lang="pt-BR" sz="4653" b="0" spc="132">
                <a:latin typeface="Calibri"/>
                <a:cs typeface="Calibri"/>
              </a:rPr>
              <a:t>SODALES </a:t>
            </a:r>
            <a:r>
              <a:rPr lang="pt-BR" sz="4653" b="0" spc="103">
                <a:latin typeface="Calibri"/>
                <a:cs typeface="Calibri"/>
              </a:rPr>
              <a:t>QUAM </a:t>
            </a:r>
            <a:r>
              <a:rPr lang="pt-BR" sz="4653" b="0" spc="174">
                <a:latin typeface="Calibri"/>
                <a:cs typeface="Calibri"/>
              </a:rPr>
              <a:t>VEL  </a:t>
            </a:r>
            <a:r>
              <a:rPr lang="pt-BR" sz="4653" b="0" spc="150">
                <a:latin typeface="Calibri"/>
                <a:cs typeface="Calibri"/>
              </a:rPr>
              <a:t>EUISMOD</a:t>
            </a:r>
            <a:r>
              <a:rPr lang="pt-BR" sz="4653" b="0" spc="179">
                <a:latin typeface="Calibri"/>
                <a:cs typeface="Calibri"/>
              </a:rPr>
              <a:t> </a:t>
            </a:r>
            <a:r>
              <a:rPr lang="pt-BR" sz="4653" b="0" spc="160">
                <a:latin typeface="Calibri"/>
                <a:cs typeface="Calibri"/>
              </a:rPr>
              <a:t>NEQUE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887547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m, Texto e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87E9A48F-0118-48CE-8CD0-998517D65A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79050" y="2225675"/>
            <a:ext cx="9017000" cy="1520994"/>
          </a:xfrm>
        </p:spPr>
        <p:txBody>
          <a:bodyPr>
            <a:normAutofit/>
          </a:bodyPr>
          <a:lstStyle>
            <a:lvl1pPr marL="11939" marR="904400">
              <a:lnSpc>
                <a:spcPct val="72900"/>
              </a:lnSpc>
              <a:spcBef>
                <a:spcPts val="2106"/>
              </a:spcBef>
              <a:defRPr lang="pt-BR" sz="6205" b="1" i="0" spc="-71" dirty="0" smtClean="0">
                <a:solidFill>
                  <a:srgbClr val="2D4D7E"/>
                </a:solidFill>
                <a:latin typeface="Calibri"/>
                <a:ea typeface="+mj-ea"/>
                <a:cs typeface="Calibri"/>
              </a:defRPr>
            </a:lvl1pPr>
            <a:lvl3pPr>
              <a:defRPr lang="pt-BR" sz="2773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3pPr>
          </a:lstStyle>
          <a:p>
            <a:pPr lvl="0"/>
            <a:r>
              <a:rPr lang="da-DK" sz="6205" spc="-71">
                <a:solidFill>
                  <a:srgbClr val="2D4D7E"/>
                </a:solidFill>
              </a:rPr>
              <a:t>Lorem </a:t>
            </a:r>
            <a:r>
              <a:rPr lang="da-DK" sz="6205" spc="-61">
                <a:solidFill>
                  <a:srgbClr val="2D4D7E"/>
                </a:solidFill>
              </a:rPr>
              <a:t>ipsum </a:t>
            </a:r>
            <a:r>
              <a:rPr lang="da-DK" sz="6205" spc="-42">
                <a:solidFill>
                  <a:srgbClr val="2D4D7E"/>
                </a:solidFill>
              </a:rPr>
              <a:t>sit</a:t>
            </a:r>
            <a:r>
              <a:rPr lang="da-DK" sz="6205" spc="-301">
                <a:solidFill>
                  <a:srgbClr val="2D4D7E"/>
                </a:solidFill>
              </a:rPr>
              <a:t> </a:t>
            </a:r>
            <a:r>
              <a:rPr lang="da-DK" sz="6205" spc="-61">
                <a:solidFill>
                  <a:srgbClr val="2D4D7E"/>
                </a:solidFill>
              </a:rPr>
              <a:t>amet  </a:t>
            </a:r>
            <a:r>
              <a:rPr lang="da-DK" sz="6205" spc="-75">
                <a:solidFill>
                  <a:srgbClr val="2D4D7E"/>
                </a:solidFill>
              </a:rPr>
              <a:t>consectetur</a:t>
            </a:r>
            <a:r>
              <a:rPr lang="da-DK" sz="6205" spc="-132">
                <a:solidFill>
                  <a:srgbClr val="2D4D7E"/>
                </a:solidFill>
              </a:rPr>
              <a:t> </a:t>
            </a:r>
            <a:r>
              <a:rPr lang="da-DK" sz="6205" spc="-66">
                <a:solidFill>
                  <a:srgbClr val="2D4D7E"/>
                </a:solidFill>
              </a:rPr>
              <a:t>doius</a:t>
            </a:r>
            <a:endParaRPr lang="pt-BR"/>
          </a:p>
        </p:txBody>
      </p:sp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BF57C6EE-B817-44D2-9007-3A47706C54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79051" y="3842023"/>
            <a:ext cx="8337549" cy="1815882"/>
          </a:xfrm>
        </p:spPr>
        <p:txBody>
          <a:bodyPr/>
          <a:lstStyle>
            <a:lvl1pPr>
              <a:defRPr lang="pt-BR" sz="2773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/>
            <a:r>
              <a:rPr lang="pt-BR" sz="2773" b="0" err="1">
                <a:solidFill>
                  <a:srgbClr val="3F3F3F"/>
                </a:solidFill>
                <a:latin typeface="Calibri"/>
                <a:cs typeface="Calibri"/>
              </a:rPr>
              <a:t>Cius</a:t>
            </a:r>
            <a:r>
              <a:rPr lang="pt-BR" sz="2773" b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pt-BR" sz="2773" b="0" err="1">
                <a:solidFill>
                  <a:srgbClr val="3F3F3F"/>
                </a:solidFill>
                <a:latin typeface="Calibri"/>
                <a:cs typeface="Calibri"/>
              </a:rPr>
              <a:t>delibus</a:t>
            </a:r>
            <a:r>
              <a:rPr lang="pt-BR" sz="2773" b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pt-BR" sz="2773" b="0" spc="-5" err="1">
                <a:solidFill>
                  <a:srgbClr val="3F3F3F"/>
                </a:solidFill>
                <a:latin typeface="Calibri"/>
                <a:cs typeface="Calibri"/>
              </a:rPr>
              <a:t>daerovitae</a:t>
            </a:r>
            <a:r>
              <a:rPr lang="pt-BR" sz="2773" b="0" spc="-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pt-BR" sz="2773" b="0" err="1">
                <a:solidFill>
                  <a:srgbClr val="3F3F3F"/>
                </a:solidFill>
                <a:latin typeface="Calibri"/>
                <a:cs typeface="Calibri"/>
              </a:rPr>
              <a:t>nonsendebita</a:t>
            </a:r>
            <a:r>
              <a:rPr lang="pt-BR" sz="2773" b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pt-BR" sz="2773" b="0" spc="-5" err="1">
                <a:solidFill>
                  <a:srgbClr val="3F3F3F"/>
                </a:solidFill>
                <a:latin typeface="Calibri"/>
                <a:cs typeface="Calibri"/>
              </a:rPr>
              <a:t>corpore</a:t>
            </a:r>
            <a:r>
              <a:rPr lang="pt-BR" sz="2773" b="0" spc="-5">
                <a:solidFill>
                  <a:srgbClr val="3F3F3F"/>
                </a:solidFill>
                <a:latin typeface="Calibri"/>
                <a:cs typeface="Calibri"/>
              </a:rPr>
              <a:t>, </a:t>
            </a:r>
            <a:r>
              <a:rPr lang="pt-BR" sz="2773" b="0" spc="-19" err="1">
                <a:solidFill>
                  <a:srgbClr val="3F3F3F"/>
                </a:solidFill>
                <a:latin typeface="Calibri"/>
                <a:cs typeface="Calibri"/>
              </a:rPr>
              <a:t>ex</a:t>
            </a:r>
            <a:r>
              <a:rPr lang="pt-BR" sz="2773" b="0" spc="-19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pt-BR" sz="2773" b="0" spc="5" err="1">
                <a:solidFill>
                  <a:srgbClr val="3F3F3F"/>
                </a:solidFill>
                <a:latin typeface="Calibri"/>
                <a:cs typeface="Calibri"/>
              </a:rPr>
              <a:t>essit</a:t>
            </a:r>
            <a:r>
              <a:rPr lang="pt-BR" sz="2773" b="0" spc="5">
                <a:solidFill>
                  <a:srgbClr val="3F3F3F"/>
                </a:solidFill>
                <a:latin typeface="Calibri"/>
                <a:cs typeface="Calibri"/>
              </a:rPr>
              <a:t>  </a:t>
            </a:r>
            <a:r>
              <a:rPr lang="pt-BR" sz="2773" b="0" err="1">
                <a:solidFill>
                  <a:srgbClr val="3F3F3F"/>
                </a:solidFill>
                <a:latin typeface="Calibri"/>
                <a:cs typeface="Calibri"/>
              </a:rPr>
              <a:t>ipienda</a:t>
            </a:r>
            <a:r>
              <a:rPr lang="pt-BR" sz="2773" b="0">
                <a:solidFill>
                  <a:srgbClr val="3F3F3F"/>
                </a:solidFill>
                <a:latin typeface="Calibri"/>
                <a:cs typeface="Calibri"/>
              </a:rPr>
              <a:t>. </a:t>
            </a:r>
            <a:r>
              <a:rPr lang="pt-BR" sz="2773" b="0" err="1">
                <a:solidFill>
                  <a:srgbClr val="3F3F3F"/>
                </a:solidFill>
                <a:latin typeface="Calibri"/>
                <a:cs typeface="Calibri"/>
              </a:rPr>
              <a:t>Aceptassitas</a:t>
            </a:r>
            <a:r>
              <a:rPr lang="pt-BR" sz="2773" b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pt-BR" sz="2773" b="0" spc="-9" err="1">
                <a:solidFill>
                  <a:srgbClr val="3F3F3F"/>
                </a:solidFill>
                <a:latin typeface="Calibri"/>
                <a:cs typeface="Calibri"/>
              </a:rPr>
              <a:t>nusti</a:t>
            </a:r>
            <a:r>
              <a:rPr lang="pt-BR" sz="2773" b="0" spc="-9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pt-BR" sz="2773" b="0" err="1">
                <a:solidFill>
                  <a:srgbClr val="3F3F3F"/>
                </a:solidFill>
                <a:latin typeface="Calibri"/>
                <a:cs typeface="Calibri"/>
              </a:rPr>
              <a:t>berumet</a:t>
            </a:r>
            <a:r>
              <a:rPr lang="pt-BR" sz="2773" b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pt-BR" sz="2773" b="0" spc="-5">
                <a:solidFill>
                  <a:srgbClr val="3F3F3F"/>
                </a:solidFill>
                <a:latin typeface="Calibri"/>
                <a:cs typeface="Calibri"/>
              </a:rPr>
              <a:t>et </a:t>
            </a:r>
            <a:r>
              <a:rPr lang="pt-BR" sz="2773" b="0" spc="-9" err="1">
                <a:solidFill>
                  <a:srgbClr val="3F3F3F"/>
                </a:solidFill>
                <a:latin typeface="Calibri"/>
                <a:cs typeface="Calibri"/>
              </a:rPr>
              <a:t>velesti</a:t>
            </a:r>
            <a:r>
              <a:rPr lang="pt-BR" sz="2773" b="0" spc="-9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pt-BR" sz="2773" b="0" err="1">
                <a:solidFill>
                  <a:srgbClr val="3F3F3F"/>
                </a:solidFill>
                <a:latin typeface="Calibri"/>
                <a:cs typeface="Calibri"/>
              </a:rPr>
              <a:t>comnim</a:t>
            </a:r>
            <a:r>
              <a:rPr lang="pt-BR" sz="2773" b="0">
                <a:solidFill>
                  <a:srgbClr val="3F3F3F"/>
                </a:solidFill>
                <a:latin typeface="Calibri"/>
                <a:cs typeface="Calibri"/>
              </a:rPr>
              <a:t>  i </a:t>
            </a:r>
            <a:r>
              <a:rPr lang="pt-BR" sz="2773" b="0" spc="-5" err="1">
                <a:solidFill>
                  <a:srgbClr val="3F3F3F"/>
                </a:solidFill>
                <a:latin typeface="Calibri"/>
                <a:cs typeface="Calibri"/>
              </a:rPr>
              <a:t>litatenem</a:t>
            </a:r>
            <a:r>
              <a:rPr lang="pt-BR" sz="2773" b="0" spc="-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pt-BR" sz="2773" b="0" spc="-5" err="1">
                <a:solidFill>
                  <a:srgbClr val="3F3F3F"/>
                </a:solidFill>
                <a:latin typeface="Calibri"/>
                <a:cs typeface="Calibri"/>
              </a:rPr>
              <a:t>autent</a:t>
            </a:r>
            <a:r>
              <a:rPr lang="pt-BR" sz="2773" b="0" spc="-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pt-BR" sz="2773" b="0" spc="9" err="1">
                <a:solidFill>
                  <a:srgbClr val="3F3F3F"/>
                </a:solidFill>
                <a:latin typeface="Calibri"/>
                <a:cs typeface="Calibri"/>
              </a:rPr>
              <a:t>ma</a:t>
            </a:r>
            <a:r>
              <a:rPr lang="pt-BR" sz="2773" b="0" spc="9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pt-BR" sz="2773" b="0" spc="-5">
                <a:solidFill>
                  <a:srgbClr val="3F3F3F"/>
                </a:solidFill>
                <a:latin typeface="Calibri"/>
                <a:cs typeface="Calibri"/>
              </a:rPr>
              <a:t>sunt </a:t>
            </a:r>
            <a:r>
              <a:rPr lang="pt-BR" sz="2773" b="0" err="1">
                <a:solidFill>
                  <a:srgbClr val="3F3F3F"/>
                </a:solidFill>
                <a:latin typeface="Calibri"/>
                <a:cs typeface="Calibri"/>
              </a:rPr>
              <a:t>is</a:t>
            </a:r>
            <a:r>
              <a:rPr lang="pt-BR" sz="2773" b="0">
                <a:solidFill>
                  <a:srgbClr val="3F3F3F"/>
                </a:solidFill>
                <a:latin typeface="Calibri"/>
                <a:cs typeface="Calibri"/>
              </a:rPr>
              <a:t>. </a:t>
            </a:r>
            <a:r>
              <a:rPr lang="fr-FR" sz="2773" spc="5">
                <a:solidFill>
                  <a:srgbClr val="3F3F3F"/>
                </a:solidFill>
              </a:rPr>
              <a:t>Quia </a:t>
            </a:r>
            <a:r>
              <a:rPr lang="fr-FR" sz="2773" spc="-5">
                <a:solidFill>
                  <a:srgbClr val="3F3F3F"/>
                </a:solidFill>
              </a:rPr>
              <a:t>et et </a:t>
            </a:r>
            <a:r>
              <a:rPr lang="fr-FR" sz="2773" spc="5">
                <a:solidFill>
                  <a:srgbClr val="3F3F3F"/>
                </a:solidFill>
              </a:rPr>
              <a:t>por </a:t>
            </a:r>
            <a:r>
              <a:rPr lang="fr-FR" sz="2773">
                <a:solidFill>
                  <a:srgbClr val="3F3F3F"/>
                </a:solidFill>
              </a:rPr>
              <a:t>autem ea  sitae </a:t>
            </a:r>
            <a:r>
              <a:rPr lang="fr-FR" sz="2773" spc="-9">
                <a:solidFill>
                  <a:srgbClr val="3F3F3F"/>
                </a:solidFill>
              </a:rPr>
              <a:t>earciet </a:t>
            </a:r>
            <a:r>
              <a:rPr lang="fr-FR" sz="2773" spc="5">
                <a:solidFill>
                  <a:srgbClr val="3F3F3F"/>
                </a:solidFill>
              </a:rPr>
              <a:t>lit</a:t>
            </a:r>
            <a:r>
              <a:rPr lang="fr-FR" sz="2773" spc="19">
                <a:solidFill>
                  <a:srgbClr val="3F3F3F"/>
                </a:solidFill>
              </a:rPr>
              <a:t> </a:t>
            </a:r>
            <a:r>
              <a:rPr lang="fr-FR" sz="2773" spc="-9">
                <a:solidFill>
                  <a:srgbClr val="3F3F3F"/>
                </a:solidFill>
              </a:rPr>
              <a:t>vero:</a:t>
            </a:r>
            <a:endParaRPr lang="pt-BR"/>
          </a:p>
        </p:txBody>
      </p:sp>
      <p:sp>
        <p:nvSpPr>
          <p:cNvPr id="20" name="Espaço Reservado para Imagem 19">
            <a:extLst>
              <a:ext uri="{FF2B5EF4-FFF2-40B4-BE49-F238E27FC236}">
                <a16:creationId xmlns:a16="http://schemas.microsoft.com/office/drawing/2014/main" id="{96CCA8D4-9783-4234-89ED-F9A516DBE1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1"/>
            <a:ext cx="8437145" cy="10580112"/>
          </a:xfrm>
        </p:spPr>
        <p:txBody>
          <a:bodyPr/>
          <a:lstStyle>
            <a:lvl1pPr>
              <a:defRPr sz="2632">
                <a:solidFill>
                  <a:schemeClr val="tx1"/>
                </a:solidFill>
              </a:defRPr>
            </a:lvl1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19" name="Espaço Reservado para Texto 18">
            <a:extLst>
              <a:ext uri="{FF2B5EF4-FFF2-40B4-BE49-F238E27FC236}">
                <a16:creationId xmlns:a16="http://schemas.microsoft.com/office/drawing/2014/main" id="{0380B28B-2CF0-4585-8808-56A282C9BD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212091" y="6027489"/>
            <a:ext cx="7304509" cy="846386"/>
          </a:xfrm>
        </p:spPr>
        <p:txBody>
          <a:bodyPr/>
          <a:lstStyle>
            <a:lvl1pPr marL="444738" marR="512195" indent="-432799">
              <a:lnSpc>
                <a:spcPts val="3065"/>
              </a:lnSpc>
              <a:spcBef>
                <a:spcPts val="432"/>
              </a:spcBef>
              <a:buFont typeface="+mj-lt"/>
              <a:buAutoNum type="arabicPeriod"/>
              <a:tabLst>
                <a:tab pos="444738" algn="l"/>
                <a:tab pos="445334" algn="l"/>
              </a:tabLst>
              <a:defRPr lang="pt-BR" sz="2773" b="0" i="0" kern="1200" spc="5" dirty="0" smtClean="0">
                <a:solidFill>
                  <a:srgbClr val="3F3F3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473075" marR="544830" indent="-460375">
              <a:lnSpc>
                <a:spcPts val="3260"/>
              </a:lnSpc>
              <a:spcBef>
                <a:spcPts val="459"/>
              </a:spcBef>
              <a:buAutoNum type="arabicPeriod"/>
              <a:tabLst>
                <a:tab pos="473075" algn="l"/>
                <a:tab pos="473709" algn="l"/>
              </a:tabLst>
            </a:pPr>
            <a:r>
              <a:rPr lang="pt-BR" sz="2773" spc="-5" err="1">
                <a:solidFill>
                  <a:srgbClr val="3F3F3F"/>
                </a:solidFill>
                <a:latin typeface="Calibri"/>
                <a:cs typeface="Calibri"/>
              </a:rPr>
              <a:t>Lorem</a:t>
            </a:r>
            <a:r>
              <a:rPr lang="pt-BR" sz="2773" spc="-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pt-BR" sz="2773">
                <a:solidFill>
                  <a:srgbClr val="3F3F3F"/>
                </a:solidFill>
                <a:latin typeface="Calibri"/>
                <a:cs typeface="Calibri"/>
              </a:rPr>
              <a:t>ipsum </a:t>
            </a:r>
            <a:r>
              <a:rPr lang="pt-BR" sz="2773" err="1">
                <a:solidFill>
                  <a:srgbClr val="3F3F3F"/>
                </a:solidFill>
                <a:latin typeface="Calibri"/>
                <a:cs typeface="Calibri"/>
              </a:rPr>
              <a:t>dolor</a:t>
            </a:r>
            <a:r>
              <a:rPr lang="pt-BR" sz="2773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pt-BR" sz="2773" err="1">
                <a:solidFill>
                  <a:srgbClr val="3F3F3F"/>
                </a:solidFill>
                <a:latin typeface="Calibri"/>
                <a:cs typeface="Calibri"/>
              </a:rPr>
              <a:t>sit</a:t>
            </a:r>
            <a:r>
              <a:rPr lang="pt-BR" sz="2773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pt-BR" sz="2773" spc="5" err="1">
                <a:solidFill>
                  <a:srgbClr val="3F3F3F"/>
                </a:solidFill>
                <a:latin typeface="Calibri"/>
                <a:cs typeface="Calibri"/>
              </a:rPr>
              <a:t>amet</a:t>
            </a:r>
            <a:r>
              <a:rPr lang="pt-BR" sz="2773" spc="5">
                <a:solidFill>
                  <a:srgbClr val="3F3F3F"/>
                </a:solidFill>
                <a:latin typeface="Calibri"/>
                <a:cs typeface="Calibri"/>
              </a:rPr>
              <a:t>, </a:t>
            </a:r>
            <a:r>
              <a:rPr lang="pt-BR" sz="2773" spc="-5" err="1">
                <a:solidFill>
                  <a:srgbClr val="3F3F3F"/>
                </a:solidFill>
                <a:latin typeface="Calibri"/>
                <a:cs typeface="Calibri"/>
              </a:rPr>
              <a:t>consectetur</a:t>
            </a:r>
            <a:r>
              <a:rPr lang="pt-BR" sz="2773" spc="-5">
                <a:solidFill>
                  <a:srgbClr val="3F3F3F"/>
                </a:solidFill>
                <a:latin typeface="Calibri"/>
                <a:cs typeface="Calibri"/>
              </a:rPr>
              <a:t>  </a:t>
            </a:r>
            <a:r>
              <a:rPr lang="pt-BR" sz="2773" spc="5" err="1">
                <a:solidFill>
                  <a:srgbClr val="3F3F3F"/>
                </a:solidFill>
                <a:latin typeface="Calibri"/>
                <a:cs typeface="Calibri"/>
              </a:rPr>
              <a:t>adipiscing</a:t>
            </a:r>
            <a:r>
              <a:rPr lang="pt-BR" sz="2773" spc="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pt-BR" sz="2773" spc="5" err="1">
                <a:solidFill>
                  <a:srgbClr val="3F3F3F"/>
                </a:solidFill>
                <a:latin typeface="Calibri"/>
                <a:cs typeface="Calibri"/>
              </a:rPr>
              <a:t>elit</a:t>
            </a:r>
            <a:r>
              <a:rPr lang="pt-BR" sz="2773" spc="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pt-BR" sz="2773" err="1">
                <a:solidFill>
                  <a:srgbClr val="3F3F3F"/>
                </a:solidFill>
                <a:latin typeface="Calibri"/>
                <a:cs typeface="Calibri"/>
              </a:rPr>
              <a:t>lacus</a:t>
            </a:r>
            <a:r>
              <a:rPr lang="pt-BR" sz="2773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pt-BR" sz="2773" spc="-5">
                <a:solidFill>
                  <a:srgbClr val="3F3F3F"/>
                </a:solidFill>
                <a:latin typeface="Calibri"/>
                <a:cs typeface="Calibri"/>
              </a:rPr>
              <a:t>ante</a:t>
            </a:r>
            <a:r>
              <a:rPr lang="pt-BR" sz="2773" spc="-9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pt-BR" sz="2773" spc="5" err="1">
                <a:solidFill>
                  <a:srgbClr val="3F3F3F"/>
                </a:solidFill>
                <a:latin typeface="Calibri"/>
                <a:cs typeface="Calibri"/>
              </a:rPr>
              <a:t>turpis</a:t>
            </a:r>
            <a:r>
              <a:rPr lang="pt-BR" sz="2773" spc="5">
                <a:solidFill>
                  <a:srgbClr val="3F3F3F"/>
                </a:solidFill>
                <a:latin typeface="Calibri"/>
                <a:cs typeface="Calibri"/>
              </a:rPr>
              <a:t>.</a:t>
            </a:r>
            <a:endParaRPr lang="pt-BR" sz="2773">
              <a:latin typeface="Calibri"/>
              <a:cs typeface="Calibri"/>
            </a:endParaRPr>
          </a:p>
        </p:txBody>
      </p:sp>
      <p:sp>
        <p:nvSpPr>
          <p:cNvPr id="7" name="Retângulo 6"/>
          <p:cNvSpPr/>
          <p:nvPr userDrawn="1"/>
        </p:nvSpPr>
        <p:spPr>
          <a:xfrm>
            <a:off x="-6351" y="10590664"/>
            <a:ext cx="17619241" cy="718687"/>
          </a:xfrm>
          <a:prstGeom prst="rect">
            <a:avLst/>
          </a:prstGeom>
          <a:solidFill>
            <a:srgbClr val="184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92"/>
          </a:p>
        </p:txBody>
      </p:sp>
    </p:spTree>
    <p:extLst>
      <p:ext uri="{BB962C8B-B14F-4D97-AF65-F5344CB8AC3E}">
        <p14:creationId xmlns:p14="http://schemas.microsoft.com/office/powerpoint/2010/main" val="367270330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bertur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ao ar livre, navio, água, céu&#10;&#10;Descrição gerada automaticamente">
            <a:extLst>
              <a:ext uri="{FF2B5EF4-FFF2-40B4-BE49-F238E27FC236}">
                <a16:creationId xmlns:a16="http://schemas.microsoft.com/office/drawing/2014/main" id="{D91D8CBD-8A90-4241-BE36-2829A9B35D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7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DBEAD5EF-68D5-4347-AEA6-30BBD1742CC9}"/>
              </a:ext>
            </a:extLst>
          </p:cNvPr>
          <p:cNvSpPr/>
          <p:nvPr userDrawn="1"/>
        </p:nvSpPr>
        <p:spPr>
          <a:xfrm>
            <a:off x="-1" y="4505342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92"/>
          </a:p>
        </p:txBody>
      </p:sp>
      <p:sp>
        <p:nvSpPr>
          <p:cNvPr id="7" name="object 28">
            <a:extLst>
              <a:ext uri="{FF2B5EF4-FFF2-40B4-BE49-F238E27FC236}">
                <a16:creationId xmlns:a16="http://schemas.microsoft.com/office/drawing/2014/main" id="{089BF893-886F-46E5-9D9B-F0EB90EB7E7D}"/>
              </a:ext>
            </a:extLst>
          </p:cNvPr>
          <p:cNvSpPr/>
          <p:nvPr userDrawn="1"/>
        </p:nvSpPr>
        <p:spPr>
          <a:xfrm>
            <a:off x="7823496" y="3172679"/>
            <a:ext cx="0" cy="2795905"/>
          </a:xfrm>
          <a:custGeom>
            <a:avLst/>
            <a:gdLst/>
            <a:ahLst/>
            <a:cxnLst/>
            <a:rect l="l" t="t" r="r" b="b"/>
            <a:pathLst>
              <a:path h="2795904">
                <a:moveTo>
                  <a:pt x="0" y="0"/>
                </a:moveTo>
                <a:lnTo>
                  <a:pt x="0" y="2795726"/>
                </a:lnTo>
              </a:path>
            </a:pathLst>
          </a:custGeom>
          <a:ln w="62825">
            <a:solidFill>
              <a:srgbClr val="EBDE00"/>
            </a:solidFill>
          </a:ln>
        </p:spPr>
        <p:txBody>
          <a:bodyPr wrap="square" lIns="0" tIns="0" rIns="0" bIns="0" rtlCol="0"/>
          <a:lstStyle/>
          <a:p>
            <a:endParaRPr sz="1692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05F8B04-89B9-4634-8BCA-0065466DAD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7407276"/>
            <a:ext cx="3803650" cy="3901678"/>
          </a:xfrm>
          <a:prstGeom prst="rect">
            <a:avLst/>
          </a:prstGeom>
        </p:spPr>
      </p:pic>
      <p:sp>
        <p:nvSpPr>
          <p:cNvPr id="9" name="Espaço Reservado para Texto 14">
            <a:extLst>
              <a:ext uri="{FF2B5EF4-FFF2-40B4-BE49-F238E27FC236}">
                <a16:creationId xmlns:a16="http://schemas.microsoft.com/office/drawing/2014/main" id="{F72291CB-5FB3-49B9-9E6D-38FE21A536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82947" y="3216276"/>
            <a:ext cx="10130155" cy="2979149"/>
          </a:xfrm>
          <a:prstGeom prst="rect">
            <a:avLst/>
          </a:prstGeom>
        </p:spPr>
        <p:txBody>
          <a:bodyPr/>
          <a:lstStyle>
            <a:lvl1pPr marL="28654" marR="4776">
              <a:lnSpc>
                <a:spcPct val="77300"/>
              </a:lnSpc>
              <a:spcBef>
                <a:spcPts val="3271"/>
              </a:spcBef>
              <a:defRPr lang="pt-BR" sz="11610" b="1" i="0" spc="324" dirty="0" smtClean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  <a:lvl2pPr marL="28654" marR="4776">
              <a:lnSpc>
                <a:spcPct val="77300"/>
              </a:lnSpc>
              <a:spcBef>
                <a:spcPts val="3271"/>
              </a:spcBef>
              <a:defRPr lang="pt-BR" sz="11610" b="1" i="0" spc="324" dirty="0" smtClean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2pPr>
            <a:lvl3pPr marL="28654" marR="4776">
              <a:lnSpc>
                <a:spcPct val="77300"/>
              </a:lnSpc>
              <a:spcBef>
                <a:spcPts val="3271"/>
              </a:spcBef>
              <a:defRPr lang="pt-BR" sz="11610" b="1" i="0" spc="324" dirty="0" smtClean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3pPr>
            <a:lvl4pPr marL="28654" marR="4776">
              <a:lnSpc>
                <a:spcPct val="77300"/>
              </a:lnSpc>
              <a:spcBef>
                <a:spcPts val="3271"/>
              </a:spcBef>
              <a:defRPr lang="pt-BR" sz="11610" b="1" i="0" spc="324" dirty="0" smtClean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4pPr>
            <a:lvl5pPr marL="28654" marR="4776">
              <a:lnSpc>
                <a:spcPct val="77300"/>
              </a:lnSpc>
              <a:spcBef>
                <a:spcPts val="3271"/>
              </a:spcBef>
              <a:defRPr lang="pt-BR" sz="11610" b="1" i="0" spc="324" dirty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5pPr>
          </a:lstStyle>
          <a:p>
            <a:pPr lvl="0"/>
            <a:r>
              <a:rPr lang="pt-BR" spc="324"/>
              <a:t>LOREM </a:t>
            </a:r>
            <a:r>
              <a:rPr lang="pt-BR" spc="461"/>
              <a:t>IPSUM  </a:t>
            </a:r>
            <a:r>
              <a:rPr lang="pt-BR" spc="334"/>
              <a:t>MALESUADA</a:t>
            </a:r>
            <a:endParaRPr lang="pt-BR"/>
          </a:p>
        </p:txBody>
      </p:sp>
      <p:sp>
        <p:nvSpPr>
          <p:cNvPr id="10" name="Espaço Reservado para Texto 16">
            <a:extLst>
              <a:ext uri="{FF2B5EF4-FFF2-40B4-BE49-F238E27FC236}">
                <a16:creationId xmlns:a16="http://schemas.microsoft.com/office/drawing/2014/main" id="{7ADA8B27-BC68-4AAB-B201-09B7832952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68118" y="6444346"/>
            <a:ext cx="10144982" cy="1312154"/>
          </a:xfrm>
          <a:prstGeom prst="rect">
            <a:avLst/>
          </a:prstGeom>
        </p:spPr>
        <p:txBody>
          <a:bodyPr/>
          <a:lstStyle>
            <a:lvl1pPr marL="11939" marR="582636">
              <a:lnSpc>
                <a:spcPts val="4804"/>
              </a:lnSpc>
              <a:spcBef>
                <a:spcPts val="2515"/>
              </a:spcBef>
              <a:defRPr lang="pt-BR" sz="4653" b="0" i="0" cap="all" spc="132" baseline="0" dirty="0" smtClean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  <a:lvl2pPr marL="11939" marR="582636">
              <a:lnSpc>
                <a:spcPts val="4804"/>
              </a:lnSpc>
              <a:spcBef>
                <a:spcPts val="2515"/>
              </a:spcBef>
              <a:defRPr lang="pt-BR" sz="4653" b="0" i="0" spc="132" dirty="0" smtClean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2pPr>
            <a:lvl3pPr marL="11939" marR="582636">
              <a:lnSpc>
                <a:spcPts val="4804"/>
              </a:lnSpc>
              <a:spcBef>
                <a:spcPts val="2515"/>
              </a:spcBef>
              <a:defRPr lang="pt-BR" sz="4653" b="0" i="0" spc="132" dirty="0" smtClean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3pPr>
            <a:lvl4pPr marL="11939" marR="582636">
              <a:lnSpc>
                <a:spcPts val="4804"/>
              </a:lnSpc>
              <a:spcBef>
                <a:spcPts val="2515"/>
              </a:spcBef>
              <a:defRPr lang="pt-BR" sz="4653" b="0" i="0" spc="132" dirty="0" smtClean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4pPr>
            <a:lvl5pPr marL="11939" marR="582636">
              <a:lnSpc>
                <a:spcPts val="4804"/>
              </a:lnSpc>
              <a:spcBef>
                <a:spcPts val="2515"/>
              </a:spcBef>
              <a:defRPr lang="pt-BR" sz="4653" b="0" i="0" spc="132" dirty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5pPr>
          </a:lstStyle>
          <a:p>
            <a:pPr lvl="0"/>
            <a:r>
              <a:rPr lang="pt-BR" sz="4653" b="0" spc="132">
                <a:latin typeface="Calibri"/>
                <a:cs typeface="Calibri"/>
              </a:rPr>
              <a:t>MAURIS </a:t>
            </a:r>
            <a:r>
              <a:rPr lang="pt-BR" sz="4653" b="0" spc="118">
                <a:latin typeface="Calibri"/>
                <a:cs typeface="Calibri"/>
              </a:rPr>
              <a:t>EGET </a:t>
            </a:r>
            <a:r>
              <a:rPr lang="pt-BR" sz="4653" b="0" spc="132">
                <a:latin typeface="Calibri"/>
                <a:cs typeface="Calibri"/>
              </a:rPr>
              <a:t>SODALES </a:t>
            </a:r>
            <a:r>
              <a:rPr lang="pt-BR" sz="4653" b="0" spc="103">
                <a:latin typeface="Calibri"/>
                <a:cs typeface="Calibri"/>
              </a:rPr>
              <a:t>QUAM </a:t>
            </a:r>
            <a:r>
              <a:rPr lang="pt-BR" sz="4653" b="0" spc="174">
                <a:latin typeface="Calibri"/>
                <a:cs typeface="Calibri"/>
              </a:rPr>
              <a:t>VEL  </a:t>
            </a:r>
            <a:r>
              <a:rPr lang="pt-BR" sz="4653" b="0" spc="150">
                <a:latin typeface="Calibri"/>
                <a:cs typeface="Calibri"/>
              </a:rPr>
              <a:t>EUISMOD</a:t>
            </a:r>
            <a:r>
              <a:rPr lang="pt-BR" sz="4653" b="0" spc="179">
                <a:latin typeface="Calibri"/>
                <a:cs typeface="Calibri"/>
              </a:rPr>
              <a:t> </a:t>
            </a:r>
            <a:r>
              <a:rPr lang="pt-BR" sz="4653" b="0" spc="160">
                <a:latin typeface="Calibri"/>
                <a:cs typeface="Calibri"/>
              </a:rPr>
              <a:t>NEQUE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77598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e Desta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888D868F-9C17-476A-9305-25B1A483C7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3808" y="2113589"/>
            <a:ext cx="9778365" cy="1520994"/>
          </a:xfrm>
        </p:spPr>
        <p:txBody>
          <a:bodyPr/>
          <a:lstStyle>
            <a:lvl1pPr marL="11939" marR="2258910">
              <a:lnSpc>
                <a:spcPct val="72900"/>
              </a:lnSpc>
              <a:spcBef>
                <a:spcPts val="2106"/>
              </a:spcBef>
              <a:defRPr lang="pt-BR" sz="6205" b="1" i="0" spc="-71" dirty="0" smtClean="0">
                <a:solidFill>
                  <a:srgbClr val="2D4D7E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/>
            <a:r>
              <a:rPr lang="da-DK" sz="6205" spc="-71">
                <a:solidFill>
                  <a:srgbClr val="2D4D7E"/>
                </a:solidFill>
              </a:rPr>
              <a:t>Lorem </a:t>
            </a:r>
            <a:r>
              <a:rPr lang="da-DK" sz="6205" spc="-61">
                <a:solidFill>
                  <a:srgbClr val="2D4D7E"/>
                </a:solidFill>
              </a:rPr>
              <a:t>ipsum </a:t>
            </a:r>
            <a:r>
              <a:rPr lang="da-DK" sz="6205" spc="-42">
                <a:solidFill>
                  <a:srgbClr val="2D4D7E"/>
                </a:solidFill>
              </a:rPr>
              <a:t>sit</a:t>
            </a:r>
            <a:r>
              <a:rPr lang="da-DK" sz="6205" spc="-301">
                <a:solidFill>
                  <a:srgbClr val="2D4D7E"/>
                </a:solidFill>
              </a:rPr>
              <a:t> </a:t>
            </a:r>
            <a:r>
              <a:rPr lang="da-DK" sz="6205" spc="-61">
                <a:solidFill>
                  <a:srgbClr val="2D4D7E"/>
                </a:solidFill>
              </a:rPr>
              <a:t>amet  </a:t>
            </a:r>
            <a:r>
              <a:rPr lang="da-DK" sz="6205" spc="-75">
                <a:solidFill>
                  <a:srgbClr val="2D4D7E"/>
                </a:solidFill>
              </a:rPr>
              <a:t>consectetur</a:t>
            </a:r>
            <a:r>
              <a:rPr lang="da-DK" sz="6205" spc="-132">
                <a:solidFill>
                  <a:srgbClr val="2D4D7E"/>
                </a:solidFill>
              </a:rPr>
              <a:t> </a:t>
            </a:r>
            <a:r>
              <a:rPr lang="da-DK" sz="6205" spc="-66">
                <a:solidFill>
                  <a:srgbClr val="2D4D7E"/>
                </a:solidFill>
              </a:rPr>
              <a:t>doius</a:t>
            </a:r>
            <a:endParaRPr lang="pt-BR"/>
          </a:p>
        </p:txBody>
      </p:sp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27E02929-7152-4461-99A5-AB65CE1E47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9731" y="3686393"/>
            <a:ext cx="9778364" cy="1520994"/>
          </a:xfrm>
        </p:spPr>
        <p:txBody>
          <a:bodyPr/>
          <a:lstStyle>
            <a:lvl1pPr>
              <a:defRPr lang="pt-BR" sz="2773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/>
            <a:r>
              <a:rPr lang="pt-BR" sz="2773" b="0" err="1">
                <a:solidFill>
                  <a:srgbClr val="3F3F3F"/>
                </a:solidFill>
                <a:latin typeface="Calibri"/>
                <a:cs typeface="Calibri"/>
              </a:rPr>
              <a:t>Cius</a:t>
            </a:r>
            <a:r>
              <a:rPr lang="pt-BR" sz="2773" b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pt-BR" sz="2773" b="0" err="1">
                <a:solidFill>
                  <a:srgbClr val="3F3F3F"/>
                </a:solidFill>
                <a:latin typeface="Calibri"/>
                <a:cs typeface="Calibri"/>
              </a:rPr>
              <a:t>delibus</a:t>
            </a:r>
            <a:r>
              <a:rPr lang="pt-BR" sz="2773" b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pt-BR" sz="2773" b="0" spc="-5" err="1">
                <a:solidFill>
                  <a:srgbClr val="3F3F3F"/>
                </a:solidFill>
                <a:latin typeface="Calibri"/>
                <a:cs typeface="Calibri"/>
              </a:rPr>
              <a:t>daerovitae</a:t>
            </a:r>
            <a:r>
              <a:rPr lang="pt-BR" sz="2773" b="0" spc="-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pt-BR" sz="2773" b="0" err="1">
                <a:solidFill>
                  <a:srgbClr val="3F3F3F"/>
                </a:solidFill>
                <a:latin typeface="Calibri"/>
                <a:cs typeface="Calibri"/>
              </a:rPr>
              <a:t>nonsendebita</a:t>
            </a:r>
            <a:r>
              <a:rPr lang="pt-BR" sz="2773" b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pt-BR" sz="2773" b="0" spc="-5" err="1">
                <a:solidFill>
                  <a:srgbClr val="3F3F3F"/>
                </a:solidFill>
                <a:latin typeface="Calibri"/>
                <a:cs typeface="Calibri"/>
              </a:rPr>
              <a:t>corpore</a:t>
            </a:r>
            <a:r>
              <a:rPr lang="pt-BR" sz="2773" b="0" spc="-5">
                <a:solidFill>
                  <a:srgbClr val="3F3F3F"/>
                </a:solidFill>
                <a:latin typeface="Calibri"/>
                <a:cs typeface="Calibri"/>
              </a:rPr>
              <a:t>, </a:t>
            </a:r>
            <a:r>
              <a:rPr lang="pt-BR" sz="2773" b="0" spc="-19" err="1">
                <a:solidFill>
                  <a:srgbClr val="3F3F3F"/>
                </a:solidFill>
                <a:latin typeface="Calibri"/>
                <a:cs typeface="Calibri"/>
              </a:rPr>
              <a:t>ex</a:t>
            </a:r>
            <a:r>
              <a:rPr lang="pt-BR" sz="2773" b="0" spc="-19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pt-BR" sz="2773" b="0" spc="5" err="1">
                <a:solidFill>
                  <a:srgbClr val="3F3F3F"/>
                </a:solidFill>
                <a:latin typeface="Calibri"/>
                <a:cs typeface="Calibri"/>
              </a:rPr>
              <a:t>essit</a:t>
            </a:r>
            <a:r>
              <a:rPr lang="pt-BR" sz="2773" b="0" spc="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pt-BR" sz="2773" b="0" err="1">
                <a:solidFill>
                  <a:srgbClr val="3F3F3F"/>
                </a:solidFill>
                <a:latin typeface="Calibri"/>
                <a:cs typeface="Calibri"/>
              </a:rPr>
              <a:t>ipienda</a:t>
            </a:r>
            <a:r>
              <a:rPr lang="pt-BR" sz="2773" b="0">
                <a:solidFill>
                  <a:srgbClr val="3F3F3F"/>
                </a:solidFill>
                <a:latin typeface="Calibri"/>
                <a:cs typeface="Calibri"/>
              </a:rPr>
              <a:t>.  </a:t>
            </a:r>
            <a:r>
              <a:rPr lang="pt-BR" sz="2773" b="0" err="1">
                <a:solidFill>
                  <a:srgbClr val="3F3F3F"/>
                </a:solidFill>
                <a:latin typeface="Calibri"/>
                <a:cs typeface="Calibri"/>
              </a:rPr>
              <a:t>Aceptassitas</a:t>
            </a:r>
            <a:r>
              <a:rPr lang="pt-BR" sz="2773" b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pt-BR" sz="2773" b="0" spc="-9" err="1">
                <a:solidFill>
                  <a:srgbClr val="3F3F3F"/>
                </a:solidFill>
                <a:latin typeface="Calibri"/>
                <a:cs typeface="Calibri"/>
              </a:rPr>
              <a:t>nusti</a:t>
            </a:r>
            <a:r>
              <a:rPr lang="pt-BR" sz="2773" b="0" spc="-9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pt-BR" sz="2773" b="0" err="1">
                <a:solidFill>
                  <a:srgbClr val="3F3F3F"/>
                </a:solidFill>
                <a:latin typeface="Calibri"/>
                <a:cs typeface="Calibri"/>
              </a:rPr>
              <a:t>berumet</a:t>
            </a:r>
            <a:r>
              <a:rPr lang="pt-BR" sz="2773" b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pt-BR" sz="2773" b="0" spc="-5">
                <a:solidFill>
                  <a:srgbClr val="3F3F3F"/>
                </a:solidFill>
                <a:latin typeface="Calibri"/>
                <a:cs typeface="Calibri"/>
              </a:rPr>
              <a:t>et </a:t>
            </a:r>
            <a:r>
              <a:rPr lang="pt-BR" sz="2773" b="0" spc="-9" err="1">
                <a:solidFill>
                  <a:srgbClr val="3F3F3F"/>
                </a:solidFill>
                <a:latin typeface="Calibri"/>
                <a:cs typeface="Calibri"/>
              </a:rPr>
              <a:t>velesti</a:t>
            </a:r>
            <a:r>
              <a:rPr lang="pt-BR" sz="2773" b="0" spc="-9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pt-BR" sz="2773" b="0" err="1">
                <a:solidFill>
                  <a:srgbClr val="3F3F3F"/>
                </a:solidFill>
                <a:latin typeface="Calibri"/>
                <a:cs typeface="Calibri"/>
              </a:rPr>
              <a:t>comnim</a:t>
            </a:r>
            <a:r>
              <a:rPr lang="pt-BR" sz="2773" b="0">
                <a:solidFill>
                  <a:srgbClr val="3F3F3F"/>
                </a:solidFill>
                <a:latin typeface="Calibri"/>
                <a:cs typeface="Calibri"/>
              </a:rPr>
              <a:t> i </a:t>
            </a:r>
            <a:r>
              <a:rPr lang="pt-BR" sz="2773" b="0" spc="-5" err="1">
                <a:solidFill>
                  <a:srgbClr val="3F3F3F"/>
                </a:solidFill>
                <a:latin typeface="Calibri"/>
                <a:cs typeface="Calibri"/>
              </a:rPr>
              <a:t>litatenem</a:t>
            </a:r>
            <a:r>
              <a:rPr lang="pt-BR" sz="2773" b="0" spc="-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pt-BR" sz="2773" b="0" spc="-5" err="1">
                <a:solidFill>
                  <a:srgbClr val="3F3F3F"/>
                </a:solidFill>
                <a:latin typeface="Calibri"/>
                <a:cs typeface="Calibri"/>
              </a:rPr>
              <a:t>autent</a:t>
            </a:r>
            <a:r>
              <a:rPr lang="pt-BR" sz="2773" b="0" spc="-5">
                <a:solidFill>
                  <a:srgbClr val="3F3F3F"/>
                </a:solidFill>
                <a:latin typeface="Calibri"/>
                <a:cs typeface="Calibri"/>
              </a:rPr>
              <a:t>  </a:t>
            </a:r>
            <a:r>
              <a:rPr lang="pt-BR" sz="2773" b="0" spc="9" err="1">
                <a:solidFill>
                  <a:srgbClr val="3F3F3F"/>
                </a:solidFill>
                <a:latin typeface="Calibri"/>
                <a:cs typeface="Calibri"/>
              </a:rPr>
              <a:t>ma</a:t>
            </a:r>
            <a:r>
              <a:rPr lang="pt-BR" sz="2773" b="0" spc="9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pt-BR" sz="2773" b="0" spc="-5">
                <a:solidFill>
                  <a:srgbClr val="3F3F3F"/>
                </a:solidFill>
                <a:latin typeface="Calibri"/>
                <a:cs typeface="Calibri"/>
              </a:rPr>
              <a:t>sunt </a:t>
            </a:r>
            <a:r>
              <a:rPr lang="pt-BR" sz="2773" b="0" err="1">
                <a:solidFill>
                  <a:srgbClr val="3F3F3F"/>
                </a:solidFill>
                <a:latin typeface="Calibri"/>
                <a:cs typeface="Calibri"/>
              </a:rPr>
              <a:t>is</a:t>
            </a:r>
            <a:r>
              <a:rPr lang="pt-BR" sz="2773" b="0">
                <a:solidFill>
                  <a:srgbClr val="3F3F3F"/>
                </a:solidFill>
                <a:latin typeface="Calibri"/>
                <a:cs typeface="Calibri"/>
              </a:rPr>
              <a:t>. </a:t>
            </a:r>
            <a:r>
              <a:rPr lang="pt-BR" sz="2773" spc="5" err="1">
                <a:solidFill>
                  <a:srgbClr val="3F3F3F"/>
                </a:solidFill>
              </a:rPr>
              <a:t>Quia</a:t>
            </a:r>
            <a:r>
              <a:rPr lang="pt-BR" sz="2773" spc="5">
                <a:solidFill>
                  <a:srgbClr val="3F3F3F"/>
                </a:solidFill>
              </a:rPr>
              <a:t> </a:t>
            </a:r>
            <a:r>
              <a:rPr lang="pt-BR" sz="2773" spc="-5">
                <a:solidFill>
                  <a:srgbClr val="3F3F3F"/>
                </a:solidFill>
              </a:rPr>
              <a:t>et </a:t>
            </a:r>
            <a:r>
              <a:rPr lang="pt-BR" sz="2773" spc="-5" err="1">
                <a:solidFill>
                  <a:srgbClr val="3F3F3F"/>
                </a:solidFill>
              </a:rPr>
              <a:t>et</a:t>
            </a:r>
            <a:r>
              <a:rPr lang="pt-BR" sz="2773" spc="-5">
                <a:solidFill>
                  <a:srgbClr val="3F3F3F"/>
                </a:solidFill>
              </a:rPr>
              <a:t> </a:t>
            </a:r>
            <a:r>
              <a:rPr lang="pt-BR" sz="2773" spc="5">
                <a:solidFill>
                  <a:srgbClr val="3F3F3F"/>
                </a:solidFill>
              </a:rPr>
              <a:t>por </a:t>
            </a:r>
            <a:r>
              <a:rPr lang="pt-BR" sz="2773">
                <a:solidFill>
                  <a:srgbClr val="3F3F3F"/>
                </a:solidFill>
              </a:rPr>
              <a:t>autem </a:t>
            </a:r>
            <a:r>
              <a:rPr lang="pt-BR" sz="2773" spc="5" err="1">
                <a:solidFill>
                  <a:srgbClr val="3F3F3F"/>
                </a:solidFill>
              </a:rPr>
              <a:t>ea</a:t>
            </a:r>
            <a:r>
              <a:rPr lang="pt-BR" sz="2773" spc="5">
                <a:solidFill>
                  <a:srgbClr val="3F3F3F"/>
                </a:solidFill>
              </a:rPr>
              <a:t> </a:t>
            </a:r>
            <a:r>
              <a:rPr lang="pt-BR" sz="2773" err="1">
                <a:solidFill>
                  <a:srgbClr val="3F3F3F"/>
                </a:solidFill>
              </a:rPr>
              <a:t>sitae</a:t>
            </a:r>
            <a:r>
              <a:rPr lang="pt-BR" sz="2773">
                <a:solidFill>
                  <a:srgbClr val="3F3F3F"/>
                </a:solidFill>
              </a:rPr>
              <a:t> </a:t>
            </a:r>
            <a:r>
              <a:rPr lang="pt-BR" sz="2773" spc="-9" err="1">
                <a:solidFill>
                  <a:srgbClr val="3F3F3F"/>
                </a:solidFill>
              </a:rPr>
              <a:t>earciet</a:t>
            </a:r>
            <a:r>
              <a:rPr lang="pt-BR" sz="2773" spc="-9">
                <a:solidFill>
                  <a:srgbClr val="3F3F3F"/>
                </a:solidFill>
              </a:rPr>
              <a:t> </a:t>
            </a:r>
            <a:r>
              <a:rPr lang="pt-BR" sz="2773" spc="5" err="1">
                <a:solidFill>
                  <a:srgbClr val="3F3F3F"/>
                </a:solidFill>
              </a:rPr>
              <a:t>lit</a:t>
            </a:r>
            <a:r>
              <a:rPr lang="pt-BR" sz="2773" spc="28">
                <a:solidFill>
                  <a:srgbClr val="3F3F3F"/>
                </a:solidFill>
              </a:rPr>
              <a:t> </a:t>
            </a:r>
            <a:r>
              <a:rPr lang="pt-BR" sz="2773" spc="-9">
                <a:solidFill>
                  <a:srgbClr val="3F3F3F"/>
                </a:solidFill>
              </a:rPr>
              <a:t>vero:</a:t>
            </a:r>
            <a:endParaRPr lang="pt-BR"/>
          </a:p>
        </p:txBody>
      </p:sp>
      <p:sp>
        <p:nvSpPr>
          <p:cNvPr id="9" name="Espaço Reservado para Texto 18">
            <a:extLst>
              <a:ext uri="{FF2B5EF4-FFF2-40B4-BE49-F238E27FC236}">
                <a16:creationId xmlns:a16="http://schemas.microsoft.com/office/drawing/2014/main" id="{EDFEC592-83E7-4224-ACEA-CE8A371358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82207" y="5460683"/>
            <a:ext cx="8912845" cy="846386"/>
          </a:xfrm>
        </p:spPr>
        <p:txBody>
          <a:bodyPr/>
          <a:lstStyle>
            <a:lvl1pPr marL="444738" marR="512195" indent="-432799">
              <a:lnSpc>
                <a:spcPts val="3065"/>
              </a:lnSpc>
              <a:spcBef>
                <a:spcPts val="432"/>
              </a:spcBef>
              <a:buFont typeface="+mj-lt"/>
              <a:buAutoNum type="arabicPeriod"/>
              <a:tabLst>
                <a:tab pos="444738" algn="l"/>
                <a:tab pos="445334" algn="l"/>
              </a:tabLst>
              <a:defRPr lang="pt-BR" sz="2773" b="0" i="0" kern="1200" spc="5" dirty="0" smtClean="0">
                <a:solidFill>
                  <a:srgbClr val="3F3F3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473075" marR="544830" indent="-460375">
              <a:lnSpc>
                <a:spcPts val="3260"/>
              </a:lnSpc>
              <a:spcBef>
                <a:spcPts val="459"/>
              </a:spcBef>
              <a:buAutoNum type="arabicPeriod"/>
              <a:tabLst>
                <a:tab pos="473075" algn="l"/>
                <a:tab pos="473709" algn="l"/>
              </a:tabLst>
            </a:pPr>
            <a:r>
              <a:rPr lang="pt-BR" sz="2773" spc="-5" err="1">
                <a:solidFill>
                  <a:srgbClr val="3F3F3F"/>
                </a:solidFill>
                <a:latin typeface="Calibri"/>
                <a:cs typeface="Calibri"/>
              </a:rPr>
              <a:t>Lorem</a:t>
            </a:r>
            <a:r>
              <a:rPr lang="pt-BR" sz="2773" spc="-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pt-BR" sz="2773">
                <a:solidFill>
                  <a:srgbClr val="3F3F3F"/>
                </a:solidFill>
                <a:latin typeface="Calibri"/>
                <a:cs typeface="Calibri"/>
              </a:rPr>
              <a:t>ipsum </a:t>
            </a:r>
            <a:r>
              <a:rPr lang="pt-BR" sz="2773" err="1">
                <a:solidFill>
                  <a:srgbClr val="3F3F3F"/>
                </a:solidFill>
                <a:latin typeface="Calibri"/>
                <a:cs typeface="Calibri"/>
              </a:rPr>
              <a:t>dolor</a:t>
            </a:r>
            <a:r>
              <a:rPr lang="pt-BR" sz="2773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pt-BR" sz="2773" err="1">
                <a:solidFill>
                  <a:srgbClr val="3F3F3F"/>
                </a:solidFill>
                <a:latin typeface="Calibri"/>
                <a:cs typeface="Calibri"/>
              </a:rPr>
              <a:t>sit</a:t>
            </a:r>
            <a:r>
              <a:rPr lang="pt-BR" sz="2773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pt-BR" sz="2773" spc="5" err="1">
                <a:solidFill>
                  <a:srgbClr val="3F3F3F"/>
                </a:solidFill>
                <a:latin typeface="Calibri"/>
                <a:cs typeface="Calibri"/>
              </a:rPr>
              <a:t>amet</a:t>
            </a:r>
            <a:r>
              <a:rPr lang="pt-BR" sz="2773" spc="5">
                <a:solidFill>
                  <a:srgbClr val="3F3F3F"/>
                </a:solidFill>
                <a:latin typeface="Calibri"/>
                <a:cs typeface="Calibri"/>
              </a:rPr>
              <a:t>, </a:t>
            </a:r>
            <a:r>
              <a:rPr lang="pt-BR" sz="2773" spc="-5" err="1">
                <a:solidFill>
                  <a:srgbClr val="3F3F3F"/>
                </a:solidFill>
                <a:latin typeface="Calibri"/>
                <a:cs typeface="Calibri"/>
              </a:rPr>
              <a:t>consectetur</a:t>
            </a:r>
            <a:r>
              <a:rPr lang="pt-BR" sz="2773" spc="-5">
                <a:solidFill>
                  <a:srgbClr val="3F3F3F"/>
                </a:solidFill>
                <a:latin typeface="Calibri"/>
                <a:cs typeface="Calibri"/>
              </a:rPr>
              <a:t>  </a:t>
            </a:r>
            <a:r>
              <a:rPr lang="pt-BR" sz="2773" spc="5" err="1">
                <a:solidFill>
                  <a:srgbClr val="3F3F3F"/>
                </a:solidFill>
                <a:latin typeface="Calibri"/>
                <a:cs typeface="Calibri"/>
              </a:rPr>
              <a:t>adipiscing</a:t>
            </a:r>
            <a:r>
              <a:rPr lang="pt-BR" sz="2773" spc="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pt-BR" sz="2773" spc="5" err="1">
                <a:solidFill>
                  <a:srgbClr val="3F3F3F"/>
                </a:solidFill>
                <a:latin typeface="Calibri"/>
                <a:cs typeface="Calibri"/>
              </a:rPr>
              <a:t>elit</a:t>
            </a:r>
            <a:r>
              <a:rPr lang="pt-BR" sz="2773" spc="5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pt-BR" sz="2773" err="1">
                <a:solidFill>
                  <a:srgbClr val="3F3F3F"/>
                </a:solidFill>
                <a:latin typeface="Calibri"/>
                <a:cs typeface="Calibri"/>
              </a:rPr>
              <a:t>lacus</a:t>
            </a:r>
            <a:r>
              <a:rPr lang="pt-BR" sz="2773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pt-BR" sz="2773" spc="-5">
                <a:solidFill>
                  <a:srgbClr val="3F3F3F"/>
                </a:solidFill>
                <a:latin typeface="Calibri"/>
                <a:cs typeface="Calibri"/>
              </a:rPr>
              <a:t>ante</a:t>
            </a:r>
            <a:r>
              <a:rPr lang="pt-BR" sz="2773" spc="-9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pt-BR" sz="2773" spc="5" err="1">
                <a:solidFill>
                  <a:srgbClr val="3F3F3F"/>
                </a:solidFill>
                <a:latin typeface="Calibri"/>
                <a:cs typeface="Calibri"/>
              </a:rPr>
              <a:t>turpis</a:t>
            </a:r>
            <a:r>
              <a:rPr lang="pt-BR" sz="2773" spc="5">
                <a:solidFill>
                  <a:srgbClr val="3F3F3F"/>
                </a:solidFill>
                <a:latin typeface="Calibri"/>
                <a:cs typeface="Calibri"/>
              </a:rPr>
              <a:t>.</a:t>
            </a:r>
            <a:endParaRPr lang="pt-BR" sz="2773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49473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m, Tópico e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11">
            <a:extLst>
              <a:ext uri="{FF2B5EF4-FFF2-40B4-BE49-F238E27FC236}">
                <a16:creationId xmlns:a16="http://schemas.microsoft.com/office/drawing/2014/main" id="{A3977A85-6831-4B02-9D28-EAABF0D0C0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7032" y="1223391"/>
            <a:ext cx="9778365" cy="1520994"/>
          </a:xfrm>
        </p:spPr>
        <p:txBody>
          <a:bodyPr/>
          <a:lstStyle>
            <a:lvl1pPr marL="11939" marR="2258910">
              <a:lnSpc>
                <a:spcPct val="72900"/>
              </a:lnSpc>
              <a:spcBef>
                <a:spcPts val="2106"/>
              </a:spcBef>
              <a:defRPr lang="pt-BR" sz="6205" b="1" i="0" spc="-71" dirty="0" smtClean="0">
                <a:solidFill>
                  <a:srgbClr val="2D4D7E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/>
            <a:r>
              <a:rPr lang="da-DK" sz="6205" spc="-71">
                <a:solidFill>
                  <a:srgbClr val="2D4D7E"/>
                </a:solidFill>
              </a:rPr>
              <a:t>Lorem </a:t>
            </a:r>
            <a:r>
              <a:rPr lang="da-DK" sz="6205" spc="-61">
                <a:solidFill>
                  <a:srgbClr val="2D4D7E"/>
                </a:solidFill>
              </a:rPr>
              <a:t>ipsum </a:t>
            </a:r>
            <a:r>
              <a:rPr lang="da-DK" sz="6205" spc="-42">
                <a:solidFill>
                  <a:srgbClr val="2D4D7E"/>
                </a:solidFill>
              </a:rPr>
              <a:t>sit</a:t>
            </a:r>
            <a:r>
              <a:rPr lang="da-DK" sz="6205" spc="-301">
                <a:solidFill>
                  <a:srgbClr val="2D4D7E"/>
                </a:solidFill>
              </a:rPr>
              <a:t> </a:t>
            </a:r>
            <a:r>
              <a:rPr lang="da-DK" sz="6205" spc="-61">
                <a:solidFill>
                  <a:srgbClr val="2D4D7E"/>
                </a:solidFill>
              </a:rPr>
              <a:t>amet  </a:t>
            </a:r>
            <a:r>
              <a:rPr lang="da-DK" sz="6205" spc="-75">
                <a:solidFill>
                  <a:srgbClr val="2D4D7E"/>
                </a:solidFill>
              </a:rPr>
              <a:t>consectetur</a:t>
            </a:r>
            <a:r>
              <a:rPr lang="da-DK" sz="6205" spc="-132">
                <a:solidFill>
                  <a:srgbClr val="2D4D7E"/>
                </a:solidFill>
              </a:rPr>
              <a:t> </a:t>
            </a:r>
            <a:r>
              <a:rPr lang="da-DK" sz="6205" spc="-66">
                <a:solidFill>
                  <a:srgbClr val="2D4D7E"/>
                </a:solidFill>
              </a:rPr>
              <a:t>doius</a:t>
            </a:r>
            <a:endParaRPr lang="pt-BR"/>
          </a:p>
        </p:txBody>
      </p:sp>
      <p:sp>
        <p:nvSpPr>
          <p:cNvPr id="11" name="Espaço Reservado para Texto 43">
            <a:extLst>
              <a:ext uri="{FF2B5EF4-FFF2-40B4-BE49-F238E27FC236}">
                <a16:creationId xmlns:a16="http://schemas.microsoft.com/office/drawing/2014/main" id="{DB306B78-4398-41BF-9FD5-EDB7A58A05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621417" y="4148138"/>
            <a:ext cx="4567756" cy="1519455"/>
          </a:xfrm>
        </p:spPr>
        <p:txBody>
          <a:bodyPr/>
          <a:lstStyle>
            <a:lvl1pPr marL="11939" marR="4776">
              <a:lnSpc>
                <a:spcPct val="100000"/>
              </a:lnSpc>
              <a:spcBef>
                <a:spcPts val="28"/>
              </a:spcBef>
              <a:defRPr lang="pt-BR" sz="2303" b="0" kern="1200" dirty="0" smtClean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5080">
              <a:lnSpc>
                <a:spcPct val="101000"/>
              </a:lnSpc>
              <a:spcBef>
                <a:spcPts val="1614"/>
              </a:spcBef>
            </a:pPr>
            <a:r>
              <a:rPr lang="pt-BR" sz="2303" err="1">
                <a:solidFill>
                  <a:srgbClr val="6F777C"/>
                </a:solidFill>
                <a:latin typeface="Calibri"/>
                <a:cs typeface="Calibri"/>
              </a:rPr>
              <a:t>Consectetur</a:t>
            </a:r>
            <a:r>
              <a:rPr lang="pt-BR" sz="2303">
                <a:solidFill>
                  <a:srgbClr val="6F777C"/>
                </a:solidFill>
                <a:latin typeface="Calibri"/>
                <a:cs typeface="Calibri"/>
              </a:rPr>
              <a:t> </a:t>
            </a:r>
            <a:r>
              <a:rPr lang="pt-BR" sz="2303" spc="5" err="1">
                <a:solidFill>
                  <a:srgbClr val="6F777C"/>
                </a:solidFill>
                <a:latin typeface="Calibri"/>
                <a:cs typeface="Calibri"/>
              </a:rPr>
              <a:t>adipiscing</a:t>
            </a:r>
            <a:r>
              <a:rPr lang="pt-BR" sz="2303" spc="5">
                <a:solidFill>
                  <a:srgbClr val="6F777C"/>
                </a:solidFill>
                <a:latin typeface="Calibri"/>
                <a:cs typeface="Calibri"/>
              </a:rPr>
              <a:t> </a:t>
            </a:r>
            <a:r>
              <a:rPr lang="pt-BR" sz="2303" spc="5" err="1">
                <a:solidFill>
                  <a:srgbClr val="6F777C"/>
                </a:solidFill>
                <a:latin typeface="Calibri"/>
                <a:cs typeface="Calibri"/>
              </a:rPr>
              <a:t>elit</a:t>
            </a:r>
            <a:r>
              <a:rPr lang="pt-BR" sz="2303" spc="5">
                <a:solidFill>
                  <a:srgbClr val="6F777C"/>
                </a:solidFill>
                <a:latin typeface="Calibri"/>
                <a:cs typeface="Calibri"/>
              </a:rPr>
              <a:t>, </a:t>
            </a:r>
            <a:r>
              <a:rPr lang="pt-BR" sz="2303" spc="5" err="1">
                <a:solidFill>
                  <a:srgbClr val="6F777C"/>
                </a:solidFill>
                <a:latin typeface="Calibri"/>
                <a:cs typeface="Calibri"/>
              </a:rPr>
              <a:t>sed</a:t>
            </a:r>
            <a:r>
              <a:rPr lang="pt-BR" sz="2303" spc="5">
                <a:solidFill>
                  <a:srgbClr val="6F777C"/>
                </a:solidFill>
                <a:latin typeface="Calibri"/>
                <a:cs typeface="Calibri"/>
              </a:rPr>
              <a:t>  do </a:t>
            </a:r>
            <a:r>
              <a:rPr lang="pt-BR" sz="2303" spc="9" err="1">
                <a:solidFill>
                  <a:srgbClr val="6F777C"/>
                </a:solidFill>
                <a:latin typeface="Calibri"/>
                <a:cs typeface="Calibri"/>
              </a:rPr>
              <a:t>eiusmod</a:t>
            </a:r>
            <a:r>
              <a:rPr lang="pt-BR" sz="2303" spc="9">
                <a:solidFill>
                  <a:srgbClr val="6F777C"/>
                </a:solidFill>
                <a:latin typeface="Calibri"/>
                <a:cs typeface="Calibri"/>
              </a:rPr>
              <a:t> </a:t>
            </a:r>
            <a:r>
              <a:rPr lang="pt-BR" sz="2303" spc="5" err="1">
                <a:solidFill>
                  <a:srgbClr val="6F777C"/>
                </a:solidFill>
                <a:latin typeface="Calibri"/>
                <a:cs typeface="Calibri"/>
              </a:rPr>
              <a:t>tempor</a:t>
            </a:r>
            <a:r>
              <a:rPr lang="pt-BR" sz="2303" spc="5">
                <a:solidFill>
                  <a:srgbClr val="6F777C"/>
                </a:solidFill>
                <a:latin typeface="Calibri"/>
                <a:cs typeface="Calibri"/>
              </a:rPr>
              <a:t> </a:t>
            </a:r>
            <a:r>
              <a:rPr lang="pt-BR" sz="2303" err="1">
                <a:solidFill>
                  <a:srgbClr val="6F777C"/>
                </a:solidFill>
                <a:latin typeface="Calibri"/>
                <a:cs typeface="Calibri"/>
              </a:rPr>
              <a:t>incididunt</a:t>
            </a:r>
            <a:r>
              <a:rPr lang="pt-BR" sz="2303">
                <a:solidFill>
                  <a:srgbClr val="6F777C"/>
                </a:solidFill>
                <a:latin typeface="Calibri"/>
                <a:cs typeface="Calibri"/>
              </a:rPr>
              <a:t> </a:t>
            </a:r>
            <a:r>
              <a:rPr lang="pt-BR" sz="2303" spc="5">
                <a:solidFill>
                  <a:srgbClr val="6F777C"/>
                </a:solidFill>
                <a:latin typeface="Calibri"/>
                <a:cs typeface="Calibri"/>
              </a:rPr>
              <a:t>ut  </a:t>
            </a:r>
            <a:r>
              <a:rPr lang="pt-BR" sz="2303">
                <a:solidFill>
                  <a:srgbClr val="6F777C"/>
                </a:solidFill>
                <a:latin typeface="Calibri"/>
                <a:cs typeface="Calibri"/>
              </a:rPr>
              <a:t>labore et </a:t>
            </a:r>
            <a:r>
              <a:rPr lang="pt-BR" sz="2303" err="1">
                <a:solidFill>
                  <a:srgbClr val="6F777C"/>
                </a:solidFill>
                <a:latin typeface="Calibri"/>
                <a:cs typeface="Calibri"/>
              </a:rPr>
              <a:t>dolore</a:t>
            </a:r>
            <a:r>
              <a:rPr lang="pt-BR" sz="2303">
                <a:solidFill>
                  <a:srgbClr val="6F777C"/>
                </a:solidFill>
                <a:latin typeface="Calibri"/>
                <a:cs typeface="Calibri"/>
              </a:rPr>
              <a:t> </a:t>
            </a:r>
            <a:r>
              <a:rPr lang="pt-BR" sz="2303" spc="9">
                <a:solidFill>
                  <a:srgbClr val="6F777C"/>
                </a:solidFill>
                <a:latin typeface="Calibri"/>
                <a:cs typeface="Calibri"/>
              </a:rPr>
              <a:t>magna</a:t>
            </a:r>
            <a:r>
              <a:rPr lang="pt-BR" sz="2303">
                <a:solidFill>
                  <a:srgbClr val="6F777C"/>
                </a:solidFill>
                <a:latin typeface="Calibri"/>
                <a:cs typeface="Calibri"/>
              </a:rPr>
              <a:t> </a:t>
            </a:r>
            <a:r>
              <a:rPr lang="pt-BR" sz="2303" spc="5" err="1">
                <a:solidFill>
                  <a:srgbClr val="6F777C"/>
                </a:solidFill>
                <a:latin typeface="Calibri"/>
                <a:cs typeface="Calibri"/>
              </a:rPr>
              <a:t>aliqua</a:t>
            </a:r>
            <a:r>
              <a:rPr lang="pt-BR" sz="2303" spc="5">
                <a:solidFill>
                  <a:srgbClr val="6F777C"/>
                </a:solidFill>
                <a:latin typeface="Calibri"/>
                <a:cs typeface="Calibri"/>
              </a:rPr>
              <a:t>.</a:t>
            </a:r>
            <a:endParaRPr lang="pt-BR" sz="2303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pt-BR" sz="2303" spc="9">
                <a:solidFill>
                  <a:srgbClr val="6F777C"/>
                </a:solidFill>
                <a:latin typeface="Calibri"/>
                <a:cs typeface="Calibri"/>
              </a:rPr>
              <a:t>Ut </a:t>
            </a:r>
            <a:r>
              <a:rPr lang="pt-BR" sz="2303" spc="9" err="1">
                <a:solidFill>
                  <a:srgbClr val="6F777C"/>
                </a:solidFill>
                <a:latin typeface="Calibri"/>
                <a:cs typeface="Calibri"/>
              </a:rPr>
              <a:t>enim</a:t>
            </a:r>
            <a:r>
              <a:rPr lang="pt-BR" sz="2303" spc="9">
                <a:solidFill>
                  <a:srgbClr val="6F777C"/>
                </a:solidFill>
                <a:latin typeface="Calibri"/>
                <a:cs typeface="Calibri"/>
              </a:rPr>
              <a:t> ad </a:t>
            </a:r>
            <a:r>
              <a:rPr lang="pt-BR" sz="2303" spc="9" err="1">
                <a:solidFill>
                  <a:srgbClr val="6F777C"/>
                </a:solidFill>
                <a:latin typeface="Calibri"/>
                <a:cs typeface="Calibri"/>
              </a:rPr>
              <a:t>minim</a:t>
            </a:r>
            <a:r>
              <a:rPr lang="pt-BR" sz="2303" spc="-24">
                <a:solidFill>
                  <a:srgbClr val="6F777C"/>
                </a:solidFill>
                <a:latin typeface="Calibri"/>
                <a:cs typeface="Calibri"/>
              </a:rPr>
              <a:t> </a:t>
            </a:r>
            <a:r>
              <a:rPr lang="pt-BR" sz="2303" spc="5" err="1">
                <a:solidFill>
                  <a:srgbClr val="6F777C"/>
                </a:solidFill>
                <a:latin typeface="Calibri"/>
                <a:cs typeface="Calibri"/>
              </a:rPr>
              <a:t>veniam</a:t>
            </a:r>
            <a:r>
              <a:rPr lang="pt-BR" sz="2303" spc="5">
                <a:solidFill>
                  <a:srgbClr val="6F777C"/>
                </a:solidFill>
                <a:latin typeface="Calibri"/>
                <a:cs typeface="Calibri"/>
              </a:rPr>
              <a:t>.</a:t>
            </a:r>
            <a:endParaRPr lang="pt-BR" sz="2303">
              <a:latin typeface="Calibri"/>
              <a:cs typeface="Calibri"/>
            </a:endParaRPr>
          </a:p>
        </p:txBody>
      </p:sp>
      <p:sp>
        <p:nvSpPr>
          <p:cNvPr id="12" name="Espaço Reservado para Texto 2">
            <a:extLst>
              <a:ext uri="{FF2B5EF4-FFF2-40B4-BE49-F238E27FC236}">
                <a16:creationId xmlns:a16="http://schemas.microsoft.com/office/drawing/2014/main" id="{1C0E71BE-9328-4AB5-94F1-709D4E3EAD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627576" y="3292475"/>
            <a:ext cx="4561598" cy="711605"/>
          </a:xfrm>
        </p:spPr>
        <p:txBody>
          <a:bodyPr/>
          <a:lstStyle>
            <a:lvl1pPr marL="11939" marR="919921" algn="l" defTabSz="859627" rtl="0" eaLnBrk="1" latinLnBrk="0" hangingPunct="1">
              <a:lnSpc>
                <a:spcPct val="76900"/>
              </a:lnSpc>
              <a:spcBef>
                <a:spcPts val="879"/>
              </a:spcBef>
              <a:defRPr lang="pt-BR" sz="2773" b="1" kern="1200" spc="-47" dirty="0" smtClean="0">
                <a:solidFill>
                  <a:srgbClr val="005570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978535">
              <a:lnSpc>
                <a:spcPct val="76900"/>
              </a:lnSpc>
              <a:spcBef>
                <a:spcPts val="935"/>
              </a:spcBef>
            </a:pPr>
            <a:r>
              <a:rPr lang="da-DK" sz="2773" b="1" spc="-47">
                <a:solidFill>
                  <a:srgbClr val="005570"/>
                </a:solidFill>
                <a:latin typeface="Calibri"/>
                <a:cs typeface="Calibri"/>
              </a:rPr>
              <a:t>Lorem </a:t>
            </a:r>
            <a:r>
              <a:rPr lang="da-DK" sz="2773" b="1" spc="-42">
                <a:solidFill>
                  <a:srgbClr val="005570"/>
                </a:solidFill>
                <a:latin typeface="Calibri"/>
                <a:cs typeface="Calibri"/>
              </a:rPr>
              <a:t>ipsum </a:t>
            </a:r>
            <a:r>
              <a:rPr lang="da-DK" sz="2773" b="1" spc="-33">
                <a:solidFill>
                  <a:srgbClr val="005570"/>
                </a:solidFill>
                <a:latin typeface="Calibri"/>
                <a:cs typeface="Calibri"/>
              </a:rPr>
              <a:t>sit</a:t>
            </a:r>
            <a:r>
              <a:rPr lang="da-DK" sz="2773" b="1" spc="-282">
                <a:solidFill>
                  <a:srgbClr val="005570"/>
                </a:solidFill>
                <a:latin typeface="Calibri"/>
                <a:cs typeface="Calibri"/>
              </a:rPr>
              <a:t> </a:t>
            </a:r>
            <a:r>
              <a:rPr lang="da-DK" sz="2773" b="1" spc="-42">
                <a:solidFill>
                  <a:srgbClr val="005570"/>
                </a:solidFill>
                <a:latin typeface="Calibri"/>
                <a:cs typeface="Calibri"/>
              </a:rPr>
              <a:t>amet  </a:t>
            </a:r>
            <a:r>
              <a:rPr lang="da-DK" sz="2773" b="1" spc="-56">
                <a:solidFill>
                  <a:srgbClr val="005570"/>
                </a:solidFill>
                <a:latin typeface="Calibri"/>
                <a:cs typeface="Calibri"/>
              </a:rPr>
              <a:t>consectetur</a:t>
            </a:r>
            <a:endParaRPr lang="da-DK" sz="2773">
              <a:latin typeface="Calibri"/>
              <a:cs typeface="Calibri"/>
            </a:endParaRPr>
          </a:p>
        </p:txBody>
      </p:sp>
      <p:sp>
        <p:nvSpPr>
          <p:cNvPr id="14" name="Espaço Reservado para Imagem 17">
            <a:extLst>
              <a:ext uri="{FF2B5EF4-FFF2-40B4-BE49-F238E27FC236}">
                <a16:creationId xmlns:a16="http://schemas.microsoft.com/office/drawing/2014/main" id="{7E1D7635-A6F5-45EC-B3B0-6FBA9A2FF3A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88779" y="3076299"/>
            <a:ext cx="11623643" cy="6660347"/>
          </a:xfrm>
        </p:spPr>
        <p:txBody>
          <a:bodyPr/>
          <a:lstStyle>
            <a:lvl1pPr>
              <a:defRPr sz="2632">
                <a:solidFill>
                  <a:schemeClr val="tx1"/>
                </a:solidFill>
              </a:defRPr>
            </a:lvl1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20" name="Espaço Reservado para Texto 18">
            <a:extLst>
              <a:ext uri="{FF2B5EF4-FFF2-40B4-BE49-F238E27FC236}">
                <a16:creationId xmlns:a16="http://schemas.microsoft.com/office/drawing/2014/main" id="{E9AA2967-00A7-4558-9F1C-3353969D63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621419" y="5886587"/>
            <a:ext cx="5031833" cy="3850059"/>
          </a:xfrm>
        </p:spPr>
        <p:txBody>
          <a:bodyPr/>
          <a:lstStyle>
            <a:lvl1pPr marL="700835" marR="162971" indent="-393996">
              <a:lnSpc>
                <a:spcPts val="2322"/>
              </a:lnSpc>
              <a:spcBef>
                <a:spcPts val="1622"/>
              </a:spcBef>
              <a:buFont typeface="+mj-lt"/>
              <a:buAutoNum type="arabicPeriod"/>
              <a:tabLst>
                <a:tab pos="700835" algn="l"/>
                <a:tab pos="701432" algn="l"/>
              </a:tabLst>
              <a:defRPr lang="pt-BR" sz="2068" b="0" kern="1200" dirty="0" smtClean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45490" marR="255904" indent="-419100">
              <a:lnSpc>
                <a:spcPts val="2470"/>
              </a:lnSpc>
              <a:spcBef>
                <a:spcPts val="1725"/>
              </a:spcBef>
              <a:buAutoNum type="arabicPeriod"/>
              <a:tabLst>
                <a:tab pos="745490" algn="l"/>
                <a:tab pos="746125" algn="l"/>
              </a:tabLst>
            </a:pPr>
            <a:r>
              <a:rPr lang="pt-BR" sz="2068" spc="5" err="1">
                <a:solidFill>
                  <a:srgbClr val="6F777C"/>
                </a:solidFill>
                <a:latin typeface="Calibri"/>
                <a:cs typeface="Calibri"/>
              </a:rPr>
              <a:t>Lorem</a:t>
            </a:r>
            <a:r>
              <a:rPr lang="pt-BR" sz="2068" spc="5">
                <a:solidFill>
                  <a:srgbClr val="6F777C"/>
                </a:solidFill>
                <a:latin typeface="Calibri"/>
                <a:cs typeface="Calibri"/>
              </a:rPr>
              <a:t> ipsum </a:t>
            </a:r>
            <a:r>
              <a:rPr lang="pt-BR" sz="2068" spc="5" err="1">
                <a:solidFill>
                  <a:srgbClr val="6F777C"/>
                </a:solidFill>
                <a:latin typeface="Calibri"/>
                <a:cs typeface="Calibri"/>
              </a:rPr>
              <a:t>dolor</a:t>
            </a:r>
            <a:r>
              <a:rPr lang="pt-BR" sz="2068" spc="5">
                <a:solidFill>
                  <a:srgbClr val="6F777C"/>
                </a:solidFill>
                <a:latin typeface="Calibri"/>
                <a:cs typeface="Calibri"/>
              </a:rPr>
              <a:t> </a:t>
            </a:r>
            <a:r>
              <a:rPr lang="pt-BR" sz="2068" spc="5" err="1">
                <a:solidFill>
                  <a:srgbClr val="6F777C"/>
                </a:solidFill>
                <a:latin typeface="Calibri"/>
                <a:cs typeface="Calibri"/>
              </a:rPr>
              <a:t>sit</a:t>
            </a:r>
            <a:r>
              <a:rPr lang="pt-BR" sz="2068" spc="-71">
                <a:solidFill>
                  <a:srgbClr val="6F777C"/>
                </a:solidFill>
                <a:latin typeface="Calibri"/>
                <a:cs typeface="Calibri"/>
              </a:rPr>
              <a:t> </a:t>
            </a:r>
            <a:r>
              <a:rPr lang="pt-BR" sz="2068" spc="9" err="1">
                <a:solidFill>
                  <a:srgbClr val="6F777C"/>
                </a:solidFill>
                <a:latin typeface="Calibri"/>
                <a:cs typeface="Calibri"/>
              </a:rPr>
              <a:t>amet</a:t>
            </a:r>
            <a:r>
              <a:rPr lang="pt-BR" sz="2068" spc="9">
                <a:solidFill>
                  <a:srgbClr val="6F777C"/>
                </a:solidFill>
                <a:latin typeface="Calibri"/>
                <a:cs typeface="Calibri"/>
              </a:rPr>
              <a:t>,  </a:t>
            </a:r>
            <a:r>
              <a:rPr lang="pt-BR" sz="2068" err="1">
                <a:solidFill>
                  <a:srgbClr val="6F777C"/>
                </a:solidFill>
                <a:latin typeface="Calibri"/>
                <a:cs typeface="Calibri"/>
              </a:rPr>
              <a:t>consectetur</a:t>
            </a:r>
            <a:r>
              <a:rPr lang="pt-BR" sz="2068">
                <a:solidFill>
                  <a:srgbClr val="6F777C"/>
                </a:solidFill>
                <a:latin typeface="Calibri"/>
                <a:cs typeface="Calibri"/>
              </a:rPr>
              <a:t> </a:t>
            </a:r>
            <a:r>
              <a:rPr lang="pt-BR" sz="2068" spc="9" err="1">
                <a:solidFill>
                  <a:srgbClr val="6F777C"/>
                </a:solidFill>
                <a:latin typeface="Calibri"/>
                <a:cs typeface="Calibri"/>
              </a:rPr>
              <a:t>adipiscing</a:t>
            </a:r>
            <a:r>
              <a:rPr lang="pt-BR" sz="2068" spc="-9">
                <a:solidFill>
                  <a:srgbClr val="6F777C"/>
                </a:solidFill>
                <a:latin typeface="Calibri"/>
                <a:cs typeface="Calibri"/>
              </a:rPr>
              <a:t> </a:t>
            </a:r>
            <a:r>
              <a:rPr lang="pt-BR" sz="2068" spc="5" err="1">
                <a:solidFill>
                  <a:srgbClr val="6F777C"/>
                </a:solidFill>
                <a:latin typeface="Calibri"/>
                <a:cs typeface="Calibri"/>
              </a:rPr>
              <a:t>elit</a:t>
            </a:r>
            <a:r>
              <a:rPr lang="pt-BR" sz="2068" spc="5">
                <a:solidFill>
                  <a:srgbClr val="6F777C"/>
                </a:solidFill>
                <a:latin typeface="Calibri"/>
                <a:cs typeface="Calibri"/>
              </a:rPr>
              <a:t>.</a:t>
            </a:r>
            <a:endParaRPr lang="pt-BR" sz="2068">
              <a:latin typeface="Calibri"/>
              <a:cs typeface="Calibri"/>
            </a:endParaRPr>
          </a:p>
          <a:p>
            <a:pPr marL="745490" marR="556260" indent="-419100">
              <a:lnSpc>
                <a:spcPts val="2470"/>
              </a:lnSpc>
              <a:spcBef>
                <a:spcPts val="1730"/>
              </a:spcBef>
              <a:buAutoNum type="arabicPeriod"/>
              <a:tabLst>
                <a:tab pos="745490" algn="l"/>
                <a:tab pos="746125" algn="l"/>
              </a:tabLst>
            </a:pPr>
            <a:r>
              <a:rPr lang="pt-BR" sz="2068" spc="5" err="1">
                <a:solidFill>
                  <a:srgbClr val="6F777C"/>
                </a:solidFill>
                <a:latin typeface="Calibri"/>
                <a:cs typeface="Calibri"/>
              </a:rPr>
              <a:t>Sed</a:t>
            </a:r>
            <a:r>
              <a:rPr lang="pt-BR" sz="2068" spc="5">
                <a:solidFill>
                  <a:srgbClr val="6F777C"/>
                </a:solidFill>
                <a:latin typeface="Calibri"/>
                <a:cs typeface="Calibri"/>
              </a:rPr>
              <a:t> </a:t>
            </a:r>
            <a:r>
              <a:rPr lang="pt-BR" sz="2068" spc="5" err="1">
                <a:solidFill>
                  <a:srgbClr val="6F777C"/>
                </a:solidFill>
                <a:latin typeface="Calibri"/>
                <a:cs typeface="Calibri"/>
              </a:rPr>
              <a:t>dapibus</a:t>
            </a:r>
            <a:r>
              <a:rPr lang="pt-BR" sz="2068" spc="5">
                <a:solidFill>
                  <a:srgbClr val="6F777C"/>
                </a:solidFill>
                <a:latin typeface="Calibri"/>
                <a:cs typeface="Calibri"/>
              </a:rPr>
              <a:t> </a:t>
            </a:r>
            <a:r>
              <a:rPr lang="pt-BR" sz="2068" spc="5" err="1">
                <a:solidFill>
                  <a:srgbClr val="6F777C"/>
                </a:solidFill>
                <a:latin typeface="Calibri"/>
                <a:cs typeface="Calibri"/>
              </a:rPr>
              <a:t>nisi</a:t>
            </a:r>
            <a:r>
              <a:rPr lang="pt-BR" sz="2068" spc="5">
                <a:solidFill>
                  <a:srgbClr val="6F777C"/>
                </a:solidFill>
                <a:latin typeface="Calibri"/>
                <a:cs typeface="Calibri"/>
              </a:rPr>
              <a:t> </a:t>
            </a:r>
            <a:r>
              <a:rPr lang="pt-BR" sz="2068" spc="9">
                <a:solidFill>
                  <a:srgbClr val="6F777C"/>
                </a:solidFill>
                <a:latin typeface="Calibri"/>
                <a:cs typeface="Calibri"/>
              </a:rPr>
              <a:t>ac </a:t>
            </a:r>
            <a:r>
              <a:rPr lang="pt-BR" sz="2068" err="1">
                <a:solidFill>
                  <a:srgbClr val="6F777C"/>
                </a:solidFill>
                <a:latin typeface="Calibri"/>
                <a:cs typeface="Calibri"/>
              </a:rPr>
              <a:t>iaculis</a:t>
            </a:r>
            <a:r>
              <a:rPr lang="pt-BR" sz="2068">
                <a:solidFill>
                  <a:srgbClr val="6F777C"/>
                </a:solidFill>
                <a:latin typeface="Calibri"/>
                <a:cs typeface="Calibri"/>
              </a:rPr>
              <a:t>  </a:t>
            </a:r>
            <a:r>
              <a:rPr lang="pt-BR" sz="2068" spc="-5">
                <a:solidFill>
                  <a:srgbClr val="6F777C"/>
                </a:solidFill>
                <a:latin typeface="Calibri"/>
                <a:cs typeface="Calibri"/>
              </a:rPr>
              <a:t>gravida.</a:t>
            </a:r>
            <a:endParaRPr lang="pt-BR" sz="2068">
              <a:latin typeface="Calibri"/>
              <a:cs typeface="Calibri"/>
            </a:endParaRPr>
          </a:p>
          <a:p>
            <a:pPr marL="745490" marR="467359" indent="-419100">
              <a:lnSpc>
                <a:spcPts val="2470"/>
              </a:lnSpc>
              <a:spcBef>
                <a:spcPts val="1725"/>
              </a:spcBef>
              <a:buAutoNum type="arabicPeriod"/>
              <a:tabLst>
                <a:tab pos="745490" algn="l"/>
                <a:tab pos="746125" algn="l"/>
              </a:tabLst>
            </a:pPr>
            <a:r>
              <a:rPr lang="pt-BR" sz="2068" err="1">
                <a:solidFill>
                  <a:srgbClr val="6F777C"/>
                </a:solidFill>
                <a:latin typeface="Calibri"/>
                <a:cs typeface="Calibri"/>
              </a:rPr>
              <a:t>Praesent</a:t>
            </a:r>
            <a:r>
              <a:rPr lang="pt-BR" sz="2068">
                <a:solidFill>
                  <a:srgbClr val="6F777C"/>
                </a:solidFill>
                <a:latin typeface="Calibri"/>
                <a:cs typeface="Calibri"/>
              </a:rPr>
              <a:t> </a:t>
            </a:r>
            <a:r>
              <a:rPr lang="pt-BR" sz="2068" err="1">
                <a:solidFill>
                  <a:srgbClr val="6F777C"/>
                </a:solidFill>
                <a:latin typeface="Calibri"/>
                <a:cs typeface="Calibri"/>
              </a:rPr>
              <a:t>tincidunt</a:t>
            </a:r>
            <a:r>
              <a:rPr lang="pt-BR" sz="2068">
                <a:solidFill>
                  <a:srgbClr val="6F777C"/>
                </a:solidFill>
                <a:latin typeface="Calibri"/>
                <a:cs typeface="Calibri"/>
              </a:rPr>
              <a:t> </a:t>
            </a:r>
            <a:r>
              <a:rPr lang="pt-BR" sz="2068" spc="5" err="1">
                <a:solidFill>
                  <a:srgbClr val="6F777C"/>
                </a:solidFill>
                <a:latin typeface="Calibri"/>
                <a:cs typeface="Calibri"/>
              </a:rPr>
              <a:t>purus</a:t>
            </a:r>
            <a:r>
              <a:rPr lang="pt-BR" sz="2068" spc="5">
                <a:solidFill>
                  <a:srgbClr val="6F777C"/>
                </a:solidFill>
                <a:latin typeface="Calibri"/>
                <a:cs typeface="Calibri"/>
              </a:rPr>
              <a:t> </a:t>
            </a:r>
            <a:r>
              <a:rPr lang="pt-BR" sz="2068" spc="9">
                <a:solidFill>
                  <a:srgbClr val="6F777C"/>
                </a:solidFill>
                <a:latin typeface="Calibri"/>
                <a:cs typeface="Calibri"/>
              </a:rPr>
              <a:t>a  </a:t>
            </a:r>
            <a:r>
              <a:rPr lang="pt-BR" sz="2068" err="1">
                <a:solidFill>
                  <a:srgbClr val="6F777C"/>
                </a:solidFill>
                <a:latin typeface="Calibri"/>
                <a:cs typeface="Calibri"/>
              </a:rPr>
              <a:t>tincidunt</a:t>
            </a:r>
            <a:r>
              <a:rPr lang="pt-BR" sz="2068">
                <a:solidFill>
                  <a:srgbClr val="6F777C"/>
                </a:solidFill>
                <a:latin typeface="Calibri"/>
                <a:cs typeface="Calibri"/>
              </a:rPr>
              <a:t> </a:t>
            </a:r>
            <a:r>
              <a:rPr lang="pt-BR" sz="2068" spc="9" err="1">
                <a:solidFill>
                  <a:srgbClr val="6F777C"/>
                </a:solidFill>
                <a:latin typeface="Calibri"/>
                <a:cs typeface="Calibri"/>
              </a:rPr>
              <a:t>rutrum</a:t>
            </a:r>
            <a:r>
              <a:rPr lang="pt-BR" sz="2068" spc="9">
                <a:solidFill>
                  <a:srgbClr val="6F777C"/>
                </a:solidFill>
                <a:latin typeface="Calibri"/>
                <a:cs typeface="Calibri"/>
              </a:rPr>
              <a:t>.</a:t>
            </a:r>
            <a:endParaRPr lang="pt-BR" sz="2068">
              <a:latin typeface="Calibri"/>
              <a:cs typeface="Calibri"/>
            </a:endParaRPr>
          </a:p>
          <a:p>
            <a:pPr marL="745490" marR="173355" indent="-419100">
              <a:lnSpc>
                <a:spcPts val="2470"/>
              </a:lnSpc>
              <a:spcBef>
                <a:spcPts val="1725"/>
              </a:spcBef>
              <a:buAutoNum type="arabicPeriod"/>
              <a:tabLst>
                <a:tab pos="745490" algn="l"/>
                <a:tab pos="746125" algn="l"/>
              </a:tabLst>
            </a:pPr>
            <a:r>
              <a:rPr lang="pt-BR" sz="2068" err="1">
                <a:solidFill>
                  <a:srgbClr val="6F777C"/>
                </a:solidFill>
                <a:latin typeface="Calibri"/>
                <a:cs typeface="Calibri"/>
              </a:rPr>
              <a:t>Praesent</a:t>
            </a:r>
            <a:r>
              <a:rPr lang="pt-BR" sz="2068">
                <a:solidFill>
                  <a:srgbClr val="6F777C"/>
                </a:solidFill>
                <a:latin typeface="Calibri"/>
                <a:cs typeface="Calibri"/>
              </a:rPr>
              <a:t> </a:t>
            </a:r>
            <a:r>
              <a:rPr lang="pt-BR" sz="2068" spc="5">
                <a:solidFill>
                  <a:srgbClr val="6F777C"/>
                </a:solidFill>
                <a:latin typeface="Calibri"/>
                <a:cs typeface="Calibri"/>
              </a:rPr>
              <a:t>ut </a:t>
            </a:r>
            <a:r>
              <a:rPr lang="pt-BR" sz="2068" spc="5" err="1">
                <a:solidFill>
                  <a:srgbClr val="6F777C"/>
                </a:solidFill>
                <a:latin typeface="Calibri"/>
                <a:cs typeface="Calibri"/>
              </a:rPr>
              <a:t>nulla</a:t>
            </a:r>
            <a:r>
              <a:rPr lang="pt-BR" sz="2068" spc="5">
                <a:solidFill>
                  <a:srgbClr val="6F777C"/>
                </a:solidFill>
                <a:latin typeface="Calibri"/>
                <a:cs typeface="Calibri"/>
              </a:rPr>
              <a:t> </a:t>
            </a:r>
            <a:r>
              <a:rPr lang="pt-BR" sz="2068" spc="5" err="1">
                <a:solidFill>
                  <a:srgbClr val="6F777C"/>
                </a:solidFill>
                <a:latin typeface="Calibri"/>
                <a:cs typeface="Calibri"/>
              </a:rPr>
              <a:t>sed</a:t>
            </a:r>
            <a:r>
              <a:rPr lang="pt-BR" sz="2068" spc="5">
                <a:solidFill>
                  <a:srgbClr val="6F777C"/>
                </a:solidFill>
                <a:latin typeface="Calibri"/>
                <a:cs typeface="Calibri"/>
              </a:rPr>
              <a:t> sem  </a:t>
            </a:r>
            <a:r>
              <a:rPr lang="pt-BR" sz="2068" spc="-5" err="1">
                <a:solidFill>
                  <a:srgbClr val="6F777C"/>
                </a:solidFill>
                <a:latin typeface="Calibri"/>
                <a:cs typeface="Calibri"/>
              </a:rPr>
              <a:t>convallis</a:t>
            </a:r>
            <a:r>
              <a:rPr lang="pt-BR" sz="2068" spc="-5">
                <a:solidFill>
                  <a:srgbClr val="6F777C"/>
                </a:solidFill>
                <a:latin typeface="Calibri"/>
                <a:cs typeface="Calibri"/>
              </a:rPr>
              <a:t> </a:t>
            </a:r>
            <a:r>
              <a:rPr lang="pt-BR" sz="2068" spc="5" err="1">
                <a:solidFill>
                  <a:srgbClr val="6F777C"/>
                </a:solidFill>
                <a:latin typeface="Calibri"/>
                <a:cs typeface="Calibri"/>
              </a:rPr>
              <a:t>hendrerit</a:t>
            </a:r>
            <a:r>
              <a:rPr lang="pt-BR" sz="2068" spc="5">
                <a:solidFill>
                  <a:srgbClr val="6F777C"/>
                </a:solidFill>
                <a:latin typeface="Calibri"/>
                <a:cs typeface="Calibri"/>
              </a:rPr>
              <a:t> </a:t>
            </a:r>
            <a:r>
              <a:rPr lang="pt-BR" sz="2068" spc="9">
                <a:solidFill>
                  <a:srgbClr val="6F777C"/>
                </a:solidFill>
                <a:latin typeface="Calibri"/>
                <a:cs typeface="Calibri"/>
              </a:rPr>
              <a:t>a </a:t>
            </a:r>
            <a:r>
              <a:rPr lang="pt-BR" sz="2068" spc="-5" err="1">
                <a:solidFill>
                  <a:srgbClr val="6F777C"/>
                </a:solidFill>
                <a:latin typeface="Calibri"/>
                <a:cs typeface="Calibri"/>
              </a:rPr>
              <a:t>at</a:t>
            </a:r>
            <a:r>
              <a:rPr lang="pt-BR" sz="2068" spc="-28">
                <a:solidFill>
                  <a:srgbClr val="6F777C"/>
                </a:solidFill>
                <a:latin typeface="Calibri"/>
                <a:cs typeface="Calibri"/>
              </a:rPr>
              <a:t> </a:t>
            </a:r>
            <a:r>
              <a:rPr lang="pt-BR" sz="2068" spc="5">
                <a:solidFill>
                  <a:srgbClr val="6F777C"/>
                </a:solidFill>
                <a:latin typeface="Calibri"/>
                <a:cs typeface="Calibri"/>
              </a:rPr>
              <a:t>nunc.</a:t>
            </a:r>
            <a:endParaRPr lang="pt-BR" sz="2068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892338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1005205" y="452898"/>
            <a:ext cx="18093750" cy="1884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511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093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093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093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093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093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093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093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093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1005205" y="2638851"/>
            <a:ext cx="18093750" cy="74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531594" marR="0" lvl="0" indent="-502060" algn="l" rtl="0"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7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63187" marR="0" lvl="1" indent="-472528" algn="l" rtl="0">
              <a:spcBef>
                <a:spcPts val="651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25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94781" marR="0" lvl="2" indent="-442995" algn="l" rtl="0">
              <a:spcBef>
                <a:spcPts val="55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7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26375" marR="0" lvl="3" indent="-413462" algn="l" rtl="0">
              <a:spcBef>
                <a:spcPts val="46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3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657968" marR="0" lvl="4" indent="-413462" algn="l" rtl="0">
              <a:spcBef>
                <a:spcPts val="46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3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189562" marR="0" lvl="5" indent="-413462" algn="l" rtl="0">
              <a:spcBef>
                <a:spcPts val="46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3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721156" marR="0" lvl="6" indent="-413462" algn="l" rtl="0">
              <a:spcBef>
                <a:spcPts val="46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3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52749" marR="0" lvl="7" indent="-413462" algn="l" rtl="0">
              <a:spcBef>
                <a:spcPts val="46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3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784343" marR="0" lvl="8" indent="-413462" algn="l" rtl="0">
              <a:spcBef>
                <a:spcPts val="46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3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dt" idx="10"/>
          </p:nvPr>
        </p:nvSpPr>
        <p:spPr>
          <a:xfrm>
            <a:off x="1005208" y="10482093"/>
            <a:ext cx="4691027" cy="60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37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42044" marR="0" lvl="1" indent="-3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3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684088" marR="0" lvl="2" indent="-70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3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526132" marR="0" lvl="3" indent="-106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3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368177" marR="0" lvl="4" indent="-141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3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210221" marR="0" lvl="5" indent="-177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3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052266" marR="0" lvl="6" indent="-212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3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894309" marR="0" lvl="7" indent="-248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3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736353" marR="0" lvl="8" indent="-283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3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ftr" idx="11"/>
          </p:nvPr>
        </p:nvSpPr>
        <p:spPr>
          <a:xfrm>
            <a:off x="6868901" y="10482093"/>
            <a:ext cx="6366368" cy="60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37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42044" marR="0" lvl="1" indent="-3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3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684088" marR="0" lvl="2" indent="-70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3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526132" marR="0" lvl="3" indent="-106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3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368177" marR="0" lvl="4" indent="-141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3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210221" marR="0" lvl="5" indent="-177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3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052266" marR="0" lvl="6" indent="-212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3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894309" marR="0" lvl="7" indent="-248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3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736353" marR="0" lvl="8" indent="-283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3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4407940" y="10482093"/>
            <a:ext cx="4691027" cy="60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337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337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337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337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337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337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337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337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337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37552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775E8919-C5B0-43F3-8101-8BA50DCBC5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"/>
            <a:ext cx="20104100" cy="11308557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2451A4D8-F287-4093-9F05-30E661B6698C}"/>
              </a:ext>
            </a:extLst>
          </p:cNvPr>
          <p:cNvSpPr/>
          <p:nvPr userDrawn="1"/>
        </p:nvSpPr>
        <p:spPr>
          <a:xfrm>
            <a:off x="1" y="4505341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1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25FA034-F50A-4D2E-9CD0-4305F77094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1" y="7407275"/>
            <a:ext cx="3803651" cy="3901678"/>
          </a:xfrm>
          <a:prstGeom prst="rect">
            <a:avLst/>
          </a:prstGeom>
        </p:spPr>
      </p:pic>
      <p:sp>
        <p:nvSpPr>
          <p:cNvPr id="10" name="Título 2">
            <a:extLst>
              <a:ext uri="{FF2B5EF4-FFF2-40B4-BE49-F238E27FC236}">
                <a16:creationId xmlns:a16="http://schemas.microsoft.com/office/drawing/2014/main" id="{5B249C66-D68B-41B5-8757-5C4D47B6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9"/>
            <a:ext cx="10612742" cy="2185986"/>
          </a:xfrm>
        </p:spPr>
        <p:txBody>
          <a:bodyPr/>
          <a:lstStyle>
            <a:lvl1pPr>
              <a:lnSpc>
                <a:spcPct val="77000"/>
              </a:lnSpc>
              <a:defRPr sz="106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C8DFEAF4-01C8-466D-A6D8-4D543A9329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3"/>
            <a:ext cx="10612742" cy="1502976"/>
          </a:xfrm>
          <a:prstGeom prst="rect">
            <a:avLst/>
          </a:prstGeom>
        </p:spPr>
        <p:txBody>
          <a:bodyPr>
            <a:spAutoFit/>
          </a:bodyPr>
          <a:lstStyle>
            <a:lvl1pPr marL="20942" marR="0" indent="0" algn="l" defTabSz="914357" rtl="0" eaLnBrk="1" fontAlgn="auto" latinLnBrk="0" hangingPunct="1">
              <a:lnSpc>
                <a:spcPts val="9111"/>
              </a:lnSpc>
              <a:spcBef>
                <a:spcPts val="157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</p:spTree>
    <p:extLst>
      <p:ext uri="{BB962C8B-B14F-4D97-AF65-F5344CB8AC3E}">
        <p14:creationId xmlns:p14="http://schemas.microsoft.com/office/powerpoint/2010/main" val="13620870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ao ar livre, navio, água, céu&#10;&#10;Descrição gerada automaticamente">
            <a:extLst>
              <a:ext uri="{FF2B5EF4-FFF2-40B4-BE49-F238E27FC236}">
                <a16:creationId xmlns:a16="http://schemas.microsoft.com/office/drawing/2014/main" id="{D91D8CBD-8A90-4241-BE36-2829A9B35D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"/>
            <a:ext cx="20104100" cy="11308557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DBEAD5EF-68D5-4347-AEA6-30BBD1742CC9}"/>
              </a:ext>
            </a:extLst>
          </p:cNvPr>
          <p:cNvSpPr/>
          <p:nvPr userDrawn="1"/>
        </p:nvSpPr>
        <p:spPr>
          <a:xfrm>
            <a:off x="1" y="4505341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1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05F8B04-89B9-4634-8BCA-0065466DAD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1" y="7407275"/>
            <a:ext cx="3803651" cy="3901678"/>
          </a:xfrm>
          <a:prstGeom prst="rect">
            <a:avLst/>
          </a:prstGeom>
        </p:spPr>
      </p:pic>
      <p:sp>
        <p:nvSpPr>
          <p:cNvPr id="7" name="Espaço Reservado para Texto 10">
            <a:extLst>
              <a:ext uri="{FF2B5EF4-FFF2-40B4-BE49-F238E27FC236}">
                <a16:creationId xmlns:a16="http://schemas.microsoft.com/office/drawing/2014/main" id="{889F8319-19EE-4D1F-B334-56CB61602A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2"/>
            <a:ext cx="10612742" cy="705321"/>
          </a:xfrm>
          <a:prstGeom prst="rect">
            <a:avLst/>
          </a:prstGeom>
        </p:spPr>
        <p:txBody>
          <a:bodyPr/>
          <a:lstStyle>
            <a:lvl1pPr marL="20942" marR="0" indent="0" algn="l" defTabSz="914357" rtl="0" eaLnBrk="1" fontAlgn="auto" latinLnBrk="0" hangingPunct="1">
              <a:lnSpc>
                <a:spcPts val="9111"/>
              </a:lnSpc>
              <a:spcBef>
                <a:spcPts val="157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9F887237-013C-4515-BD4D-3306A8719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9"/>
            <a:ext cx="10612742" cy="2185986"/>
          </a:xfrm>
        </p:spPr>
        <p:txBody>
          <a:bodyPr/>
          <a:lstStyle>
            <a:lvl1pPr>
              <a:lnSpc>
                <a:spcPct val="77000"/>
              </a:lnSpc>
              <a:defRPr sz="106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1482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6.png"/><Relationship Id="rId18" Type="http://schemas.openxmlformats.org/officeDocument/2006/relationships/image" Target="../media/image26.svg"/><Relationship Id="rId3" Type="http://schemas.openxmlformats.org/officeDocument/2006/relationships/slideLayout" Target="../slideLayouts/slideLayout30.xml"/><Relationship Id="rId21" Type="http://schemas.openxmlformats.org/officeDocument/2006/relationships/image" Target="../media/image14.png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23.svg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25.svg"/><Relationship Id="rId20" Type="http://schemas.openxmlformats.org/officeDocument/2006/relationships/image" Target="../media/image27.sv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11.xml"/><Relationship Id="rId14" Type="http://schemas.openxmlformats.org/officeDocument/2006/relationships/image" Target="../media/image24.svg"/><Relationship Id="rId22" Type="http://schemas.openxmlformats.org/officeDocument/2006/relationships/image" Target="../media/image28.sv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2.pn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theme" Target="../theme/theme1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theme" Target="../theme/theme18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image" Target="../media/image5.sv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77.xml"/><Relationship Id="rId21" Type="http://schemas.openxmlformats.org/officeDocument/2006/relationships/image" Target="../media/image13.svg"/><Relationship Id="rId7" Type="http://schemas.openxmlformats.org/officeDocument/2006/relationships/slideLayout" Target="../slideLayouts/slideLayout81.xml"/><Relationship Id="rId12" Type="http://schemas.openxmlformats.org/officeDocument/2006/relationships/image" Target="../media/image4.png"/><Relationship Id="rId17" Type="http://schemas.openxmlformats.org/officeDocument/2006/relationships/image" Target="../media/image9.svg"/><Relationship Id="rId2" Type="http://schemas.openxmlformats.org/officeDocument/2006/relationships/slideLayout" Target="../slideLayouts/slideLayout76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79.xml"/><Relationship Id="rId15" Type="http://schemas.openxmlformats.org/officeDocument/2006/relationships/image" Target="../media/image7.svg"/><Relationship Id="rId23" Type="http://schemas.openxmlformats.org/officeDocument/2006/relationships/image" Target="../media/image15.svg"/><Relationship Id="rId10" Type="http://schemas.openxmlformats.org/officeDocument/2006/relationships/theme" Target="../theme/theme19.xml"/><Relationship Id="rId19" Type="http://schemas.openxmlformats.org/officeDocument/2006/relationships/image" Target="../media/image11.svg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image" Target="../media/image6.png"/><Relationship Id="rId22" Type="http://schemas.openxmlformats.org/officeDocument/2006/relationships/image" Target="../media/image1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image" Target="../media/image29.svg"/><Relationship Id="rId26" Type="http://schemas.openxmlformats.org/officeDocument/2006/relationships/image" Target="../media/image33.svg"/><Relationship Id="rId3" Type="http://schemas.openxmlformats.org/officeDocument/2006/relationships/slideLayout" Target="../slideLayouts/slideLayout86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image" Target="../media/image4.png"/><Relationship Id="rId25" Type="http://schemas.openxmlformats.org/officeDocument/2006/relationships/image" Target="../media/image12.png"/><Relationship Id="rId2" Type="http://schemas.openxmlformats.org/officeDocument/2006/relationships/slideLayout" Target="../slideLayouts/slideLayout85.xml"/><Relationship Id="rId16" Type="http://schemas.openxmlformats.org/officeDocument/2006/relationships/image" Target="../media/image3.png"/><Relationship Id="rId20" Type="http://schemas.openxmlformats.org/officeDocument/2006/relationships/image" Target="../media/image30.svg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24" Type="http://schemas.openxmlformats.org/officeDocument/2006/relationships/image" Target="../media/image32.svg"/><Relationship Id="rId5" Type="http://schemas.openxmlformats.org/officeDocument/2006/relationships/slideLayout" Target="../slideLayouts/slideLayout88.xml"/><Relationship Id="rId15" Type="http://schemas.openxmlformats.org/officeDocument/2006/relationships/theme" Target="../theme/theme20.xml"/><Relationship Id="rId23" Type="http://schemas.openxmlformats.org/officeDocument/2006/relationships/image" Target="../media/image10.png"/><Relationship Id="rId28" Type="http://schemas.openxmlformats.org/officeDocument/2006/relationships/image" Target="../media/image34.svg"/><Relationship Id="rId10" Type="http://schemas.openxmlformats.org/officeDocument/2006/relationships/slideLayout" Target="../slideLayouts/slideLayout93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Relationship Id="rId22" Type="http://schemas.openxmlformats.org/officeDocument/2006/relationships/image" Target="../media/image31.svg"/><Relationship Id="rId27" Type="http://schemas.openxmlformats.org/officeDocument/2006/relationships/image" Target="../media/image14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00.xml"/><Relationship Id="rId21" Type="http://schemas.openxmlformats.org/officeDocument/2006/relationships/image" Target="../media/image11.svg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21.xml"/><Relationship Id="rId17" Type="http://schemas.openxmlformats.org/officeDocument/2006/relationships/image" Target="../media/image7.svg"/><Relationship Id="rId25" Type="http://schemas.openxmlformats.org/officeDocument/2006/relationships/image" Target="../media/image15.svg"/><Relationship Id="rId2" Type="http://schemas.openxmlformats.org/officeDocument/2006/relationships/slideLayout" Target="../slideLayouts/slideLayout99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24" Type="http://schemas.openxmlformats.org/officeDocument/2006/relationships/image" Target="../media/image14.png"/><Relationship Id="rId5" Type="http://schemas.openxmlformats.org/officeDocument/2006/relationships/slideLayout" Target="../slideLayouts/slideLayout102.xml"/><Relationship Id="rId15" Type="http://schemas.openxmlformats.org/officeDocument/2006/relationships/image" Target="../media/image5.svg"/><Relationship Id="rId23" Type="http://schemas.openxmlformats.org/officeDocument/2006/relationships/image" Target="../media/image13.svg"/><Relationship Id="rId10" Type="http://schemas.openxmlformats.org/officeDocument/2006/relationships/slideLayout" Target="../slideLayouts/slideLayout107.xml"/><Relationship Id="rId19" Type="http://schemas.openxmlformats.org/officeDocument/2006/relationships/image" Target="../media/image9.svg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11.xml"/><Relationship Id="rId7" Type="http://schemas.openxmlformats.org/officeDocument/2006/relationships/theme" Target="../theme/theme22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2.xml"/><Relationship Id="rId9" Type="http://schemas.openxmlformats.org/officeDocument/2006/relationships/image" Target="../media/image2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18" Type="http://schemas.openxmlformats.org/officeDocument/2006/relationships/image" Target="../media/image6.png"/><Relationship Id="rId26" Type="http://schemas.openxmlformats.org/officeDocument/2006/relationships/image" Target="../media/image14.png"/><Relationship Id="rId3" Type="http://schemas.openxmlformats.org/officeDocument/2006/relationships/slideLayout" Target="../slideLayouts/slideLayout117.xml"/><Relationship Id="rId21" Type="http://schemas.openxmlformats.org/officeDocument/2006/relationships/image" Target="../media/image38.svg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17" Type="http://schemas.openxmlformats.org/officeDocument/2006/relationships/image" Target="../media/image36.svg"/><Relationship Id="rId25" Type="http://schemas.openxmlformats.org/officeDocument/2006/relationships/image" Target="../media/image40.svg"/><Relationship Id="rId2" Type="http://schemas.openxmlformats.org/officeDocument/2006/relationships/slideLayout" Target="../slideLayouts/slideLayout116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29" Type="http://schemas.openxmlformats.org/officeDocument/2006/relationships/image" Target="../media/image43.jpeg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24" Type="http://schemas.openxmlformats.org/officeDocument/2006/relationships/image" Target="../media/image12.png"/><Relationship Id="rId5" Type="http://schemas.openxmlformats.org/officeDocument/2006/relationships/slideLayout" Target="../slideLayouts/slideLayout119.xml"/><Relationship Id="rId15" Type="http://schemas.openxmlformats.org/officeDocument/2006/relationships/image" Target="../media/image22.png"/><Relationship Id="rId23" Type="http://schemas.openxmlformats.org/officeDocument/2006/relationships/image" Target="../media/image39.svg"/><Relationship Id="rId28" Type="http://schemas.openxmlformats.org/officeDocument/2006/relationships/image" Target="../media/image42.png"/><Relationship Id="rId10" Type="http://schemas.openxmlformats.org/officeDocument/2006/relationships/slideLayout" Target="../slideLayouts/slideLayout124.xml"/><Relationship Id="rId19" Type="http://schemas.openxmlformats.org/officeDocument/2006/relationships/image" Target="../media/image37.svg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theme" Target="../theme/theme23.xml"/><Relationship Id="rId22" Type="http://schemas.openxmlformats.org/officeDocument/2006/relationships/image" Target="../media/image10.png"/><Relationship Id="rId27" Type="http://schemas.openxmlformats.org/officeDocument/2006/relationships/image" Target="../media/image41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6.png"/><Relationship Id="rId18" Type="http://schemas.openxmlformats.org/officeDocument/2006/relationships/image" Target="../media/image11.svg"/><Relationship Id="rId3" Type="http://schemas.openxmlformats.org/officeDocument/2006/relationships/slideLayout" Target="../slideLayouts/slideLayout5.xml"/><Relationship Id="rId21" Type="http://schemas.openxmlformats.org/officeDocument/2006/relationships/image" Target="../media/image14.png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5.svg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9.svg"/><Relationship Id="rId20" Type="http://schemas.openxmlformats.org/officeDocument/2006/relationships/image" Target="../media/image13.sv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3.xml"/><Relationship Id="rId14" Type="http://schemas.openxmlformats.org/officeDocument/2006/relationships/image" Target="../media/image7.svg"/><Relationship Id="rId22" Type="http://schemas.openxmlformats.org/officeDocument/2006/relationships/image" Target="../media/image15.sv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6.png"/><Relationship Id="rId18" Type="http://schemas.openxmlformats.org/officeDocument/2006/relationships/image" Target="../media/image11.svg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14.png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5.svg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9.svg"/><Relationship Id="rId20" Type="http://schemas.openxmlformats.org/officeDocument/2006/relationships/image" Target="../media/image13.sv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8.png"/><Relationship Id="rId10" Type="http://schemas.openxmlformats.org/officeDocument/2006/relationships/image" Target="../media/image22.png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5.xml"/><Relationship Id="rId14" Type="http://schemas.openxmlformats.org/officeDocument/2006/relationships/image" Target="../media/image7.svg"/><Relationship Id="rId22" Type="http://schemas.openxmlformats.org/officeDocument/2006/relationships/image" Target="../media/image15.sv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 userDrawn="1"/>
        </p:nvSpPr>
        <p:spPr>
          <a:xfrm>
            <a:off x="10494234" y="2071533"/>
            <a:ext cx="8265729" cy="255041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724205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58" dirty="0">
                <a:solidFill>
                  <a:srgbClr val="FFFFFF"/>
                </a:solidFill>
              </a:rPr>
              <a:t>CLICK PARA ADICIONAR O TÍTULO</a:t>
            </a:r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10494234" y="4999072"/>
            <a:ext cx="8265729" cy="1926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2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24205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4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448410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17261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896819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62102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345229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06943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793638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587"/>
              <a:t>CLIQUE PARA ADICIONAR </a:t>
            </a:r>
            <a:br>
              <a:rPr lang="pt-BR" sz="3587"/>
            </a:br>
            <a:r>
              <a:rPr lang="pt-BR" sz="3587"/>
              <a:t>O AUTOR / LOCAL E DATA</a:t>
            </a:r>
            <a:endParaRPr lang="pt-BR" sz="3587" dirty="0"/>
          </a:p>
        </p:txBody>
      </p:sp>
      <p:pic>
        <p:nvPicPr>
          <p:cNvPr id="12" name="Picture 11" descr="151218guia_de_marca_03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53036" y="1"/>
            <a:ext cx="2986473" cy="1669948"/>
          </a:xfrm>
          <a:prstGeom prst="rect">
            <a:avLst/>
          </a:prstGeom>
        </p:spPr>
      </p:pic>
      <p:pic>
        <p:nvPicPr>
          <p:cNvPr id="13" name="Picture 6" descr="Pre_Sal_Horiz_rgb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593" y="9666746"/>
            <a:ext cx="2642670" cy="185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75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 ftr="0" dt="0"/>
  <p:txStyles>
    <p:titleStyle>
      <a:lvl1pPr algn="ctr" defTabSz="895697" rtl="0" eaLnBrk="1" latinLnBrk="0" hangingPunct="1">
        <a:spcBef>
          <a:spcPct val="0"/>
        </a:spcBef>
        <a:buNone/>
        <a:defRPr sz="86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71773" indent="-671773" algn="l" defTabSz="895697" rtl="0" eaLnBrk="1" latinLnBrk="0" hangingPunct="1">
        <a:spcBef>
          <a:spcPct val="20000"/>
        </a:spcBef>
        <a:buFont typeface="Arial"/>
        <a:buChar char="•"/>
        <a:defRPr sz="6308" kern="1200">
          <a:solidFill>
            <a:schemeClr val="tx1"/>
          </a:solidFill>
          <a:latin typeface="+mn-lt"/>
          <a:ea typeface="+mn-ea"/>
          <a:cs typeface="+mn-cs"/>
        </a:defRPr>
      </a:lvl1pPr>
      <a:lvl2pPr marL="1455507" indent="-559810" algn="l" defTabSz="895697" rtl="0" eaLnBrk="1" latinLnBrk="0" hangingPunct="1">
        <a:spcBef>
          <a:spcPct val="20000"/>
        </a:spcBef>
        <a:buFont typeface="Arial"/>
        <a:buChar char="–"/>
        <a:defRPr sz="5442" kern="1200">
          <a:solidFill>
            <a:schemeClr val="tx1"/>
          </a:solidFill>
          <a:latin typeface="+mn-lt"/>
          <a:ea typeface="+mn-ea"/>
          <a:cs typeface="+mn-cs"/>
        </a:defRPr>
      </a:lvl2pPr>
      <a:lvl3pPr marL="2239241" indent="-447848" algn="l" defTabSz="895697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134938" indent="-447848" algn="l" defTabSz="895697" rtl="0" eaLnBrk="1" latinLnBrk="0" hangingPunct="1">
        <a:spcBef>
          <a:spcPct val="20000"/>
        </a:spcBef>
        <a:buFont typeface="Arial"/>
        <a:buChar char="–"/>
        <a:defRPr sz="3958" kern="1200">
          <a:solidFill>
            <a:schemeClr val="tx1"/>
          </a:solidFill>
          <a:latin typeface="+mn-lt"/>
          <a:ea typeface="+mn-ea"/>
          <a:cs typeface="+mn-cs"/>
        </a:defRPr>
      </a:lvl4pPr>
      <a:lvl5pPr marL="4030635" indent="-447848" algn="l" defTabSz="895697" rtl="0" eaLnBrk="1" latinLnBrk="0" hangingPunct="1">
        <a:spcBef>
          <a:spcPct val="20000"/>
        </a:spcBef>
        <a:buFont typeface="Arial"/>
        <a:buChar char="»"/>
        <a:defRPr sz="3958" kern="1200">
          <a:solidFill>
            <a:schemeClr val="tx1"/>
          </a:solidFill>
          <a:latin typeface="+mn-lt"/>
          <a:ea typeface="+mn-ea"/>
          <a:cs typeface="+mn-cs"/>
        </a:defRPr>
      </a:lvl5pPr>
      <a:lvl6pPr marL="4926330" indent="-447848" algn="l" defTabSz="895697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6pPr>
      <a:lvl7pPr marL="5822027" indent="-447848" algn="l" defTabSz="895697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7pPr>
      <a:lvl8pPr marL="6717724" indent="-447848" algn="l" defTabSz="895697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8pPr>
      <a:lvl9pPr marL="7613420" indent="-447848" algn="l" defTabSz="895697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1pPr>
      <a:lvl2pPr marL="895697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2pPr>
      <a:lvl3pPr marL="1791393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3pPr>
      <a:lvl4pPr marL="2687089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4pPr>
      <a:lvl5pPr marL="3582786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5pPr>
      <a:lvl6pPr marL="4478482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6pPr>
      <a:lvl7pPr marL="5374179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7pPr>
      <a:lvl8pPr marL="6269876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8pPr>
      <a:lvl9pPr marL="7165571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 userDrawn="1"/>
        </p:nvSpPr>
        <p:spPr>
          <a:xfrm>
            <a:off x="10494234" y="2071533"/>
            <a:ext cx="8265729" cy="255041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724205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58" dirty="0"/>
              <a:t>CLICK PARA ADICIONAR O TÍTULO</a:t>
            </a:r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10494234" y="4999072"/>
            <a:ext cx="8265729" cy="1926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2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24205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4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448410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17261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896819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62102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345229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06943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793638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587"/>
              <a:t>CLIQUE PARA ADICIONAR </a:t>
            </a:r>
            <a:br>
              <a:rPr lang="pt-BR" sz="3587"/>
            </a:br>
            <a:r>
              <a:rPr lang="pt-BR" sz="3587"/>
              <a:t>O AUTOR / LOCAL E DATA</a:t>
            </a:r>
            <a:endParaRPr lang="pt-BR" sz="3587" dirty="0"/>
          </a:p>
        </p:txBody>
      </p:sp>
      <p:pic>
        <p:nvPicPr>
          <p:cNvPr id="12" name="Picture 11" descr="151218guia_de_marca_03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53036" y="1"/>
            <a:ext cx="2986473" cy="1669948"/>
          </a:xfrm>
          <a:prstGeom prst="rect">
            <a:avLst/>
          </a:prstGeom>
        </p:spPr>
      </p:pic>
      <p:pic>
        <p:nvPicPr>
          <p:cNvPr id="13" name="Picture 6" descr="Pre_Sal_Horiz_rgb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593" y="9666746"/>
            <a:ext cx="2642670" cy="185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5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</p:sldLayoutIdLst>
  <p:hf sldNum="0" hdr="0" ftr="0" dt="0"/>
  <p:txStyles>
    <p:titleStyle>
      <a:lvl1pPr algn="ctr" defTabSz="895697" rtl="0" eaLnBrk="1" latinLnBrk="0" hangingPunct="1">
        <a:spcBef>
          <a:spcPct val="0"/>
        </a:spcBef>
        <a:buNone/>
        <a:defRPr sz="86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71773" indent="-671773" algn="l" defTabSz="895697" rtl="0" eaLnBrk="1" latinLnBrk="0" hangingPunct="1">
        <a:spcBef>
          <a:spcPct val="20000"/>
        </a:spcBef>
        <a:buFont typeface="Arial"/>
        <a:buChar char="•"/>
        <a:defRPr sz="6308" kern="1200">
          <a:solidFill>
            <a:schemeClr val="tx1"/>
          </a:solidFill>
          <a:latin typeface="+mn-lt"/>
          <a:ea typeface="+mn-ea"/>
          <a:cs typeface="+mn-cs"/>
        </a:defRPr>
      </a:lvl1pPr>
      <a:lvl2pPr marL="1455507" indent="-559810" algn="l" defTabSz="895697" rtl="0" eaLnBrk="1" latinLnBrk="0" hangingPunct="1">
        <a:spcBef>
          <a:spcPct val="20000"/>
        </a:spcBef>
        <a:buFont typeface="Arial"/>
        <a:buChar char="–"/>
        <a:defRPr sz="5442" kern="1200">
          <a:solidFill>
            <a:schemeClr val="tx1"/>
          </a:solidFill>
          <a:latin typeface="+mn-lt"/>
          <a:ea typeface="+mn-ea"/>
          <a:cs typeface="+mn-cs"/>
        </a:defRPr>
      </a:lvl2pPr>
      <a:lvl3pPr marL="2239241" indent="-447848" algn="l" defTabSz="895697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134938" indent="-447848" algn="l" defTabSz="895697" rtl="0" eaLnBrk="1" latinLnBrk="0" hangingPunct="1">
        <a:spcBef>
          <a:spcPct val="20000"/>
        </a:spcBef>
        <a:buFont typeface="Arial"/>
        <a:buChar char="–"/>
        <a:defRPr sz="3958" kern="1200">
          <a:solidFill>
            <a:schemeClr val="tx1"/>
          </a:solidFill>
          <a:latin typeface="+mn-lt"/>
          <a:ea typeface="+mn-ea"/>
          <a:cs typeface="+mn-cs"/>
        </a:defRPr>
      </a:lvl4pPr>
      <a:lvl5pPr marL="4030635" indent="-447848" algn="l" defTabSz="895697" rtl="0" eaLnBrk="1" latinLnBrk="0" hangingPunct="1">
        <a:spcBef>
          <a:spcPct val="20000"/>
        </a:spcBef>
        <a:buFont typeface="Arial"/>
        <a:buChar char="»"/>
        <a:defRPr sz="3958" kern="1200">
          <a:solidFill>
            <a:schemeClr val="tx1"/>
          </a:solidFill>
          <a:latin typeface="+mn-lt"/>
          <a:ea typeface="+mn-ea"/>
          <a:cs typeface="+mn-cs"/>
        </a:defRPr>
      </a:lvl5pPr>
      <a:lvl6pPr marL="4926330" indent="-447848" algn="l" defTabSz="895697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6pPr>
      <a:lvl7pPr marL="5822027" indent="-447848" algn="l" defTabSz="895697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7pPr>
      <a:lvl8pPr marL="6717724" indent="-447848" algn="l" defTabSz="895697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8pPr>
      <a:lvl9pPr marL="7613420" indent="-447848" algn="l" defTabSz="895697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1pPr>
      <a:lvl2pPr marL="895697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2pPr>
      <a:lvl3pPr marL="1791393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3pPr>
      <a:lvl4pPr marL="2687089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4pPr>
      <a:lvl5pPr marL="3582786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5pPr>
      <a:lvl6pPr marL="4478482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6pPr>
      <a:lvl7pPr marL="5374179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7pPr>
      <a:lvl8pPr marL="6269876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8pPr>
      <a:lvl9pPr marL="7165571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2828C32-D1F2-4A31-980F-62561C4708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68"/>
          <a:stretch/>
        </p:blipFill>
        <p:spPr>
          <a:xfrm>
            <a:off x="0" y="9733059"/>
            <a:ext cx="20104100" cy="1575497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805C3C9-29C5-42B2-B328-10F5F656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121" y="2987675"/>
            <a:ext cx="13127231" cy="2185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/>
              <a:t>Slides de capa </a:t>
            </a:r>
            <a:br>
              <a:rPr lang="pt-BR" dirty="0"/>
            </a:br>
            <a:r>
              <a:rPr lang="pt-BR" dirty="0"/>
              <a:t>e transição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F218A14-F91F-4E10-88E5-21E3BDE5F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5121" y="5655692"/>
            <a:ext cx="13127231" cy="1750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C612C18-C146-4746-8865-8016F6EC6E2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1073149" y="601916"/>
            <a:ext cx="720000" cy="687912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7F4E877E-AABB-4849-9718-5B5EF9E3752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073149" y="2285976"/>
            <a:ext cx="720000" cy="687912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F4D62D5D-5B13-49C2-9BBF-CAD4E541AFF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1073149" y="3128006"/>
            <a:ext cx="720000" cy="687912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65ABDF1C-B4BB-4967-9AA2-20F00246189C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1073149" y="3970036"/>
            <a:ext cx="720000" cy="687912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8E34F2B1-0AA4-460E-90D3-2A5739BCBFDF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1073149" y="4812068"/>
            <a:ext cx="720000" cy="687912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5BDDCDAD-B122-4CA3-9364-08688C9F3645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-1073149" y="1443946"/>
            <a:ext cx="720000" cy="68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65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</p:sldLayoutIdLst>
  <p:txStyles>
    <p:titleStyle>
      <a:lvl1pPr eaLnBrk="1" hangingPunct="1">
        <a:lnSpc>
          <a:spcPct val="85000"/>
        </a:lnSpc>
        <a:defRPr sz="12350" b="1" i="0" u="none" cap="all" spc="-3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lnSpc>
          <a:spcPct val="100000"/>
        </a:lnSpc>
        <a:spcBef>
          <a:spcPts val="1200"/>
        </a:spcBef>
        <a:defRPr sz="2400" b="1" i="0" u="none">
          <a:latin typeface="+mn-lt"/>
          <a:ea typeface="+mn-ea"/>
          <a:cs typeface="+mn-cs"/>
        </a:defRPr>
      </a:lvl1pPr>
      <a:lvl2pPr marL="457200" eaLnBrk="1" hangingPunct="1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2pPr>
      <a:lvl3pPr marL="914400" eaLnBrk="1" hangingPunct="1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3pPr>
      <a:lvl4pPr marL="1371600" eaLnBrk="1" hangingPunct="1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4pPr>
      <a:lvl5pPr marL="1828800" eaLnBrk="1" hangingPunct="1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12">
          <p15:clr>
            <a:srgbClr val="F26B43"/>
          </p15:clr>
        </p15:guide>
        <p15:guide id="2" pos="11852">
          <p15:clr>
            <a:srgbClr val="F26B43"/>
          </p15:clr>
        </p15:guide>
        <p15:guide id="3" orient="horz" pos="5962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895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9" r:id="rId7"/>
    <p:sldLayoutId id="2147483850" r:id="rId8"/>
    <p:sldLayoutId id="2147483852" r:id="rId9"/>
    <p:sldLayoutId id="2147483853" r:id="rId10"/>
    <p:sldLayoutId id="2147483854" r:id="rId11"/>
    <p:sldLayoutId id="2147483855" r:id="rId12"/>
    <p:sldLayoutId id="2147483860" r:id="rId13"/>
    <p:sldLayoutId id="2147483861" r:id="rId14"/>
    <p:sldLayoutId id="2147483862" r:id="rId15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256" kern="1200">
          <a:solidFill>
            <a:schemeClr val="tx1"/>
          </a:solidFill>
          <a:latin typeface="+mj-lt"/>
          <a:ea typeface="ＭＳ Ｐゴシック" pitchFamily="-83" charset="-128"/>
          <a:cs typeface="ＭＳ Ｐゴシック" pitchFamily="4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256">
          <a:solidFill>
            <a:schemeClr val="tx1"/>
          </a:solidFill>
          <a:latin typeface="Calibri Light" pitchFamily="34" charset="0"/>
          <a:ea typeface="ＭＳ Ｐゴシック" pitchFamily="-83" charset="-128"/>
          <a:cs typeface="ＭＳ Ｐゴシック" pitchFamily="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256">
          <a:solidFill>
            <a:schemeClr val="tx1"/>
          </a:solidFill>
          <a:latin typeface="Calibri Light" pitchFamily="34" charset="0"/>
          <a:ea typeface="ＭＳ Ｐゴシック" pitchFamily="-83" charset="-128"/>
          <a:cs typeface="ＭＳ Ｐゴシック" pitchFamily="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256">
          <a:solidFill>
            <a:schemeClr val="tx1"/>
          </a:solidFill>
          <a:latin typeface="Calibri Light" pitchFamily="34" charset="0"/>
          <a:ea typeface="ＭＳ Ｐゴシック" pitchFamily="-83" charset="-128"/>
          <a:cs typeface="ＭＳ Ｐゴシック" pitchFamily="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256">
          <a:solidFill>
            <a:schemeClr val="tx1"/>
          </a:solidFill>
          <a:latin typeface="Calibri Light" pitchFamily="34" charset="0"/>
          <a:ea typeface="ＭＳ Ｐゴシック" pitchFamily="-83" charset="-128"/>
          <a:cs typeface="ＭＳ Ｐゴシック" pitchFamily="4" charset="-128"/>
        </a:defRPr>
      </a:lvl5pPr>
      <a:lvl6pPr marL="753969" algn="l" rtl="0" fontAlgn="base">
        <a:lnSpc>
          <a:spcPct val="90000"/>
        </a:lnSpc>
        <a:spcBef>
          <a:spcPct val="0"/>
        </a:spcBef>
        <a:spcAft>
          <a:spcPct val="0"/>
        </a:spcAft>
        <a:defRPr sz="7256">
          <a:solidFill>
            <a:schemeClr val="tx1"/>
          </a:solidFill>
          <a:latin typeface="Calibri Light" pitchFamily="34" charset="0"/>
        </a:defRPr>
      </a:lvl6pPr>
      <a:lvl7pPr marL="1507937" algn="l" rtl="0" fontAlgn="base">
        <a:lnSpc>
          <a:spcPct val="90000"/>
        </a:lnSpc>
        <a:spcBef>
          <a:spcPct val="0"/>
        </a:spcBef>
        <a:spcAft>
          <a:spcPct val="0"/>
        </a:spcAft>
        <a:defRPr sz="7256">
          <a:solidFill>
            <a:schemeClr val="tx1"/>
          </a:solidFill>
          <a:latin typeface="Calibri Light" pitchFamily="34" charset="0"/>
        </a:defRPr>
      </a:lvl7pPr>
      <a:lvl8pPr marL="2261906" algn="l" rtl="0" fontAlgn="base">
        <a:lnSpc>
          <a:spcPct val="90000"/>
        </a:lnSpc>
        <a:spcBef>
          <a:spcPct val="0"/>
        </a:spcBef>
        <a:spcAft>
          <a:spcPct val="0"/>
        </a:spcAft>
        <a:defRPr sz="7256">
          <a:solidFill>
            <a:schemeClr val="tx1"/>
          </a:solidFill>
          <a:latin typeface="Calibri Light" pitchFamily="34" charset="0"/>
        </a:defRPr>
      </a:lvl8pPr>
      <a:lvl9pPr marL="3015874" algn="l" rtl="0" fontAlgn="base">
        <a:lnSpc>
          <a:spcPct val="90000"/>
        </a:lnSpc>
        <a:spcBef>
          <a:spcPct val="0"/>
        </a:spcBef>
        <a:spcAft>
          <a:spcPct val="0"/>
        </a:spcAft>
        <a:defRPr sz="7256">
          <a:solidFill>
            <a:schemeClr val="tx1"/>
          </a:solidFill>
          <a:latin typeface="Calibri Light" pitchFamily="34" charset="0"/>
        </a:defRPr>
      </a:lvl9pPr>
    </p:titleStyle>
    <p:bodyStyle>
      <a:lvl1pPr marL="376984" indent="-376984" algn="l" rtl="0" eaLnBrk="0" fontAlgn="base" hangingPunct="0">
        <a:lnSpc>
          <a:spcPct val="90000"/>
        </a:lnSpc>
        <a:spcBef>
          <a:spcPts val="1649"/>
        </a:spcBef>
        <a:spcAft>
          <a:spcPct val="0"/>
        </a:spcAft>
        <a:buFont typeface="Arial" charset="0"/>
        <a:buChar char="•"/>
        <a:defRPr sz="4617" kern="1200">
          <a:solidFill>
            <a:schemeClr val="tx1"/>
          </a:solidFill>
          <a:latin typeface="+mn-lt"/>
          <a:ea typeface="ＭＳ Ｐゴシック" pitchFamily="-83" charset="-128"/>
          <a:cs typeface="ＭＳ Ｐゴシック" pitchFamily="4" charset="-128"/>
        </a:defRPr>
      </a:lvl1pPr>
      <a:lvl2pPr marL="1130953" indent="-376984" algn="l" rtl="0" eaLnBrk="0" fontAlgn="base" hangingPunct="0">
        <a:lnSpc>
          <a:spcPct val="90000"/>
        </a:lnSpc>
        <a:spcBef>
          <a:spcPts val="825"/>
        </a:spcBef>
        <a:spcAft>
          <a:spcPct val="0"/>
        </a:spcAft>
        <a:buFont typeface="Arial" charset="0"/>
        <a:buChar char="•"/>
        <a:defRPr sz="3958" kern="1200">
          <a:solidFill>
            <a:schemeClr val="tx1"/>
          </a:solidFill>
          <a:latin typeface="+mn-lt"/>
          <a:ea typeface="ＭＳ Ｐゴシック" pitchFamily="-83" charset="-128"/>
          <a:cs typeface="+mn-cs"/>
        </a:defRPr>
      </a:lvl2pPr>
      <a:lvl3pPr marL="1884921" indent="-376984" algn="l" rtl="0" eaLnBrk="0" fontAlgn="base" hangingPunct="0">
        <a:lnSpc>
          <a:spcPct val="90000"/>
        </a:lnSpc>
        <a:spcBef>
          <a:spcPts val="825"/>
        </a:spcBef>
        <a:spcAft>
          <a:spcPct val="0"/>
        </a:spcAft>
        <a:buFont typeface="Arial" charset="0"/>
        <a:buChar char="•"/>
        <a:defRPr sz="3298" kern="1200">
          <a:solidFill>
            <a:schemeClr val="tx1"/>
          </a:solidFill>
          <a:latin typeface="+mn-lt"/>
          <a:ea typeface="ＭＳ Ｐゴシック" pitchFamily="-83" charset="-128"/>
          <a:cs typeface="+mn-cs"/>
        </a:defRPr>
      </a:lvl3pPr>
      <a:lvl4pPr marL="2638890" indent="-376984" algn="l" rtl="0" eaLnBrk="0" fontAlgn="base" hangingPunct="0">
        <a:lnSpc>
          <a:spcPct val="90000"/>
        </a:lnSpc>
        <a:spcBef>
          <a:spcPts val="825"/>
        </a:spcBef>
        <a:spcAft>
          <a:spcPct val="0"/>
        </a:spcAft>
        <a:buFont typeface="Arial" charset="0"/>
        <a:buChar char="•"/>
        <a:defRPr sz="3298" kern="1200">
          <a:solidFill>
            <a:schemeClr val="tx1"/>
          </a:solidFill>
          <a:latin typeface="+mn-lt"/>
          <a:ea typeface="ＭＳ Ｐゴシック" pitchFamily="-83" charset="-128"/>
          <a:cs typeface="+mn-cs"/>
        </a:defRPr>
      </a:lvl4pPr>
      <a:lvl5pPr marL="3392858" indent="-376984" algn="l" rtl="0" eaLnBrk="0" fontAlgn="base" hangingPunct="0">
        <a:lnSpc>
          <a:spcPct val="90000"/>
        </a:lnSpc>
        <a:spcBef>
          <a:spcPts val="825"/>
        </a:spcBef>
        <a:spcAft>
          <a:spcPct val="0"/>
        </a:spcAft>
        <a:buFont typeface="Arial" charset="0"/>
        <a:buChar char="•"/>
        <a:defRPr sz="3298" kern="1200">
          <a:solidFill>
            <a:schemeClr val="tx1"/>
          </a:solidFill>
          <a:latin typeface="+mn-lt"/>
          <a:ea typeface="ＭＳ Ｐゴシック" pitchFamily="-83" charset="-128"/>
          <a:cs typeface="+mn-cs"/>
        </a:defRPr>
      </a:lvl5pPr>
      <a:lvl6pPr marL="4146827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795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764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732" indent="-376984" algn="l" defTabSz="1507937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69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937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906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874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843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811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780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748" algn="l" defTabSz="1507937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 userDrawn="1"/>
        </p:nvSpPr>
        <p:spPr>
          <a:xfrm>
            <a:off x="10494234" y="2071533"/>
            <a:ext cx="8265729" cy="255041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724205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58" dirty="0"/>
              <a:t>CLICK PARA ADICIONAR O TÍTULO</a:t>
            </a:r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10494234" y="4999072"/>
            <a:ext cx="8265729" cy="1926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2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24205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4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448410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17261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896819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62102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345229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06943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793638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587"/>
              <a:t>CLIQUE PARA ADICIONAR </a:t>
            </a:r>
            <a:br>
              <a:rPr lang="pt-BR" sz="3587"/>
            </a:br>
            <a:r>
              <a:rPr lang="pt-BR" sz="3587"/>
              <a:t>O AUTOR / LOCAL E DATA</a:t>
            </a:r>
            <a:endParaRPr lang="pt-BR" sz="3587" dirty="0"/>
          </a:p>
        </p:txBody>
      </p:sp>
      <p:pic>
        <p:nvPicPr>
          <p:cNvPr id="12" name="Picture 11" descr="151218guia_de_marca_03-01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53036" y="1"/>
            <a:ext cx="2986473" cy="1669948"/>
          </a:xfrm>
          <a:prstGeom prst="rect">
            <a:avLst/>
          </a:prstGeom>
        </p:spPr>
      </p:pic>
      <p:pic>
        <p:nvPicPr>
          <p:cNvPr id="13" name="Picture 6" descr="Pre_Sal_Horiz_rgb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593" y="9666746"/>
            <a:ext cx="2642670" cy="185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9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</p:sldLayoutIdLst>
  <p:hf sldNum="0" hdr="0" ftr="0" dt="0"/>
  <p:txStyles>
    <p:titleStyle>
      <a:lvl1pPr algn="ctr" defTabSz="895697" rtl="0" eaLnBrk="1" latinLnBrk="0" hangingPunct="1">
        <a:spcBef>
          <a:spcPct val="0"/>
        </a:spcBef>
        <a:buNone/>
        <a:defRPr sz="86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71773" indent="-671773" algn="l" defTabSz="895697" rtl="0" eaLnBrk="1" latinLnBrk="0" hangingPunct="1">
        <a:spcBef>
          <a:spcPct val="20000"/>
        </a:spcBef>
        <a:buFont typeface="Arial"/>
        <a:buChar char="•"/>
        <a:defRPr sz="6308" kern="1200">
          <a:solidFill>
            <a:schemeClr val="tx1"/>
          </a:solidFill>
          <a:latin typeface="+mn-lt"/>
          <a:ea typeface="+mn-ea"/>
          <a:cs typeface="+mn-cs"/>
        </a:defRPr>
      </a:lvl1pPr>
      <a:lvl2pPr marL="1455507" indent="-559810" algn="l" defTabSz="895697" rtl="0" eaLnBrk="1" latinLnBrk="0" hangingPunct="1">
        <a:spcBef>
          <a:spcPct val="20000"/>
        </a:spcBef>
        <a:buFont typeface="Arial"/>
        <a:buChar char="–"/>
        <a:defRPr sz="5442" kern="1200">
          <a:solidFill>
            <a:schemeClr val="tx1"/>
          </a:solidFill>
          <a:latin typeface="+mn-lt"/>
          <a:ea typeface="+mn-ea"/>
          <a:cs typeface="+mn-cs"/>
        </a:defRPr>
      </a:lvl2pPr>
      <a:lvl3pPr marL="2239241" indent="-447848" algn="l" defTabSz="895697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134938" indent="-447848" algn="l" defTabSz="895697" rtl="0" eaLnBrk="1" latinLnBrk="0" hangingPunct="1">
        <a:spcBef>
          <a:spcPct val="20000"/>
        </a:spcBef>
        <a:buFont typeface="Arial"/>
        <a:buChar char="–"/>
        <a:defRPr sz="3958" kern="1200">
          <a:solidFill>
            <a:schemeClr val="tx1"/>
          </a:solidFill>
          <a:latin typeface="+mn-lt"/>
          <a:ea typeface="+mn-ea"/>
          <a:cs typeface="+mn-cs"/>
        </a:defRPr>
      </a:lvl4pPr>
      <a:lvl5pPr marL="4030635" indent="-447848" algn="l" defTabSz="895697" rtl="0" eaLnBrk="1" latinLnBrk="0" hangingPunct="1">
        <a:spcBef>
          <a:spcPct val="20000"/>
        </a:spcBef>
        <a:buFont typeface="Arial"/>
        <a:buChar char="»"/>
        <a:defRPr sz="3958" kern="1200">
          <a:solidFill>
            <a:schemeClr val="tx1"/>
          </a:solidFill>
          <a:latin typeface="+mn-lt"/>
          <a:ea typeface="+mn-ea"/>
          <a:cs typeface="+mn-cs"/>
        </a:defRPr>
      </a:lvl5pPr>
      <a:lvl6pPr marL="4926330" indent="-447848" algn="l" defTabSz="895697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6pPr>
      <a:lvl7pPr marL="5822027" indent="-447848" algn="l" defTabSz="895697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7pPr>
      <a:lvl8pPr marL="6717724" indent="-447848" algn="l" defTabSz="895697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8pPr>
      <a:lvl9pPr marL="7613420" indent="-447848" algn="l" defTabSz="895697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1pPr>
      <a:lvl2pPr marL="895697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2pPr>
      <a:lvl3pPr marL="1791393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3pPr>
      <a:lvl4pPr marL="2687089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4pPr>
      <a:lvl5pPr marL="3582786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5pPr>
      <a:lvl6pPr marL="4478482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6pPr>
      <a:lvl7pPr marL="5374179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7pPr>
      <a:lvl8pPr marL="6269876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8pPr>
      <a:lvl9pPr marL="7165571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05205" y="452898"/>
            <a:ext cx="18093690" cy="1884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05205" y="2638851"/>
            <a:ext cx="18093690" cy="7463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005205" y="10482095"/>
            <a:ext cx="4690957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6868901" y="10482095"/>
            <a:ext cx="6366298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ACF Corrêa - Unicamp - 15/03/2016 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4407938" y="10482095"/>
            <a:ext cx="4690957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B5B9E-876F-4187-82C3-1238273E99E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54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</p:sldLayoutIdLst>
  <p:hf hdr="0" dt="0"/>
  <p:txStyles>
    <p:titleStyle>
      <a:lvl1pPr algn="ctr" defTabSz="1507846" rtl="0" eaLnBrk="1" latinLnBrk="0" hangingPunct="1"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5442" indent="-565442" algn="l" defTabSz="1507846" rtl="0" eaLnBrk="1" latinLnBrk="0" hangingPunct="1">
        <a:spcBef>
          <a:spcPct val="20000"/>
        </a:spcBef>
        <a:buFont typeface="Arial" pitchFamily="34" charset="0"/>
        <a:buChar char="•"/>
        <a:defRPr sz="5277" kern="1200">
          <a:solidFill>
            <a:schemeClr val="tx1"/>
          </a:solidFill>
          <a:latin typeface="+mn-lt"/>
          <a:ea typeface="+mn-ea"/>
          <a:cs typeface="+mn-cs"/>
        </a:defRPr>
      </a:lvl1pPr>
      <a:lvl2pPr marL="1225125" indent="-471202" algn="l" defTabSz="1507846" rtl="0" eaLnBrk="1" latinLnBrk="0" hangingPunct="1">
        <a:spcBef>
          <a:spcPct val="20000"/>
        </a:spcBef>
        <a:buFont typeface="Arial" pitchFamily="34" charset="0"/>
        <a:buChar char="–"/>
        <a:defRPr sz="4617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spcBef>
          <a:spcPct val="20000"/>
        </a:spcBef>
        <a:buFont typeface="Arial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spcBef>
          <a:spcPct val="20000"/>
        </a:spcBef>
        <a:buFont typeface="Arial" pitchFamily="34" charset="0"/>
        <a:buChar char="–"/>
        <a:defRPr sz="329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spcBef>
          <a:spcPct val="20000"/>
        </a:spcBef>
        <a:buFont typeface="Arial" pitchFamily="34" charset="0"/>
        <a:buChar char="»"/>
        <a:defRPr sz="329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spcBef>
          <a:spcPct val="20000"/>
        </a:spcBef>
        <a:buFont typeface="Arial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spcBef>
          <a:spcPct val="20000"/>
        </a:spcBef>
        <a:buFont typeface="Arial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spcBef>
          <a:spcPct val="20000"/>
        </a:spcBef>
        <a:buFont typeface="Arial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spcBef>
          <a:spcPct val="20000"/>
        </a:spcBef>
        <a:buFont typeface="Arial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0494234" y="2071533"/>
            <a:ext cx="8265729" cy="255041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724205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58" dirty="0"/>
              <a:t>CLICK PARA ADICIONAR O TÍTULO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0494234" y="4999072"/>
            <a:ext cx="8265729" cy="1926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2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24205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4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448410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17261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896819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62102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345229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06943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793638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587"/>
              <a:t>CLIQUE PARA ADICIONAR </a:t>
            </a:r>
            <a:br>
              <a:rPr lang="pt-BR" sz="3587"/>
            </a:br>
            <a:r>
              <a:rPr lang="pt-BR" sz="3587"/>
              <a:t>O AUTOR / LOCAL E DATA</a:t>
            </a:r>
            <a:endParaRPr lang="pt-BR" sz="3587" dirty="0"/>
          </a:p>
        </p:txBody>
      </p:sp>
      <p:pic>
        <p:nvPicPr>
          <p:cNvPr id="12" name="Picture 11" descr="151218guia_de_marca_03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53036" y="1"/>
            <a:ext cx="2986473" cy="1669948"/>
          </a:xfrm>
          <a:prstGeom prst="rect">
            <a:avLst/>
          </a:prstGeom>
        </p:spPr>
      </p:pic>
      <p:pic>
        <p:nvPicPr>
          <p:cNvPr id="13" name="Picture 6" descr="Pre_Sal_Horiz_rgb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593" y="9666746"/>
            <a:ext cx="2642670" cy="185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</p:sldLayoutIdLst>
  <p:txStyles>
    <p:titleStyle>
      <a:lvl1pPr algn="ctr" defTabSz="895697" rtl="0" eaLnBrk="1" latinLnBrk="0" hangingPunct="1">
        <a:spcBef>
          <a:spcPct val="0"/>
        </a:spcBef>
        <a:buNone/>
        <a:defRPr sz="86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71773" indent="-671773" algn="l" defTabSz="895697" rtl="0" eaLnBrk="1" latinLnBrk="0" hangingPunct="1">
        <a:spcBef>
          <a:spcPct val="20000"/>
        </a:spcBef>
        <a:buFont typeface="Arial"/>
        <a:buChar char="•"/>
        <a:defRPr sz="6308" kern="1200">
          <a:solidFill>
            <a:schemeClr val="tx1"/>
          </a:solidFill>
          <a:latin typeface="+mn-lt"/>
          <a:ea typeface="+mn-ea"/>
          <a:cs typeface="+mn-cs"/>
        </a:defRPr>
      </a:lvl1pPr>
      <a:lvl2pPr marL="1455507" indent="-559810" algn="l" defTabSz="895697" rtl="0" eaLnBrk="1" latinLnBrk="0" hangingPunct="1">
        <a:spcBef>
          <a:spcPct val="20000"/>
        </a:spcBef>
        <a:buFont typeface="Arial"/>
        <a:buChar char="–"/>
        <a:defRPr sz="5442" kern="1200">
          <a:solidFill>
            <a:schemeClr val="tx1"/>
          </a:solidFill>
          <a:latin typeface="+mn-lt"/>
          <a:ea typeface="+mn-ea"/>
          <a:cs typeface="+mn-cs"/>
        </a:defRPr>
      </a:lvl2pPr>
      <a:lvl3pPr marL="2239241" indent="-447848" algn="l" defTabSz="895697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134938" indent="-447848" algn="l" defTabSz="895697" rtl="0" eaLnBrk="1" latinLnBrk="0" hangingPunct="1">
        <a:spcBef>
          <a:spcPct val="20000"/>
        </a:spcBef>
        <a:buFont typeface="Arial"/>
        <a:buChar char="–"/>
        <a:defRPr sz="3958" kern="1200">
          <a:solidFill>
            <a:schemeClr val="tx1"/>
          </a:solidFill>
          <a:latin typeface="+mn-lt"/>
          <a:ea typeface="+mn-ea"/>
          <a:cs typeface="+mn-cs"/>
        </a:defRPr>
      </a:lvl4pPr>
      <a:lvl5pPr marL="4030635" indent="-447848" algn="l" defTabSz="895697" rtl="0" eaLnBrk="1" latinLnBrk="0" hangingPunct="1">
        <a:spcBef>
          <a:spcPct val="20000"/>
        </a:spcBef>
        <a:buFont typeface="Arial"/>
        <a:buChar char="»"/>
        <a:defRPr sz="3958" kern="1200">
          <a:solidFill>
            <a:schemeClr val="tx1"/>
          </a:solidFill>
          <a:latin typeface="+mn-lt"/>
          <a:ea typeface="+mn-ea"/>
          <a:cs typeface="+mn-cs"/>
        </a:defRPr>
      </a:lvl5pPr>
      <a:lvl6pPr marL="4926330" indent="-447848" algn="l" defTabSz="895697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6pPr>
      <a:lvl7pPr marL="5822027" indent="-447848" algn="l" defTabSz="895697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7pPr>
      <a:lvl8pPr marL="6717724" indent="-447848" algn="l" defTabSz="895697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8pPr>
      <a:lvl9pPr marL="7613420" indent="-447848" algn="l" defTabSz="895697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1pPr>
      <a:lvl2pPr marL="895697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2pPr>
      <a:lvl3pPr marL="1791393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3pPr>
      <a:lvl4pPr marL="2687089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4pPr>
      <a:lvl5pPr marL="3582786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5pPr>
      <a:lvl6pPr marL="4478482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6pPr>
      <a:lvl7pPr marL="5374179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7pPr>
      <a:lvl8pPr marL="6269876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8pPr>
      <a:lvl9pPr marL="7165571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0494234" y="2071533"/>
            <a:ext cx="8265729" cy="255041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724205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58"/>
              <a:t>CLICK PARA ADICIONAR O TÍTULO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0494234" y="4999072"/>
            <a:ext cx="8265729" cy="1926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2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24205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4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448410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17261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896819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62102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345229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06943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793638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587"/>
              <a:t>CLIQUE PARA ADICIONAR </a:t>
            </a:r>
            <a:br>
              <a:rPr lang="pt-BR" sz="3587"/>
            </a:br>
            <a:r>
              <a:rPr lang="pt-BR" sz="3587"/>
              <a:t>O AUTOR / LOCAL E DATA</a:t>
            </a:r>
          </a:p>
        </p:txBody>
      </p:sp>
      <p:pic>
        <p:nvPicPr>
          <p:cNvPr id="12" name="Picture 11" descr="151218guia_de_marca_03-01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53036" y="1"/>
            <a:ext cx="2986473" cy="1669948"/>
          </a:xfrm>
          <a:prstGeom prst="rect">
            <a:avLst/>
          </a:prstGeom>
        </p:spPr>
      </p:pic>
      <p:pic>
        <p:nvPicPr>
          <p:cNvPr id="13" name="Picture 6" descr="Pre_Sal_Horiz_rgb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593" y="9666746"/>
            <a:ext cx="2642670" cy="185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8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8" r:id="rId3"/>
  </p:sldLayoutIdLst>
  <p:hf hdr="0" ftr="0" dt="0"/>
  <p:txStyles>
    <p:titleStyle>
      <a:lvl1pPr algn="ctr" defTabSz="895697" rtl="0" eaLnBrk="1" latinLnBrk="0" hangingPunct="1">
        <a:spcBef>
          <a:spcPct val="0"/>
        </a:spcBef>
        <a:buNone/>
        <a:defRPr sz="86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71773" indent="-671773" algn="l" defTabSz="895697" rtl="0" eaLnBrk="1" latinLnBrk="0" hangingPunct="1">
        <a:spcBef>
          <a:spcPct val="20000"/>
        </a:spcBef>
        <a:buFont typeface="Arial"/>
        <a:buChar char="•"/>
        <a:defRPr sz="6308" kern="1200">
          <a:solidFill>
            <a:schemeClr val="tx1"/>
          </a:solidFill>
          <a:latin typeface="+mn-lt"/>
          <a:ea typeface="+mn-ea"/>
          <a:cs typeface="+mn-cs"/>
        </a:defRPr>
      </a:lvl1pPr>
      <a:lvl2pPr marL="1455507" indent="-559810" algn="l" defTabSz="895697" rtl="0" eaLnBrk="1" latinLnBrk="0" hangingPunct="1">
        <a:spcBef>
          <a:spcPct val="20000"/>
        </a:spcBef>
        <a:buFont typeface="Arial"/>
        <a:buChar char="–"/>
        <a:defRPr sz="5442" kern="1200">
          <a:solidFill>
            <a:schemeClr val="tx1"/>
          </a:solidFill>
          <a:latin typeface="+mn-lt"/>
          <a:ea typeface="+mn-ea"/>
          <a:cs typeface="+mn-cs"/>
        </a:defRPr>
      </a:lvl2pPr>
      <a:lvl3pPr marL="2239241" indent="-447848" algn="l" defTabSz="895697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134938" indent="-447848" algn="l" defTabSz="895697" rtl="0" eaLnBrk="1" latinLnBrk="0" hangingPunct="1">
        <a:spcBef>
          <a:spcPct val="20000"/>
        </a:spcBef>
        <a:buFont typeface="Arial"/>
        <a:buChar char="–"/>
        <a:defRPr sz="3958" kern="1200">
          <a:solidFill>
            <a:schemeClr val="tx1"/>
          </a:solidFill>
          <a:latin typeface="+mn-lt"/>
          <a:ea typeface="+mn-ea"/>
          <a:cs typeface="+mn-cs"/>
        </a:defRPr>
      </a:lvl4pPr>
      <a:lvl5pPr marL="4030635" indent="-447848" algn="l" defTabSz="895697" rtl="0" eaLnBrk="1" latinLnBrk="0" hangingPunct="1">
        <a:spcBef>
          <a:spcPct val="20000"/>
        </a:spcBef>
        <a:buFont typeface="Arial"/>
        <a:buChar char="»"/>
        <a:defRPr sz="3958" kern="1200">
          <a:solidFill>
            <a:schemeClr val="tx1"/>
          </a:solidFill>
          <a:latin typeface="+mn-lt"/>
          <a:ea typeface="+mn-ea"/>
          <a:cs typeface="+mn-cs"/>
        </a:defRPr>
      </a:lvl5pPr>
      <a:lvl6pPr marL="4926330" indent="-447848" algn="l" defTabSz="895697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6pPr>
      <a:lvl7pPr marL="5822027" indent="-447848" algn="l" defTabSz="895697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7pPr>
      <a:lvl8pPr marL="6717724" indent="-447848" algn="l" defTabSz="895697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8pPr>
      <a:lvl9pPr marL="7613420" indent="-447848" algn="l" defTabSz="895697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1pPr>
      <a:lvl2pPr marL="895697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2pPr>
      <a:lvl3pPr marL="1791393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3pPr>
      <a:lvl4pPr marL="2687089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4pPr>
      <a:lvl5pPr marL="3582786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5pPr>
      <a:lvl6pPr marL="4478482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6pPr>
      <a:lvl7pPr marL="5374179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7pPr>
      <a:lvl8pPr marL="6269876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8pPr>
      <a:lvl9pPr marL="7165571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 userDrawn="1"/>
        </p:nvSpPr>
        <p:spPr>
          <a:xfrm>
            <a:off x="10494235" y="2071533"/>
            <a:ext cx="8265729" cy="255041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724205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420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4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CLICK PARA ADICIONAR O TÍTULO</a:t>
            </a:r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10494235" y="4999073"/>
            <a:ext cx="8265729" cy="1926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2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24205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4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448410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17261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896819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62102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345229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06943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793638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7242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357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CLIQUE PARA ADICIONAR </a:t>
            </a:r>
            <a:br>
              <a:rPr kumimoji="0" lang="pt-BR" sz="357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pt-BR" sz="357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AUTOR / LOCAL E DATA</a:t>
            </a:r>
          </a:p>
        </p:txBody>
      </p:sp>
      <p:pic>
        <p:nvPicPr>
          <p:cNvPr id="12" name="Picture 11" descr="151218guia_de_marca_03-01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53037" y="2"/>
            <a:ext cx="2986473" cy="1669948"/>
          </a:xfrm>
          <a:prstGeom prst="rect">
            <a:avLst/>
          </a:prstGeom>
        </p:spPr>
      </p:pic>
      <p:pic>
        <p:nvPicPr>
          <p:cNvPr id="13" name="Picture 6" descr="Pre_Sal_Horiz_rgb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593" y="9666746"/>
            <a:ext cx="2642670" cy="185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2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</p:sldLayoutIdLst>
  <p:txStyles>
    <p:titleStyle>
      <a:lvl1pPr algn="ctr" defTabSz="892885" rtl="0" eaLnBrk="1" latinLnBrk="0" hangingPunct="1">
        <a:spcBef>
          <a:spcPct val="0"/>
        </a:spcBef>
        <a:buNone/>
        <a:defRPr sz="8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69664" indent="-669664" algn="l" defTabSz="892885" rtl="0" eaLnBrk="1" latinLnBrk="0" hangingPunct="1">
        <a:spcBef>
          <a:spcPct val="20000"/>
        </a:spcBef>
        <a:buFont typeface="Arial"/>
        <a:buChar char="•"/>
        <a:defRPr sz="6288" kern="1200">
          <a:solidFill>
            <a:schemeClr val="tx1"/>
          </a:solidFill>
          <a:latin typeface="+mn-lt"/>
          <a:ea typeface="+mn-ea"/>
          <a:cs typeface="+mn-cs"/>
        </a:defRPr>
      </a:lvl1pPr>
      <a:lvl2pPr marL="1450938" indent="-558053" algn="l" defTabSz="892885" rtl="0" eaLnBrk="1" latinLnBrk="0" hangingPunct="1">
        <a:spcBef>
          <a:spcPct val="20000"/>
        </a:spcBef>
        <a:buFont typeface="Arial"/>
        <a:buChar char="–"/>
        <a:defRPr sz="5425" kern="1200">
          <a:solidFill>
            <a:schemeClr val="tx1"/>
          </a:solidFill>
          <a:latin typeface="+mn-lt"/>
          <a:ea typeface="+mn-ea"/>
          <a:cs typeface="+mn-cs"/>
        </a:defRPr>
      </a:lvl2pPr>
      <a:lvl3pPr marL="2232211" indent="-446442" algn="l" defTabSz="892885" rtl="0" eaLnBrk="1" latinLnBrk="0" hangingPunct="1">
        <a:spcBef>
          <a:spcPct val="20000"/>
        </a:spcBef>
        <a:buFont typeface="Arial"/>
        <a:buChar char="•"/>
        <a:defRPr sz="4685" kern="1200">
          <a:solidFill>
            <a:schemeClr val="tx1"/>
          </a:solidFill>
          <a:latin typeface="+mn-lt"/>
          <a:ea typeface="+mn-ea"/>
          <a:cs typeface="+mn-cs"/>
        </a:defRPr>
      </a:lvl3pPr>
      <a:lvl4pPr marL="3125097" indent="-446442" algn="l" defTabSz="892885" rtl="0" eaLnBrk="1" latinLnBrk="0" hangingPunct="1">
        <a:spcBef>
          <a:spcPct val="20000"/>
        </a:spcBef>
        <a:buFont typeface="Arial"/>
        <a:buChar char="–"/>
        <a:defRPr sz="3945" kern="1200">
          <a:solidFill>
            <a:schemeClr val="tx1"/>
          </a:solidFill>
          <a:latin typeface="+mn-lt"/>
          <a:ea typeface="+mn-ea"/>
          <a:cs typeface="+mn-cs"/>
        </a:defRPr>
      </a:lvl4pPr>
      <a:lvl5pPr marL="4017982" indent="-446442" algn="l" defTabSz="892885" rtl="0" eaLnBrk="1" latinLnBrk="0" hangingPunct="1">
        <a:spcBef>
          <a:spcPct val="20000"/>
        </a:spcBef>
        <a:buFont typeface="Arial"/>
        <a:buChar char="»"/>
        <a:defRPr sz="3945" kern="1200">
          <a:solidFill>
            <a:schemeClr val="tx1"/>
          </a:solidFill>
          <a:latin typeface="+mn-lt"/>
          <a:ea typeface="+mn-ea"/>
          <a:cs typeface="+mn-cs"/>
        </a:defRPr>
      </a:lvl5pPr>
      <a:lvl6pPr marL="4910865" indent="-446442" algn="l" defTabSz="892885" rtl="0" eaLnBrk="1" latinLnBrk="0" hangingPunct="1">
        <a:spcBef>
          <a:spcPct val="20000"/>
        </a:spcBef>
        <a:buFont typeface="Arial"/>
        <a:buChar char="•"/>
        <a:defRPr sz="3945" kern="1200">
          <a:solidFill>
            <a:schemeClr val="tx1"/>
          </a:solidFill>
          <a:latin typeface="+mn-lt"/>
          <a:ea typeface="+mn-ea"/>
          <a:cs typeface="+mn-cs"/>
        </a:defRPr>
      </a:lvl6pPr>
      <a:lvl7pPr marL="5803751" indent="-446442" algn="l" defTabSz="892885" rtl="0" eaLnBrk="1" latinLnBrk="0" hangingPunct="1">
        <a:spcBef>
          <a:spcPct val="20000"/>
        </a:spcBef>
        <a:buFont typeface="Arial"/>
        <a:buChar char="•"/>
        <a:defRPr sz="3945" kern="1200">
          <a:solidFill>
            <a:schemeClr val="tx1"/>
          </a:solidFill>
          <a:latin typeface="+mn-lt"/>
          <a:ea typeface="+mn-ea"/>
          <a:cs typeface="+mn-cs"/>
        </a:defRPr>
      </a:lvl7pPr>
      <a:lvl8pPr marL="6696636" indent="-446442" algn="l" defTabSz="892885" rtl="0" eaLnBrk="1" latinLnBrk="0" hangingPunct="1">
        <a:spcBef>
          <a:spcPct val="20000"/>
        </a:spcBef>
        <a:buFont typeface="Arial"/>
        <a:buChar char="•"/>
        <a:defRPr sz="3945" kern="1200">
          <a:solidFill>
            <a:schemeClr val="tx1"/>
          </a:solidFill>
          <a:latin typeface="+mn-lt"/>
          <a:ea typeface="+mn-ea"/>
          <a:cs typeface="+mn-cs"/>
        </a:defRPr>
      </a:lvl8pPr>
      <a:lvl9pPr marL="7589521" indent="-446442" algn="l" defTabSz="892885" rtl="0" eaLnBrk="1" latinLnBrk="0" hangingPunct="1">
        <a:spcBef>
          <a:spcPct val="20000"/>
        </a:spcBef>
        <a:buFont typeface="Arial"/>
        <a:buChar char="•"/>
        <a:defRPr sz="39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2885" rtl="0" eaLnBrk="1" latinLnBrk="0" hangingPunct="1">
        <a:defRPr sz="3576" kern="1200">
          <a:solidFill>
            <a:schemeClr val="tx1"/>
          </a:solidFill>
          <a:latin typeface="+mn-lt"/>
          <a:ea typeface="+mn-ea"/>
          <a:cs typeface="+mn-cs"/>
        </a:defRPr>
      </a:lvl1pPr>
      <a:lvl2pPr marL="892885" algn="l" defTabSz="892885" rtl="0" eaLnBrk="1" latinLnBrk="0" hangingPunct="1">
        <a:defRPr sz="3576" kern="1200">
          <a:solidFill>
            <a:schemeClr val="tx1"/>
          </a:solidFill>
          <a:latin typeface="+mn-lt"/>
          <a:ea typeface="+mn-ea"/>
          <a:cs typeface="+mn-cs"/>
        </a:defRPr>
      </a:lvl2pPr>
      <a:lvl3pPr marL="1785770" algn="l" defTabSz="892885" rtl="0" eaLnBrk="1" latinLnBrk="0" hangingPunct="1">
        <a:defRPr sz="3576" kern="1200">
          <a:solidFill>
            <a:schemeClr val="tx1"/>
          </a:solidFill>
          <a:latin typeface="+mn-lt"/>
          <a:ea typeface="+mn-ea"/>
          <a:cs typeface="+mn-cs"/>
        </a:defRPr>
      </a:lvl3pPr>
      <a:lvl4pPr marL="2678654" algn="l" defTabSz="892885" rtl="0" eaLnBrk="1" latinLnBrk="0" hangingPunct="1">
        <a:defRPr sz="3576" kern="1200">
          <a:solidFill>
            <a:schemeClr val="tx1"/>
          </a:solidFill>
          <a:latin typeface="+mn-lt"/>
          <a:ea typeface="+mn-ea"/>
          <a:cs typeface="+mn-cs"/>
        </a:defRPr>
      </a:lvl4pPr>
      <a:lvl5pPr marL="3571540" algn="l" defTabSz="892885" rtl="0" eaLnBrk="1" latinLnBrk="0" hangingPunct="1">
        <a:defRPr sz="3576" kern="1200">
          <a:solidFill>
            <a:schemeClr val="tx1"/>
          </a:solidFill>
          <a:latin typeface="+mn-lt"/>
          <a:ea typeface="+mn-ea"/>
          <a:cs typeface="+mn-cs"/>
        </a:defRPr>
      </a:lvl5pPr>
      <a:lvl6pPr marL="4464423" algn="l" defTabSz="892885" rtl="0" eaLnBrk="1" latinLnBrk="0" hangingPunct="1">
        <a:defRPr sz="3576" kern="1200">
          <a:solidFill>
            <a:schemeClr val="tx1"/>
          </a:solidFill>
          <a:latin typeface="+mn-lt"/>
          <a:ea typeface="+mn-ea"/>
          <a:cs typeface="+mn-cs"/>
        </a:defRPr>
      </a:lvl6pPr>
      <a:lvl7pPr marL="5357308" algn="l" defTabSz="892885" rtl="0" eaLnBrk="1" latinLnBrk="0" hangingPunct="1">
        <a:defRPr sz="3576" kern="1200">
          <a:solidFill>
            <a:schemeClr val="tx1"/>
          </a:solidFill>
          <a:latin typeface="+mn-lt"/>
          <a:ea typeface="+mn-ea"/>
          <a:cs typeface="+mn-cs"/>
        </a:defRPr>
      </a:lvl7pPr>
      <a:lvl8pPr marL="6250194" algn="l" defTabSz="892885" rtl="0" eaLnBrk="1" latinLnBrk="0" hangingPunct="1">
        <a:defRPr sz="3576" kern="1200">
          <a:solidFill>
            <a:schemeClr val="tx1"/>
          </a:solidFill>
          <a:latin typeface="+mn-lt"/>
          <a:ea typeface="+mn-ea"/>
          <a:cs typeface="+mn-cs"/>
        </a:defRPr>
      </a:lvl8pPr>
      <a:lvl9pPr marL="7143077" algn="l" defTabSz="892885" rtl="0" eaLnBrk="1" latinLnBrk="0" hangingPunct="1">
        <a:defRPr sz="35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 userDrawn="1"/>
        </p:nvSpPr>
        <p:spPr>
          <a:xfrm>
            <a:off x="10494234" y="2071533"/>
            <a:ext cx="8265729" cy="255041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724205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58"/>
              <a:t>CLICK PARA ADICIONAR O TÍTULO</a:t>
            </a:r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10494234" y="4999072"/>
            <a:ext cx="8265729" cy="1926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2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24205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4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448410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17261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896819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62102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345229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06943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793638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587"/>
              <a:t>CLIQUE PARA ADICIONAR </a:t>
            </a:r>
            <a:br>
              <a:rPr lang="pt-BR" sz="3587"/>
            </a:br>
            <a:r>
              <a:rPr lang="pt-BR" sz="3587"/>
              <a:t>O AUTOR / LOCAL E DATA</a:t>
            </a:r>
          </a:p>
        </p:txBody>
      </p:sp>
      <p:pic>
        <p:nvPicPr>
          <p:cNvPr id="12" name="Picture 11" descr="151218guia_de_marca_03-01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3036" y="1"/>
            <a:ext cx="2986473" cy="1669948"/>
          </a:xfrm>
          <a:prstGeom prst="rect">
            <a:avLst/>
          </a:prstGeom>
        </p:spPr>
      </p:pic>
      <p:pic>
        <p:nvPicPr>
          <p:cNvPr id="13" name="Picture 6" descr="Pre_Sal_Horiz_rgb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93" y="9666746"/>
            <a:ext cx="2642670" cy="185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0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7" r:id="rId2"/>
  </p:sldLayoutIdLst>
  <p:txStyles>
    <p:titleStyle>
      <a:lvl1pPr algn="ctr" defTabSz="895697" rtl="0" eaLnBrk="1" latinLnBrk="0" hangingPunct="1">
        <a:spcBef>
          <a:spcPct val="0"/>
        </a:spcBef>
        <a:buNone/>
        <a:defRPr sz="86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71773" indent="-671773" algn="l" defTabSz="895697" rtl="0" eaLnBrk="1" latinLnBrk="0" hangingPunct="1">
        <a:spcBef>
          <a:spcPct val="20000"/>
        </a:spcBef>
        <a:buFont typeface="Arial"/>
        <a:buChar char="•"/>
        <a:defRPr sz="6308" kern="1200">
          <a:solidFill>
            <a:schemeClr val="tx1"/>
          </a:solidFill>
          <a:latin typeface="+mn-lt"/>
          <a:ea typeface="+mn-ea"/>
          <a:cs typeface="+mn-cs"/>
        </a:defRPr>
      </a:lvl1pPr>
      <a:lvl2pPr marL="1455507" indent="-559810" algn="l" defTabSz="895697" rtl="0" eaLnBrk="1" latinLnBrk="0" hangingPunct="1">
        <a:spcBef>
          <a:spcPct val="20000"/>
        </a:spcBef>
        <a:buFont typeface="Arial"/>
        <a:buChar char="–"/>
        <a:defRPr sz="5442" kern="1200">
          <a:solidFill>
            <a:schemeClr val="tx1"/>
          </a:solidFill>
          <a:latin typeface="+mn-lt"/>
          <a:ea typeface="+mn-ea"/>
          <a:cs typeface="+mn-cs"/>
        </a:defRPr>
      </a:lvl2pPr>
      <a:lvl3pPr marL="2239241" indent="-447848" algn="l" defTabSz="895697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134938" indent="-447848" algn="l" defTabSz="895697" rtl="0" eaLnBrk="1" latinLnBrk="0" hangingPunct="1">
        <a:spcBef>
          <a:spcPct val="20000"/>
        </a:spcBef>
        <a:buFont typeface="Arial"/>
        <a:buChar char="–"/>
        <a:defRPr sz="3958" kern="1200">
          <a:solidFill>
            <a:schemeClr val="tx1"/>
          </a:solidFill>
          <a:latin typeface="+mn-lt"/>
          <a:ea typeface="+mn-ea"/>
          <a:cs typeface="+mn-cs"/>
        </a:defRPr>
      </a:lvl4pPr>
      <a:lvl5pPr marL="4030635" indent="-447848" algn="l" defTabSz="895697" rtl="0" eaLnBrk="1" latinLnBrk="0" hangingPunct="1">
        <a:spcBef>
          <a:spcPct val="20000"/>
        </a:spcBef>
        <a:buFont typeface="Arial"/>
        <a:buChar char="»"/>
        <a:defRPr sz="3958" kern="1200">
          <a:solidFill>
            <a:schemeClr val="tx1"/>
          </a:solidFill>
          <a:latin typeface="+mn-lt"/>
          <a:ea typeface="+mn-ea"/>
          <a:cs typeface="+mn-cs"/>
        </a:defRPr>
      </a:lvl5pPr>
      <a:lvl6pPr marL="4926330" indent="-447848" algn="l" defTabSz="895697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6pPr>
      <a:lvl7pPr marL="5822027" indent="-447848" algn="l" defTabSz="895697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7pPr>
      <a:lvl8pPr marL="6717724" indent="-447848" algn="l" defTabSz="895697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8pPr>
      <a:lvl9pPr marL="7613420" indent="-447848" algn="l" defTabSz="895697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1pPr>
      <a:lvl2pPr marL="895697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2pPr>
      <a:lvl3pPr marL="1791393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3pPr>
      <a:lvl4pPr marL="2687089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4pPr>
      <a:lvl5pPr marL="3582786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5pPr>
      <a:lvl6pPr marL="4478482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6pPr>
      <a:lvl7pPr marL="5374179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7pPr>
      <a:lvl8pPr marL="6269876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8pPr>
      <a:lvl9pPr marL="7165571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2828C32-D1F2-4A31-980F-62561C47082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68"/>
          <a:stretch/>
        </p:blipFill>
        <p:spPr>
          <a:xfrm>
            <a:off x="0" y="9733059"/>
            <a:ext cx="20104100" cy="1575497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805C3C9-29C5-42B2-B328-10F5F656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121" y="2987675"/>
            <a:ext cx="13127231" cy="2185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/>
              <a:t>Slides de capa </a:t>
            </a:r>
            <a:br>
              <a:rPr lang="pt-BR" dirty="0"/>
            </a:br>
            <a:r>
              <a:rPr lang="pt-BR" dirty="0"/>
              <a:t>e transição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F218A14-F91F-4E10-88E5-21E3BDE5F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5121" y="5655692"/>
            <a:ext cx="13127231" cy="1750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C612C18-C146-4746-8865-8016F6EC6E2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1073149" y="601916"/>
            <a:ext cx="720000" cy="687912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7F4E877E-AABB-4849-9718-5B5EF9E375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1073149" y="2285976"/>
            <a:ext cx="720000" cy="687912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F4D62D5D-5B13-49C2-9BBF-CAD4E541AFF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1073149" y="3128006"/>
            <a:ext cx="720000" cy="687912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65ABDF1C-B4BB-4967-9AA2-20F00246189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1073149" y="3970036"/>
            <a:ext cx="720000" cy="687912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8E34F2B1-0AA4-460E-90D3-2A5739BCBFD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-1073149" y="4812068"/>
            <a:ext cx="720000" cy="687912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5BDDCDAD-B122-4CA3-9364-08688C9F364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-1073149" y="1443946"/>
            <a:ext cx="720000" cy="68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92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8" r:id="rId9"/>
  </p:sldLayoutIdLst>
  <p:hf hdr="0" ftr="0" dt="0"/>
  <p:txStyles>
    <p:titleStyle>
      <a:lvl1pPr eaLnBrk="1" hangingPunct="1">
        <a:lnSpc>
          <a:spcPct val="85000"/>
        </a:lnSpc>
        <a:defRPr sz="12350" b="1" i="0" u="none" cap="all" spc="-3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lnSpc>
          <a:spcPct val="100000"/>
        </a:lnSpc>
        <a:spcBef>
          <a:spcPts val="1200"/>
        </a:spcBef>
        <a:defRPr sz="2400" b="1" i="0" u="none">
          <a:latin typeface="+mn-lt"/>
          <a:ea typeface="+mn-ea"/>
          <a:cs typeface="+mn-cs"/>
        </a:defRPr>
      </a:lvl1pPr>
      <a:lvl2pPr marL="457200" eaLnBrk="1" hangingPunct="1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2pPr>
      <a:lvl3pPr marL="914400" eaLnBrk="1" hangingPunct="1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3pPr>
      <a:lvl4pPr marL="1371600" eaLnBrk="1" hangingPunct="1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4pPr>
      <a:lvl5pPr marL="1828800" eaLnBrk="1" hangingPunct="1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12">
          <p15:clr>
            <a:srgbClr val="F26B43"/>
          </p15:clr>
        </p15:guide>
        <p15:guide id="2" pos="11852">
          <p15:clr>
            <a:srgbClr val="F26B43"/>
          </p15:clr>
        </p15:guide>
        <p15:guide id="3" orient="horz" pos="596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 userDrawn="1"/>
        </p:nvSpPr>
        <p:spPr>
          <a:xfrm>
            <a:off x="10494234" y="2071533"/>
            <a:ext cx="8265729" cy="255041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724205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58" dirty="0"/>
              <a:t>CLICK PARA ADICIONAR O TÍTULO</a:t>
            </a:r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10494234" y="4999072"/>
            <a:ext cx="8265729" cy="1926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2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24205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4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448410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17261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896819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62102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345229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06943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793638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587"/>
              <a:t>CLIQUE PARA ADICIONAR </a:t>
            </a:r>
            <a:br>
              <a:rPr lang="pt-BR" sz="3587"/>
            </a:br>
            <a:r>
              <a:rPr lang="pt-BR" sz="3587"/>
              <a:t>O AUTOR / LOCAL E DATA</a:t>
            </a:r>
            <a:endParaRPr lang="pt-BR" sz="3587" dirty="0"/>
          </a:p>
        </p:txBody>
      </p:sp>
      <p:pic>
        <p:nvPicPr>
          <p:cNvPr id="12" name="Picture 11" descr="151218guia_de_marca_03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53036" y="1"/>
            <a:ext cx="2986473" cy="1669948"/>
          </a:xfrm>
          <a:prstGeom prst="rect">
            <a:avLst/>
          </a:prstGeom>
        </p:spPr>
      </p:pic>
      <p:pic>
        <p:nvPicPr>
          <p:cNvPr id="13" name="Picture 6" descr="Pre_Sal_Horiz_rgb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593" y="9666746"/>
            <a:ext cx="2642670" cy="185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ctr" defTabSz="895697" rtl="0" eaLnBrk="1" latinLnBrk="0" hangingPunct="1">
        <a:spcBef>
          <a:spcPct val="0"/>
        </a:spcBef>
        <a:buNone/>
        <a:defRPr sz="86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71773" indent="-671773" algn="l" defTabSz="895697" rtl="0" eaLnBrk="1" latinLnBrk="0" hangingPunct="1">
        <a:spcBef>
          <a:spcPct val="20000"/>
        </a:spcBef>
        <a:buFont typeface="Arial"/>
        <a:buChar char="•"/>
        <a:defRPr sz="6308" kern="1200">
          <a:solidFill>
            <a:schemeClr val="tx1"/>
          </a:solidFill>
          <a:latin typeface="+mn-lt"/>
          <a:ea typeface="+mn-ea"/>
          <a:cs typeface="+mn-cs"/>
        </a:defRPr>
      </a:lvl1pPr>
      <a:lvl2pPr marL="1455507" indent="-559810" algn="l" defTabSz="895697" rtl="0" eaLnBrk="1" latinLnBrk="0" hangingPunct="1">
        <a:spcBef>
          <a:spcPct val="20000"/>
        </a:spcBef>
        <a:buFont typeface="Arial"/>
        <a:buChar char="–"/>
        <a:defRPr sz="5442" kern="1200">
          <a:solidFill>
            <a:schemeClr val="tx1"/>
          </a:solidFill>
          <a:latin typeface="+mn-lt"/>
          <a:ea typeface="+mn-ea"/>
          <a:cs typeface="+mn-cs"/>
        </a:defRPr>
      </a:lvl2pPr>
      <a:lvl3pPr marL="2239241" indent="-447848" algn="l" defTabSz="895697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134938" indent="-447848" algn="l" defTabSz="895697" rtl="0" eaLnBrk="1" latinLnBrk="0" hangingPunct="1">
        <a:spcBef>
          <a:spcPct val="20000"/>
        </a:spcBef>
        <a:buFont typeface="Arial"/>
        <a:buChar char="–"/>
        <a:defRPr sz="3958" kern="1200">
          <a:solidFill>
            <a:schemeClr val="tx1"/>
          </a:solidFill>
          <a:latin typeface="+mn-lt"/>
          <a:ea typeface="+mn-ea"/>
          <a:cs typeface="+mn-cs"/>
        </a:defRPr>
      </a:lvl4pPr>
      <a:lvl5pPr marL="4030635" indent="-447848" algn="l" defTabSz="895697" rtl="0" eaLnBrk="1" latinLnBrk="0" hangingPunct="1">
        <a:spcBef>
          <a:spcPct val="20000"/>
        </a:spcBef>
        <a:buFont typeface="Arial"/>
        <a:buChar char="»"/>
        <a:defRPr sz="3958" kern="1200">
          <a:solidFill>
            <a:schemeClr val="tx1"/>
          </a:solidFill>
          <a:latin typeface="+mn-lt"/>
          <a:ea typeface="+mn-ea"/>
          <a:cs typeface="+mn-cs"/>
        </a:defRPr>
      </a:lvl5pPr>
      <a:lvl6pPr marL="4926330" indent="-447848" algn="l" defTabSz="895697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6pPr>
      <a:lvl7pPr marL="5822027" indent="-447848" algn="l" defTabSz="895697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7pPr>
      <a:lvl8pPr marL="6717724" indent="-447848" algn="l" defTabSz="895697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8pPr>
      <a:lvl9pPr marL="7613420" indent="-447848" algn="l" defTabSz="895697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1pPr>
      <a:lvl2pPr marL="895697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2pPr>
      <a:lvl3pPr marL="1791393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3pPr>
      <a:lvl4pPr marL="2687089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4pPr>
      <a:lvl5pPr marL="3582786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5pPr>
      <a:lvl6pPr marL="4478482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6pPr>
      <a:lvl7pPr marL="5374179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7pPr>
      <a:lvl8pPr marL="6269876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8pPr>
      <a:lvl9pPr marL="7165571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2828C32-D1F2-4A31-980F-62561C4708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68"/>
          <a:stretch/>
        </p:blipFill>
        <p:spPr>
          <a:xfrm>
            <a:off x="0" y="9733060"/>
            <a:ext cx="20104100" cy="1575497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805C3C9-29C5-42B2-B328-10F5F656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122" y="2987676"/>
            <a:ext cx="13127231" cy="2185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Slides de capa </a:t>
            </a:r>
            <a:br>
              <a:rPr lang="pt-BR"/>
            </a:br>
            <a:r>
              <a:rPr lang="pt-BR"/>
              <a:t>e transição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F218A14-F91F-4E10-88E5-21E3BDE5F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5122" y="5655693"/>
            <a:ext cx="13127231" cy="1750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C612C18-C146-4746-8865-8016F6EC6E2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1073149" y="601916"/>
            <a:ext cx="720000" cy="687912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7F4E877E-AABB-4849-9718-5B5EF9E37524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1073149" y="2285976"/>
            <a:ext cx="720000" cy="687912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F4D62D5D-5B13-49C2-9BBF-CAD4E541AFF9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-1073149" y="3128007"/>
            <a:ext cx="720000" cy="687912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65ABDF1C-B4BB-4967-9AA2-20F00246189C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-1073149" y="3970037"/>
            <a:ext cx="720000" cy="687912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8E34F2B1-0AA4-460E-90D3-2A5739BCBFDF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-1073149" y="4812069"/>
            <a:ext cx="720000" cy="687912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5BDDCDAD-B122-4CA3-9364-08688C9F3645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-1073149" y="1443946"/>
            <a:ext cx="720000" cy="68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4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4" r:id="rId13"/>
    <p:sldLayoutId id="2147483955" r:id="rId14"/>
  </p:sldLayoutIdLst>
  <p:txStyles>
    <p:titleStyle>
      <a:lvl1pPr eaLnBrk="1" hangingPunct="1">
        <a:lnSpc>
          <a:spcPct val="85000"/>
        </a:lnSpc>
        <a:defRPr sz="11610" b="1" i="0" u="none" cap="all" spc="-282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lnSpc>
          <a:spcPct val="100000"/>
        </a:lnSpc>
        <a:spcBef>
          <a:spcPts val="1128"/>
        </a:spcBef>
        <a:defRPr sz="2256" b="1" i="0" u="none">
          <a:latin typeface="+mn-lt"/>
          <a:ea typeface="+mn-ea"/>
          <a:cs typeface="+mn-cs"/>
        </a:defRPr>
      </a:lvl1pPr>
      <a:lvl2pPr marL="429814" eaLnBrk="1" hangingPunct="1">
        <a:lnSpc>
          <a:spcPct val="100000"/>
        </a:lnSpc>
        <a:spcBef>
          <a:spcPts val="1128"/>
        </a:spcBef>
        <a:defRPr sz="2256">
          <a:latin typeface="+mn-lt"/>
          <a:ea typeface="+mn-ea"/>
          <a:cs typeface="+mn-cs"/>
        </a:defRPr>
      </a:lvl2pPr>
      <a:lvl3pPr marL="859627" eaLnBrk="1" hangingPunct="1">
        <a:lnSpc>
          <a:spcPct val="100000"/>
        </a:lnSpc>
        <a:spcBef>
          <a:spcPts val="1128"/>
        </a:spcBef>
        <a:defRPr sz="2256">
          <a:latin typeface="+mn-lt"/>
          <a:ea typeface="+mn-ea"/>
          <a:cs typeface="+mn-cs"/>
        </a:defRPr>
      </a:lvl3pPr>
      <a:lvl4pPr marL="1289441" eaLnBrk="1" hangingPunct="1">
        <a:lnSpc>
          <a:spcPct val="100000"/>
        </a:lnSpc>
        <a:spcBef>
          <a:spcPts val="1128"/>
        </a:spcBef>
        <a:defRPr sz="2256">
          <a:latin typeface="+mn-lt"/>
          <a:ea typeface="+mn-ea"/>
          <a:cs typeface="+mn-cs"/>
        </a:defRPr>
      </a:lvl4pPr>
      <a:lvl5pPr marL="1719255" eaLnBrk="1" hangingPunct="1">
        <a:lnSpc>
          <a:spcPct val="100000"/>
        </a:lnSpc>
        <a:spcBef>
          <a:spcPts val="1128"/>
        </a:spcBef>
        <a:defRPr sz="2256">
          <a:latin typeface="+mn-lt"/>
          <a:ea typeface="+mn-ea"/>
          <a:cs typeface="+mn-cs"/>
        </a:defRPr>
      </a:lvl5pPr>
      <a:lvl6pPr marL="2149069" eaLnBrk="1" hangingPunct="1">
        <a:defRPr>
          <a:latin typeface="+mn-lt"/>
          <a:ea typeface="+mn-ea"/>
          <a:cs typeface="+mn-cs"/>
        </a:defRPr>
      </a:lvl6pPr>
      <a:lvl7pPr marL="2578882" eaLnBrk="1" hangingPunct="1">
        <a:defRPr>
          <a:latin typeface="+mn-lt"/>
          <a:ea typeface="+mn-ea"/>
          <a:cs typeface="+mn-cs"/>
        </a:defRPr>
      </a:lvl7pPr>
      <a:lvl8pPr marL="3008696" eaLnBrk="1" hangingPunct="1">
        <a:defRPr>
          <a:latin typeface="+mn-lt"/>
          <a:ea typeface="+mn-ea"/>
          <a:cs typeface="+mn-cs"/>
        </a:defRPr>
      </a:lvl8pPr>
      <a:lvl9pPr marL="343851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29814" eaLnBrk="1" hangingPunct="1">
        <a:defRPr>
          <a:latin typeface="+mn-lt"/>
          <a:ea typeface="+mn-ea"/>
          <a:cs typeface="+mn-cs"/>
        </a:defRPr>
      </a:lvl2pPr>
      <a:lvl3pPr marL="859627" eaLnBrk="1" hangingPunct="1">
        <a:defRPr>
          <a:latin typeface="+mn-lt"/>
          <a:ea typeface="+mn-ea"/>
          <a:cs typeface="+mn-cs"/>
        </a:defRPr>
      </a:lvl3pPr>
      <a:lvl4pPr marL="1289441" eaLnBrk="1" hangingPunct="1">
        <a:defRPr>
          <a:latin typeface="+mn-lt"/>
          <a:ea typeface="+mn-ea"/>
          <a:cs typeface="+mn-cs"/>
        </a:defRPr>
      </a:lvl4pPr>
      <a:lvl5pPr marL="1719255" eaLnBrk="1" hangingPunct="1">
        <a:defRPr>
          <a:latin typeface="+mn-lt"/>
          <a:ea typeface="+mn-ea"/>
          <a:cs typeface="+mn-cs"/>
        </a:defRPr>
      </a:lvl5pPr>
      <a:lvl6pPr marL="2149069" eaLnBrk="1" hangingPunct="1">
        <a:defRPr>
          <a:latin typeface="+mn-lt"/>
          <a:ea typeface="+mn-ea"/>
          <a:cs typeface="+mn-cs"/>
        </a:defRPr>
      </a:lvl6pPr>
      <a:lvl7pPr marL="2578882" eaLnBrk="1" hangingPunct="1">
        <a:defRPr>
          <a:latin typeface="+mn-lt"/>
          <a:ea typeface="+mn-ea"/>
          <a:cs typeface="+mn-cs"/>
        </a:defRPr>
      </a:lvl7pPr>
      <a:lvl8pPr marL="3008696" eaLnBrk="1" hangingPunct="1">
        <a:defRPr>
          <a:latin typeface="+mn-lt"/>
          <a:ea typeface="+mn-ea"/>
          <a:cs typeface="+mn-cs"/>
        </a:defRPr>
      </a:lvl8pPr>
      <a:lvl9pPr marL="3438510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12">
          <p15:clr>
            <a:srgbClr val="F26B43"/>
          </p15:clr>
        </p15:guide>
        <p15:guide id="2" pos="11852">
          <p15:clr>
            <a:srgbClr val="F26B43"/>
          </p15:clr>
        </p15:guide>
        <p15:guide id="3" orient="horz" pos="5962">
          <p15:clr>
            <a:srgbClr val="F26B43"/>
          </p15:clr>
        </p15:guide>
      </p15:sldGuideLst>
    </p:ext>
  </p:extLst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2828C32-D1F2-4A31-980F-62561C47082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68"/>
          <a:stretch/>
        </p:blipFill>
        <p:spPr>
          <a:xfrm>
            <a:off x="0" y="9733060"/>
            <a:ext cx="20104100" cy="1575497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805C3C9-29C5-42B2-B328-10F5F656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122" y="2987675"/>
            <a:ext cx="13127230" cy="2185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/>
              <a:t>Slides de capa </a:t>
            </a:r>
            <a:br>
              <a:rPr lang="pt-BR" dirty="0"/>
            </a:br>
            <a:r>
              <a:rPr lang="pt-BR" dirty="0"/>
              <a:t>e transição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F218A14-F91F-4E10-88E5-21E3BDE5F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5122" y="5655693"/>
            <a:ext cx="13127230" cy="1750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C612C18-C146-4746-8865-8016F6EC6E2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1073148" y="601917"/>
            <a:ext cx="720000" cy="687911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7F4E877E-AABB-4849-9718-5B5EF9E3752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1073148" y="2285976"/>
            <a:ext cx="720000" cy="687911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F4D62D5D-5B13-49C2-9BBF-CAD4E541AFF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1073148" y="3128007"/>
            <a:ext cx="720000" cy="687911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65ABDF1C-B4BB-4967-9AA2-20F00246189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-1073148" y="3970037"/>
            <a:ext cx="720000" cy="687911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8E34F2B1-0AA4-460E-90D3-2A5739BCBFD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-1073148" y="4812069"/>
            <a:ext cx="720000" cy="687911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5BDDCDAD-B122-4CA3-9364-08688C9F364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-1073148" y="1443946"/>
            <a:ext cx="720000" cy="68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4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89" r:id="rId11"/>
  </p:sldLayoutIdLst>
  <p:hf hdr="0" ftr="0" dt="0"/>
  <p:txStyles>
    <p:titleStyle>
      <a:lvl1pPr eaLnBrk="1" hangingPunct="1">
        <a:lnSpc>
          <a:spcPct val="85000"/>
        </a:lnSpc>
        <a:defRPr sz="12349" b="1" i="0" u="none" cap="all" spc="-3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lnSpc>
          <a:spcPct val="100000"/>
        </a:lnSpc>
        <a:spcBef>
          <a:spcPts val="1200"/>
        </a:spcBef>
        <a:defRPr sz="2399" b="1" i="0" u="none">
          <a:latin typeface="+mn-lt"/>
          <a:ea typeface="+mn-ea"/>
          <a:cs typeface="+mn-cs"/>
        </a:defRPr>
      </a:lvl1pPr>
      <a:lvl2pPr marL="457179" eaLnBrk="1" hangingPunct="1">
        <a:lnSpc>
          <a:spcPct val="100000"/>
        </a:lnSpc>
        <a:spcBef>
          <a:spcPts val="1200"/>
        </a:spcBef>
        <a:defRPr sz="2399">
          <a:latin typeface="+mn-lt"/>
          <a:ea typeface="+mn-ea"/>
          <a:cs typeface="+mn-cs"/>
        </a:defRPr>
      </a:lvl2pPr>
      <a:lvl3pPr marL="914357" eaLnBrk="1" hangingPunct="1">
        <a:lnSpc>
          <a:spcPct val="100000"/>
        </a:lnSpc>
        <a:spcBef>
          <a:spcPts val="1200"/>
        </a:spcBef>
        <a:defRPr sz="2399">
          <a:latin typeface="+mn-lt"/>
          <a:ea typeface="+mn-ea"/>
          <a:cs typeface="+mn-cs"/>
        </a:defRPr>
      </a:lvl3pPr>
      <a:lvl4pPr marL="1371536" eaLnBrk="1" hangingPunct="1">
        <a:lnSpc>
          <a:spcPct val="100000"/>
        </a:lnSpc>
        <a:spcBef>
          <a:spcPts val="1200"/>
        </a:spcBef>
        <a:defRPr sz="2399">
          <a:latin typeface="+mn-lt"/>
          <a:ea typeface="+mn-ea"/>
          <a:cs typeface="+mn-cs"/>
        </a:defRPr>
      </a:lvl4pPr>
      <a:lvl5pPr marL="1828715" eaLnBrk="1" hangingPunct="1">
        <a:lnSpc>
          <a:spcPct val="100000"/>
        </a:lnSpc>
        <a:spcBef>
          <a:spcPts val="1200"/>
        </a:spcBef>
        <a:defRPr sz="2399">
          <a:latin typeface="+mn-lt"/>
          <a:ea typeface="+mn-ea"/>
          <a:cs typeface="+mn-cs"/>
        </a:defRPr>
      </a:lvl5pPr>
      <a:lvl6pPr marL="2285893" eaLnBrk="1" hangingPunct="1">
        <a:defRPr>
          <a:latin typeface="+mn-lt"/>
          <a:ea typeface="+mn-ea"/>
          <a:cs typeface="+mn-cs"/>
        </a:defRPr>
      </a:lvl6pPr>
      <a:lvl7pPr marL="2743072" eaLnBrk="1" hangingPunct="1">
        <a:defRPr>
          <a:latin typeface="+mn-lt"/>
          <a:ea typeface="+mn-ea"/>
          <a:cs typeface="+mn-cs"/>
        </a:defRPr>
      </a:lvl7pPr>
      <a:lvl8pPr marL="3200252" eaLnBrk="1" hangingPunct="1">
        <a:defRPr>
          <a:latin typeface="+mn-lt"/>
          <a:ea typeface="+mn-ea"/>
          <a:cs typeface="+mn-cs"/>
        </a:defRPr>
      </a:lvl8pPr>
      <a:lvl9pPr marL="3657431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179" eaLnBrk="1" hangingPunct="1">
        <a:defRPr>
          <a:latin typeface="+mn-lt"/>
          <a:ea typeface="+mn-ea"/>
          <a:cs typeface="+mn-cs"/>
        </a:defRPr>
      </a:lvl2pPr>
      <a:lvl3pPr marL="914357" eaLnBrk="1" hangingPunct="1">
        <a:defRPr>
          <a:latin typeface="+mn-lt"/>
          <a:ea typeface="+mn-ea"/>
          <a:cs typeface="+mn-cs"/>
        </a:defRPr>
      </a:lvl3pPr>
      <a:lvl4pPr marL="1371536" eaLnBrk="1" hangingPunct="1">
        <a:defRPr>
          <a:latin typeface="+mn-lt"/>
          <a:ea typeface="+mn-ea"/>
          <a:cs typeface="+mn-cs"/>
        </a:defRPr>
      </a:lvl4pPr>
      <a:lvl5pPr marL="1828715" eaLnBrk="1" hangingPunct="1">
        <a:defRPr>
          <a:latin typeface="+mn-lt"/>
          <a:ea typeface="+mn-ea"/>
          <a:cs typeface="+mn-cs"/>
        </a:defRPr>
      </a:lvl5pPr>
      <a:lvl6pPr marL="2285893" eaLnBrk="1" hangingPunct="1">
        <a:defRPr>
          <a:latin typeface="+mn-lt"/>
          <a:ea typeface="+mn-ea"/>
          <a:cs typeface="+mn-cs"/>
        </a:defRPr>
      </a:lvl6pPr>
      <a:lvl7pPr marL="2743072" eaLnBrk="1" hangingPunct="1">
        <a:defRPr>
          <a:latin typeface="+mn-lt"/>
          <a:ea typeface="+mn-ea"/>
          <a:cs typeface="+mn-cs"/>
        </a:defRPr>
      </a:lvl7pPr>
      <a:lvl8pPr marL="3200252" eaLnBrk="1" hangingPunct="1">
        <a:defRPr>
          <a:latin typeface="+mn-lt"/>
          <a:ea typeface="+mn-ea"/>
          <a:cs typeface="+mn-cs"/>
        </a:defRPr>
      </a:lvl8pPr>
      <a:lvl9pPr marL="3657431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12">
          <p15:clr>
            <a:srgbClr val="F26B43"/>
          </p15:clr>
        </p15:guide>
        <p15:guide id="2" pos="11852">
          <p15:clr>
            <a:srgbClr val="F26B43"/>
          </p15:clr>
        </p15:guide>
        <p15:guide id="3" orient="horz" pos="5962">
          <p15:clr>
            <a:srgbClr val="F26B43"/>
          </p15:clr>
        </p15:guide>
      </p15:sldGuideLst>
    </p:ext>
  </p:extLst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 userDrawn="1"/>
        </p:nvSpPr>
        <p:spPr>
          <a:xfrm>
            <a:off x="10494236" y="2071534"/>
            <a:ext cx="8265728" cy="255041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724205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58" dirty="0"/>
              <a:t>CLICK PARA ADICIONAR O TÍTULO</a:t>
            </a:r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10494236" y="4999073"/>
            <a:ext cx="8265728" cy="1926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2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24205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4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448410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17261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896819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62102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345229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06943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793638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587"/>
              <a:t>CLIQUE PARA ADICIONAR </a:t>
            </a:r>
            <a:br>
              <a:rPr lang="pt-BR" sz="3587"/>
            </a:br>
            <a:r>
              <a:rPr lang="pt-BR" sz="3587"/>
              <a:t>O AUTOR / LOCAL E DATA</a:t>
            </a:r>
            <a:endParaRPr lang="pt-BR" sz="3587" dirty="0"/>
          </a:p>
        </p:txBody>
      </p:sp>
      <p:pic>
        <p:nvPicPr>
          <p:cNvPr id="12" name="Picture 11" descr="151218guia_de_marca_03-01.pn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53038" y="2"/>
            <a:ext cx="2986473" cy="1669948"/>
          </a:xfrm>
          <a:prstGeom prst="rect">
            <a:avLst/>
          </a:prstGeom>
        </p:spPr>
      </p:pic>
      <p:pic>
        <p:nvPicPr>
          <p:cNvPr id="13" name="Picture 6" descr="Pre_Sal_Horiz_rgb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593" y="9666748"/>
            <a:ext cx="2642670" cy="185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0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3" r:id="rId4"/>
    <p:sldLayoutId id="2147483974" r:id="rId5"/>
    <p:sldLayoutId id="2147483975" r:id="rId6"/>
  </p:sldLayoutIdLst>
  <p:txStyles>
    <p:titleStyle>
      <a:lvl1pPr algn="ctr" defTabSz="895656" rtl="0" eaLnBrk="1" latinLnBrk="0" hangingPunct="1">
        <a:spcBef>
          <a:spcPct val="0"/>
        </a:spcBef>
        <a:buNone/>
        <a:defRPr sz="86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71742" indent="-671742" algn="l" defTabSz="895656" rtl="0" eaLnBrk="1" latinLnBrk="0" hangingPunct="1">
        <a:spcBef>
          <a:spcPct val="20000"/>
        </a:spcBef>
        <a:buFont typeface="Arial"/>
        <a:buChar char="•"/>
        <a:defRPr sz="6307" kern="1200">
          <a:solidFill>
            <a:schemeClr val="tx1"/>
          </a:solidFill>
          <a:latin typeface="+mn-lt"/>
          <a:ea typeface="+mn-ea"/>
          <a:cs typeface="+mn-cs"/>
        </a:defRPr>
      </a:lvl1pPr>
      <a:lvl2pPr marL="1455439" indent="-559784" algn="l" defTabSz="895656" rtl="0" eaLnBrk="1" latinLnBrk="0" hangingPunct="1">
        <a:spcBef>
          <a:spcPct val="20000"/>
        </a:spcBef>
        <a:buFont typeface="Arial"/>
        <a:buChar char="–"/>
        <a:defRPr sz="5442" kern="1200">
          <a:solidFill>
            <a:schemeClr val="tx1"/>
          </a:solidFill>
          <a:latin typeface="+mn-lt"/>
          <a:ea typeface="+mn-ea"/>
          <a:cs typeface="+mn-cs"/>
        </a:defRPr>
      </a:lvl2pPr>
      <a:lvl3pPr marL="2239138" indent="-447827" algn="l" defTabSz="895656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134792" indent="-447827" algn="l" defTabSz="895656" rtl="0" eaLnBrk="1" latinLnBrk="0" hangingPunct="1">
        <a:spcBef>
          <a:spcPct val="20000"/>
        </a:spcBef>
        <a:buFont typeface="Arial"/>
        <a:buChar char="–"/>
        <a:defRPr sz="3958" kern="1200">
          <a:solidFill>
            <a:schemeClr val="tx1"/>
          </a:solidFill>
          <a:latin typeface="+mn-lt"/>
          <a:ea typeface="+mn-ea"/>
          <a:cs typeface="+mn-cs"/>
        </a:defRPr>
      </a:lvl4pPr>
      <a:lvl5pPr marL="4030448" indent="-447827" algn="l" defTabSz="895656" rtl="0" eaLnBrk="1" latinLnBrk="0" hangingPunct="1">
        <a:spcBef>
          <a:spcPct val="20000"/>
        </a:spcBef>
        <a:buFont typeface="Arial"/>
        <a:buChar char="»"/>
        <a:defRPr sz="3958" kern="1200">
          <a:solidFill>
            <a:schemeClr val="tx1"/>
          </a:solidFill>
          <a:latin typeface="+mn-lt"/>
          <a:ea typeface="+mn-ea"/>
          <a:cs typeface="+mn-cs"/>
        </a:defRPr>
      </a:lvl5pPr>
      <a:lvl6pPr marL="4926102" indent="-447827" algn="l" defTabSz="895656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6pPr>
      <a:lvl7pPr marL="5821757" indent="-447827" algn="l" defTabSz="895656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7pPr>
      <a:lvl8pPr marL="6717413" indent="-447827" algn="l" defTabSz="895656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8pPr>
      <a:lvl9pPr marL="7613067" indent="-447827" algn="l" defTabSz="895656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5656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1pPr>
      <a:lvl2pPr marL="895656" algn="l" defTabSz="895656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2pPr>
      <a:lvl3pPr marL="1791310" algn="l" defTabSz="895656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3pPr>
      <a:lvl4pPr marL="2686965" algn="l" defTabSz="895656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4pPr>
      <a:lvl5pPr marL="3582619" algn="l" defTabSz="895656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5pPr>
      <a:lvl6pPr marL="4478273" algn="l" defTabSz="895656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6pPr>
      <a:lvl7pPr marL="5373929" algn="l" defTabSz="895656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7pPr>
      <a:lvl8pPr marL="6269585" algn="l" defTabSz="895656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8pPr>
      <a:lvl9pPr marL="7165238" algn="l" defTabSz="895656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95"/>
          <a:stretch/>
        </p:blipFill>
        <p:spPr>
          <a:xfrm>
            <a:off x="1" y="9759131"/>
            <a:ext cx="20104100" cy="1549821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805C3C9-29C5-42B2-B328-10F5F656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122" y="2987676"/>
            <a:ext cx="13127231" cy="2185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Slides de capa </a:t>
            </a:r>
            <a:br>
              <a:rPr lang="pt-BR"/>
            </a:br>
            <a:r>
              <a:rPr lang="pt-BR"/>
              <a:t>e transição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F218A14-F91F-4E10-88E5-21E3BDE5F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5122" y="5655693"/>
            <a:ext cx="13127231" cy="1750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C612C18-C146-4746-8865-8016F6EC6E2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1073150" y="601917"/>
            <a:ext cx="720001" cy="687912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7F4E877E-AABB-4849-9718-5B5EF9E3752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1073150" y="2285976"/>
            <a:ext cx="720001" cy="687912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F4D62D5D-5B13-49C2-9BBF-CAD4E541AFF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-1073150" y="3128007"/>
            <a:ext cx="720001" cy="687912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65ABDF1C-B4BB-4967-9AA2-20F00246189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-1073150" y="3970037"/>
            <a:ext cx="720001" cy="687912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8E34F2B1-0AA4-460E-90D3-2A5739BCBFD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-1073150" y="4812069"/>
            <a:ext cx="720001" cy="687912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5BDDCDAD-B122-4CA3-9364-08688C9F364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-1073150" y="1443947"/>
            <a:ext cx="720001" cy="687912"/>
          </a:xfrm>
          <a:prstGeom prst="rect">
            <a:avLst/>
          </a:prstGeom>
        </p:spPr>
      </p:pic>
      <p:sp>
        <p:nvSpPr>
          <p:cNvPr id="17" name="Espaço Reservado para Rodapé 2">
            <a:extLst>
              <a:ext uri="{FF2B5EF4-FFF2-40B4-BE49-F238E27FC236}">
                <a16:creationId xmlns:a16="http://schemas.microsoft.com/office/drawing/2014/main" id="{C8144244-26F6-4A5B-8AA1-1453FB173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67799" y="10638672"/>
            <a:ext cx="6784974" cy="601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592" b="0" cap="all" spc="-3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C8DCC28-6C08-242F-8FD0-1D834EB7DE64}"/>
              </a:ext>
            </a:extLst>
          </p:cNvPr>
          <p:cNvSpPr/>
          <p:nvPr/>
        </p:nvSpPr>
        <p:spPr>
          <a:xfrm>
            <a:off x="14228514" y="10047164"/>
            <a:ext cx="5112568" cy="1262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9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F0FF92A-3641-6712-F007-0F230E16479D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9" b="-3475"/>
          <a:stretch/>
        </p:blipFill>
        <p:spPr>
          <a:xfrm>
            <a:off x="16028714" y="10606249"/>
            <a:ext cx="3312369" cy="702703"/>
          </a:xfrm>
          <a:prstGeom prst="rect">
            <a:avLst/>
          </a:prstGeom>
        </p:spPr>
      </p:pic>
      <p:pic>
        <p:nvPicPr>
          <p:cNvPr id="11" name="Imagem 10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802151E4-129A-446C-7C19-C135D9CE83D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2657" y="10445761"/>
            <a:ext cx="2186058" cy="88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1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90" r:id="rId13"/>
  </p:sldLayoutIdLst>
  <p:hf hdr="0" ftr="0" dt="0"/>
  <p:txStyles>
    <p:titleStyle>
      <a:lvl1pPr eaLnBrk="1" hangingPunct="1">
        <a:lnSpc>
          <a:spcPct val="85000"/>
        </a:lnSpc>
        <a:defRPr sz="12311" b="1" i="0" u="none" cap="all" spc="-299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lnSpc>
          <a:spcPct val="100000"/>
        </a:lnSpc>
        <a:spcBef>
          <a:spcPts val="1196"/>
        </a:spcBef>
        <a:defRPr sz="2392" b="1" i="0" u="none">
          <a:latin typeface="+mn-lt"/>
          <a:ea typeface="+mn-ea"/>
          <a:cs typeface="+mn-cs"/>
        </a:defRPr>
      </a:lvl1pPr>
      <a:lvl2pPr marL="455765" eaLnBrk="1" hangingPunct="1">
        <a:lnSpc>
          <a:spcPct val="100000"/>
        </a:lnSpc>
        <a:spcBef>
          <a:spcPts val="1196"/>
        </a:spcBef>
        <a:defRPr sz="2392">
          <a:latin typeface="+mn-lt"/>
          <a:ea typeface="+mn-ea"/>
          <a:cs typeface="+mn-cs"/>
        </a:defRPr>
      </a:lvl2pPr>
      <a:lvl3pPr marL="911529" eaLnBrk="1" hangingPunct="1">
        <a:lnSpc>
          <a:spcPct val="100000"/>
        </a:lnSpc>
        <a:spcBef>
          <a:spcPts val="1196"/>
        </a:spcBef>
        <a:defRPr sz="2392">
          <a:latin typeface="+mn-lt"/>
          <a:ea typeface="+mn-ea"/>
          <a:cs typeface="+mn-cs"/>
        </a:defRPr>
      </a:lvl3pPr>
      <a:lvl4pPr marL="1367295" eaLnBrk="1" hangingPunct="1">
        <a:lnSpc>
          <a:spcPct val="100000"/>
        </a:lnSpc>
        <a:spcBef>
          <a:spcPts val="1196"/>
        </a:spcBef>
        <a:defRPr sz="2392">
          <a:latin typeface="+mn-lt"/>
          <a:ea typeface="+mn-ea"/>
          <a:cs typeface="+mn-cs"/>
        </a:defRPr>
      </a:lvl4pPr>
      <a:lvl5pPr marL="1823059" eaLnBrk="1" hangingPunct="1">
        <a:lnSpc>
          <a:spcPct val="100000"/>
        </a:lnSpc>
        <a:spcBef>
          <a:spcPts val="1196"/>
        </a:spcBef>
        <a:defRPr sz="2392">
          <a:latin typeface="+mn-lt"/>
          <a:ea typeface="+mn-ea"/>
          <a:cs typeface="+mn-cs"/>
        </a:defRPr>
      </a:lvl5pPr>
      <a:lvl6pPr marL="2278824" eaLnBrk="1" hangingPunct="1">
        <a:defRPr>
          <a:latin typeface="+mn-lt"/>
          <a:ea typeface="+mn-ea"/>
          <a:cs typeface="+mn-cs"/>
        </a:defRPr>
      </a:lvl6pPr>
      <a:lvl7pPr marL="2734588" eaLnBrk="1" hangingPunct="1">
        <a:defRPr>
          <a:latin typeface="+mn-lt"/>
          <a:ea typeface="+mn-ea"/>
          <a:cs typeface="+mn-cs"/>
        </a:defRPr>
      </a:lvl7pPr>
      <a:lvl8pPr marL="3190353" eaLnBrk="1" hangingPunct="1">
        <a:defRPr>
          <a:latin typeface="+mn-lt"/>
          <a:ea typeface="+mn-ea"/>
          <a:cs typeface="+mn-cs"/>
        </a:defRPr>
      </a:lvl8pPr>
      <a:lvl9pPr marL="364611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5765" eaLnBrk="1" hangingPunct="1">
        <a:defRPr>
          <a:latin typeface="+mn-lt"/>
          <a:ea typeface="+mn-ea"/>
          <a:cs typeface="+mn-cs"/>
        </a:defRPr>
      </a:lvl2pPr>
      <a:lvl3pPr marL="911529" eaLnBrk="1" hangingPunct="1">
        <a:defRPr>
          <a:latin typeface="+mn-lt"/>
          <a:ea typeface="+mn-ea"/>
          <a:cs typeface="+mn-cs"/>
        </a:defRPr>
      </a:lvl3pPr>
      <a:lvl4pPr marL="1367295" eaLnBrk="1" hangingPunct="1">
        <a:defRPr>
          <a:latin typeface="+mn-lt"/>
          <a:ea typeface="+mn-ea"/>
          <a:cs typeface="+mn-cs"/>
        </a:defRPr>
      </a:lvl4pPr>
      <a:lvl5pPr marL="1823059" eaLnBrk="1" hangingPunct="1">
        <a:defRPr>
          <a:latin typeface="+mn-lt"/>
          <a:ea typeface="+mn-ea"/>
          <a:cs typeface="+mn-cs"/>
        </a:defRPr>
      </a:lvl5pPr>
      <a:lvl6pPr marL="2278824" eaLnBrk="1" hangingPunct="1">
        <a:defRPr>
          <a:latin typeface="+mn-lt"/>
          <a:ea typeface="+mn-ea"/>
          <a:cs typeface="+mn-cs"/>
        </a:defRPr>
      </a:lvl6pPr>
      <a:lvl7pPr marL="2734588" eaLnBrk="1" hangingPunct="1">
        <a:defRPr>
          <a:latin typeface="+mn-lt"/>
          <a:ea typeface="+mn-ea"/>
          <a:cs typeface="+mn-cs"/>
        </a:defRPr>
      </a:lvl7pPr>
      <a:lvl8pPr marL="3190353" eaLnBrk="1" hangingPunct="1">
        <a:defRPr>
          <a:latin typeface="+mn-lt"/>
          <a:ea typeface="+mn-ea"/>
          <a:cs typeface="+mn-cs"/>
        </a:defRPr>
      </a:lvl8pPr>
      <a:lvl9pPr marL="3646119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12">
          <p15:clr>
            <a:srgbClr val="F26B43"/>
          </p15:clr>
        </p15:guide>
        <p15:guide id="2" pos="11852">
          <p15:clr>
            <a:srgbClr val="F26B43"/>
          </p15:clr>
        </p15:guide>
        <p15:guide id="3" orient="horz" pos="596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2828C32-D1F2-4A31-980F-62561C4708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68"/>
          <a:stretch/>
        </p:blipFill>
        <p:spPr>
          <a:xfrm>
            <a:off x="1" y="9733060"/>
            <a:ext cx="20104100" cy="1575497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805C3C9-29C5-42B2-B328-10F5F656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122" y="2987676"/>
            <a:ext cx="13127231" cy="2185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/>
              <a:t>Slides de capa </a:t>
            </a:r>
            <a:br>
              <a:rPr lang="pt-BR" dirty="0"/>
            </a:br>
            <a:r>
              <a:rPr lang="pt-BR" dirty="0"/>
              <a:t>e transição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F218A14-F91F-4E10-88E5-21E3BDE5F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5122" y="5655693"/>
            <a:ext cx="13127231" cy="1750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C612C18-C146-4746-8865-8016F6EC6E2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1073150" y="601917"/>
            <a:ext cx="720001" cy="687912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7F4E877E-AABB-4849-9718-5B5EF9E3752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073150" y="2285976"/>
            <a:ext cx="720001" cy="687912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F4D62D5D-5B13-49C2-9BBF-CAD4E541AFF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1073150" y="3128007"/>
            <a:ext cx="720001" cy="687912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65ABDF1C-B4BB-4967-9AA2-20F00246189C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1073150" y="3970037"/>
            <a:ext cx="720001" cy="687912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8E34F2B1-0AA4-460E-90D3-2A5739BCBFDF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1073150" y="4812069"/>
            <a:ext cx="720001" cy="687912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5BDDCDAD-B122-4CA3-9364-08688C9F3645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-1073150" y="1443947"/>
            <a:ext cx="720001" cy="68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</p:sldLayoutIdLst>
  <p:txStyles>
    <p:titleStyle>
      <a:lvl1pPr eaLnBrk="1" hangingPunct="1">
        <a:lnSpc>
          <a:spcPct val="85000"/>
        </a:lnSpc>
        <a:defRPr sz="12311" b="1" i="0" u="none" cap="all" spc="-299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lnSpc>
          <a:spcPct val="100000"/>
        </a:lnSpc>
        <a:spcBef>
          <a:spcPts val="1196"/>
        </a:spcBef>
        <a:defRPr sz="2392" b="1" i="0" u="none">
          <a:latin typeface="+mn-lt"/>
          <a:ea typeface="+mn-ea"/>
          <a:cs typeface="+mn-cs"/>
        </a:defRPr>
      </a:lvl1pPr>
      <a:lvl2pPr marL="455765" eaLnBrk="1" hangingPunct="1">
        <a:lnSpc>
          <a:spcPct val="100000"/>
        </a:lnSpc>
        <a:spcBef>
          <a:spcPts val="1196"/>
        </a:spcBef>
        <a:defRPr sz="2392">
          <a:latin typeface="+mn-lt"/>
          <a:ea typeface="+mn-ea"/>
          <a:cs typeface="+mn-cs"/>
        </a:defRPr>
      </a:lvl2pPr>
      <a:lvl3pPr marL="911529" eaLnBrk="1" hangingPunct="1">
        <a:lnSpc>
          <a:spcPct val="100000"/>
        </a:lnSpc>
        <a:spcBef>
          <a:spcPts val="1196"/>
        </a:spcBef>
        <a:defRPr sz="2392">
          <a:latin typeface="+mn-lt"/>
          <a:ea typeface="+mn-ea"/>
          <a:cs typeface="+mn-cs"/>
        </a:defRPr>
      </a:lvl3pPr>
      <a:lvl4pPr marL="1367295" eaLnBrk="1" hangingPunct="1">
        <a:lnSpc>
          <a:spcPct val="100000"/>
        </a:lnSpc>
        <a:spcBef>
          <a:spcPts val="1196"/>
        </a:spcBef>
        <a:defRPr sz="2392">
          <a:latin typeface="+mn-lt"/>
          <a:ea typeface="+mn-ea"/>
          <a:cs typeface="+mn-cs"/>
        </a:defRPr>
      </a:lvl4pPr>
      <a:lvl5pPr marL="1823059" eaLnBrk="1" hangingPunct="1">
        <a:lnSpc>
          <a:spcPct val="100000"/>
        </a:lnSpc>
        <a:spcBef>
          <a:spcPts val="1196"/>
        </a:spcBef>
        <a:defRPr sz="2392">
          <a:latin typeface="+mn-lt"/>
          <a:ea typeface="+mn-ea"/>
          <a:cs typeface="+mn-cs"/>
        </a:defRPr>
      </a:lvl5pPr>
      <a:lvl6pPr marL="2278824" eaLnBrk="1" hangingPunct="1">
        <a:defRPr>
          <a:latin typeface="+mn-lt"/>
          <a:ea typeface="+mn-ea"/>
          <a:cs typeface="+mn-cs"/>
        </a:defRPr>
      </a:lvl6pPr>
      <a:lvl7pPr marL="2734588" eaLnBrk="1" hangingPunct="1">
        <a:defRPr>
          <a:latin typeface="+mn-lt"/>
          <a:ea typeface="+mn-ea"/>
          <a:cs typeface="+mn-cs"/>
        </a:defRPr>
      </a:lvl7pPr>
      <a:lvl8pPr marL="3190353" eaLnBrk="1" hangingPunct="1">
        <a:defRPr>
          <a:latin typeface="+mn-lt"/>
          <a:ea typeface="+mn-ea"/>
          <a:cs typeface="+mn-cs"/>
        </a:defRPr>
      </a:lvl8pPr>
      <a:lvl9pPr marL="364611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5765" eaLnBrk="1" hangingPunct="1">
        <a:defRPr>
          <a:latin typeface="+mn-lt"/>
          <a:ea typeface="+mn-ea"/>
          <a:cs typeface="+mn-cs"/>
        </a:defRPr>
      </a:lvl2pPr>
      <a:lvl3pPr marL="911529" eaLnBrk="1" hangingPunct="1">
        <a:defRPr>
          <a:latin typeface="+mn-lt"/>
          <a:ea typeface="+mn-ea"/>
          <a:cs typeface="+mn-cs"/>
        </a:defRPr>
      </a:lvl3pPr>
      <a:lvl4pPr marL="1367295" eaLnBrk="1" hangingPunct="1">
        <a:defRPr>
          <a:latin typeface="+mn-lt"/>
          <a:ea typeface="+mn-ea"/>
          <a:cs typeface="+mn-cs"/>
        </a:defRPr>
      </a:lvl4pPr>
      <a:lvl5pPr marL="1823059" eaLnBrk="1" hangingPunct="1">
        <a:defRPr>
          <a:latin typeface="+mn-lt"/>
          <a:ea typeface="+mn-ea"/>
          <a:cs typeface="+mn-cs"/>
        </a:defRPr>
      </a:lvl5pPr>
      <a:lvl6pPr marL="2278824" eaLnBrk="1" hangingPunct="1">
        <a:defRPr>
          <a:latin typeface="+mn-lt"/>
          <a:ea typeface="+mn-ea"/>
          <a:cs typeface="+mn-cs"/>
        </a:defRPr>
      </a:lvl6pPr>
      <a:lvl7pPr marL="2734588" eaLnBrk="1" hangingPunct="1">
        <a:defRPr>
          <a:latin typeface="+mn-lt"/>
          <a:ea typeface="+mn-ea"/>
          <a:cs typeface="+mn-cs"/>
        </a:defRPr>
      </a:lvl7pPr>
      <a:lvl8pPr marL="3190353" eaLnBrk="1" hangingPunct="1">
        <a:defRPr>
          <a:latin typeface="+mn-lt"/>
          <a:ea typeface="+mn-ea"/>
          <a:cs typeface="+mn-cs"/>
        </a:defRPr>
      </a:lvl8pPr>
      <a:lvl9pPr marL="3646119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12">
          <p15:clr>
            <a:srgbClr val="F26B43"/>
          </p15:clr>
        </p15:guide>
        <p15:guide id="2" pos="11852">
          <p15:clr>
            <a:srgbClr val="F26B43"/>
          </p15:clr>
        </p15:guide>
        <p15:guide id="3" orient="horz" pos="596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 userDrawn="1"/>
        </p:nvSpPr>
        <p:spPr>
          <a:xfrm>
            <a:off x="10494234" y="2071533"/>
            <a:ext cx="8265729" cy="255041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724205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58" dirty="0"/>
              <a:t>CLICK PARA ADICIONAR O TÍTULO</a:t>
            </a:r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10494234" y="4999072"/>
            <a:ext cx="8265729" cy="1926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2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24205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4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448410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17261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896819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62102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345229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06943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793638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587"/>
              <a:t>CLIQUE PARA ADICIONAR </a:t>
            </a:r>
            <a:br>
              <a:rPr lang="pt-BR" sz="3587"/>
            </a:br>
            <a:r>
              <a:rPr lang="pt-BR" sz="3587"/>
              <a:t>O AUTOR / LOCAL E DATA</a:t>
            </a:r>
            <a:endParaRPr lang="pt-BR" sz="3587" dirty="0"/>
          </a:p>
        </p:txBody>
      </p:sp>
      <p:pic>
        <p:nvPicPr>
          <p:cNvPr id="12" name="Picture 11" descr="151218guia_de_marca_03-01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53036" y="1"/>
            <a:ext cx="2986473" cy="1669948"/>
          </a:xfrm>
          <a:prstGeom prst="rect">
            <a:avLst/>
          </a:prstGeom>
        </p:spPr>
      </p:pic>
      <p:pic>
        <p:nvPicPr>
          <p:cNvPr id="13" name="Picture 6" descr="Pre_Sal_Horiz_rgb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593" y="9666746"/>
            <a:ext cx="2642670" cy="185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1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</p:sldLayoutIdLst>
  <p:hf hdr="0" ftr="0" dt="0"/>
  <p:txStyles>
    <p:titleStyle>
      <a:lvl1pPr algn="ctr" defTabSz="895697" rtl="0" eaLnBrk="1" latinLnBrk="0" hangingPunct="1">
        <a:spcBef>
          <a:spcPct val="0"/>
        </a:spcBef>
        <a:buNone/>
        <a:defRPr sz="86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71773" indent="-671773" algn="l" defTabSz="895697" rtl="0" eaLnBrk="1" latinLnBrk="0" hangingPunct="1">
        <a:spcBef>
          <a:spcPct val="20000"/>
        </a:spcBef>
        <a:buFont typeface="Arial"/>
        <a:buChar char="•"/>
        <a:defRPr sz="6308" kern="1200">
          <a:solidFill>
            <a:schemeClr val="tx1"/>
          </a:solidFill>
          <a:latin typeface="+mn-lt"/>
          <a:ea typeface="+mn-ea"/>
          <a:cs typeface="+mn-cs"/>
        </a:defRPr>
      </a:lvl1pPr>
      <a:lvl2pPr marL="1455507" indent="-559810" algn="l" defTabSz="895697" rtl="0" eaLnBrk="1" latinLnBrk="0" hangingPunct="1">
        <a:spcBef>
          <a:spcPct val="20000"/>
        </a:spcBef>
        <a:buFont typeface="Arial"/>
        <a:buChar char="–"/>
        <a:defRPr sz="5442" kern="1200">
          <a:solidFill>
            <a:schemeClr val="tx1"/>
          </a:solidFill>
          <a:latin typeface="+mn-lt"/>
          <a:ea typeface="+mn-ea"/>
          <a:cs typeface="+mn-cs"/>
        </a:defRPr>
      </a:lvl2pPr>
      <a:lvl3pPr marL="2239241" indent="-447848" algn="l" defTabSz="895697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134938" indent="-447848" algn="l" defTabSz="895697" rtl="0" eaLnBrk="1" latinLnBrk="0" hangingPunct="1">
        <a:spcBef>
          <a:spcPct val="20000"/>
        </a:spcBef>
        <a:buFont typeface="Arial"/>
        <a:buChar char="–"/>
        <a:defRPr sz="3958" kern="1200">
          <a:solidFill>
            <a:schemeClr val="tx1"/>
          </a:solidFill>
          <a:latin typeface="+mn-lt"/>
          <a:ea typeface="+mn-ea"/>
          <a:cs typeface="+mn-cs"/>
        </a:defRPr>
      </a:lvl4pPr>
      <a:lvl5pPr marL="4030635" indent="-447848" algn="l" defTabSz="895697" rtl="0" eaLnBrk="1" latinLnBrk="0" hangingPunct="1">
        <a:spcBef>
          <a:spcPct val="20000"/>
        </a:spcBef>
        <a:buFont typeface="Arial"/>
        <a:buChar char="»"/>
        <a:defRPr sz="3958" kern="1200">
          <a:solidFill>
            <a:schemeClr val="tx1"/>
          </a:solidFill>
          <a:latin typeface="+mn-lt"/>
          <a:ea typeface="+mn-ea"/>
          <a:cs typeface="+mn-cs"/>
        </a:defRPr>
      </a:lvl5pPr>
      <a:lvl6pPr marL="4926330" indent="-447848" algn="l" defTabSz="895697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6pPr>
      <a:lvl7pPr marL="5822027" indent="-447848" algn="l" defTabSz="895697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7pPr>
      <a:lvl8pPr marL="6717724" indent="-447848" algn="l" defTabSz="895697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8pPr>
      <a:lvl9pPr marL="7613420" indent="-447848" algn="l" defTabSz="895697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1pPr>
      <a:lvl2pPr marL="895697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2pPr>
      <a:lvl3pPr marL="1791393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3pPr>
      <a:lvl4pPr marL="2687089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4pPr>
      <a:lvl5pPr marL="3582786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5pPr>
      <a:lvl6pPr marL="4478482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6pPr>
      <a:lvl7pPr marL="5374179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7pPr>
      <a:lvl8pPr marL="6269876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8pPr>
      <a:lvl9pPr marL="7165571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95"/>
          <a:stretch/>
        </p:blipFill>
        <p:spPr>
          <a:xfrm>
            <a:off x="1" y="9759131"/>
            <a:ext cx="20104100" cy="1549821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805C3C9-29C5-42B2-B328-10F5F656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122" y="2987676"/>
            <a:ext cx="13127231" cy="2185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/>
              <a:t>Slides de capa </a:t>
            </a:r>
            <a:br>
              <a:rPr lang="pt-BR" dirty="0"/>
            </a:br>
            <a:r>
              <a:rPr lang="pt-BR" dirty="0"/>
              <a:t>e transição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F218A14-F91F-4E10-88E5-21E3BDE5F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5122" y="5655693"/>
            <a:ext cx="13127231" cy="1750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C612C18-C146-4746-8865-8016F6EC6E2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1073150" y="601917"/>
            <a:ext cx="720001" cy="687912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7F4E877E-AABB-4849-9718-5B5EF9E3752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073150" y="2285976"/>
            <a:ext cx="720001" cy="687912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F4D62D5D-5B13-49C2-9BBF-CAD4E541AFF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1073150" y="3128007"/>
            <a:ext cx="720001" cy="687912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65ABDF1C-B4BB-4967-9AA2-20F00246189C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1073150" y="3970037"/>
            <a:ext cx="720001" cy="687912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8E34F2B1-0AA4-460E-90D3-2A5739BCBFDF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1073150" y="4812069"/>
            <a:ext cx="720001" cy="687912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5BDDCDAD-B122-4CA3-9364-08688C9F3645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-1073150" y="1443947"/>
            <a:ext cx="720001" cy="687912"/>
          </a:xfrm>
          <a:prstGeom prst="rect">
            <a:avLst/>
          </a:prstGeom>
        </p:spPr>
      </p:pic>
      <p:sp>
        <p:nvSpPr>
          <p:cNvPr id="17" name="Espaço Reservado para Rodapé 2">
            <a:extLst>
              <a:ext uri="{FF2B5EF4-FFF2-40B4-BE49-F238E27FC236}">
                <a16:creationId xmlns:a16="http://schemas.microsoft.com/office/drawing/2014/main" id="{C8144244-26F6-4A5B-8AA1-1453FB173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67799" y="10638672"/>
            <a:ext cx="6784974" cy="601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592" b="0" cap="all" spc="-3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27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</p:sldLayoutIdLst>
  <p:txStyles>
    <p:titleStyle>
      <a:lvl1pPr eaLnBrk="1" hangingPunct="1">
        <a:lnSpc>
          <a:spcPct val="85000"/>
        </a:lnSpc>
        <a:defRPr sz="12311" b="1" i="0" u="none" cap="all" spc="-299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lnSpc>
          <a:spcPct val="100000"/>
        </a:lnSpc>
        <a:spcBef>
          <a:spcPts val="1196"/>
        </a:spcBef>
        <a:defRPr sz="2392" b="1" i="0" u="none">
          <a:latin typeface="+mn-lt"/>
          <a:ea typeface="+mn-ea"/>
          <a:cs typeface="+mn-cs"/>
        </a:defRPr>
      </a:lvl1pPr>
      <a:lvl2pPr marL="455765" eaLnBrk="1" hangingPunct="1">
        <a:lnSpc>
          <a:spcPct val="100000"/>
        </a:lnSpc>
        <a:spcBef>
          <a:spcPts val="1196"/>
        </a:spcBef>
        <a:defRPr sz="2392">
          <a:latin typeface="+mn-lt"/>
          <a:ea typeface="+mn-ea"/>
          <a:cs typeface="+mn-cs"/>
        </a:defRPr>
      </a:lvl2pPr>
      <a:lvl3pPr marL="911529" eaLnBrk="1" hangingPunct="1">
        <a:lnSpc>
          <a:spcPct val="100000"/>
        </a:lnSpc>
        <a:spcBef>
          <a:spcPts val="1196"/>
        </a:spcBef>
        <a:defRPr sz="2392">
          <a:latin typeface="+mn-lt"/>
          <a:ea typeface="+mn-ea"/>
          <a:cs typeface="+mn-cs"/>
        </a:defRPr>
      </a:lvl3pPr>
      <a:lvl4pPr marL="1367295" eaLnBrk="1" hangingPunct="1">
        <a:lnSpc>
          <a:spcPct val="100000"/>
        </a:lnSpc>
        <a:spcBef>
          <a:spcPts val="1196"/>
        </a:spcBef>
        <a:defRPr sz="2392">
          <a:latin typeface="+mn-lt"/>
          <a:ea typeface="+mn-ea"/>
          <a:cs typeface="+mn-cs"/>
        </a:defRPr>
      </a:lvl4pPr>
      <a:lvl5pPr marL="1823059" eaLnBrk="1" hangingPunct="1">
        <a:lnSpc>
          <a:spcPct val="100000"/>
        </a:lnSpc>
        <a:spcBef>
          <a:spcPts val="1196"/>
        </a:spcBef>
        <a:defRPr sz="2392">
          <a:latin typeface="+mn-lt"/>
          <a:ea typeface="+mn-ea"/>
          <a:cs typeface="+mn-cs"/>
        </a:defRPr>
      </a:lvl5pPr>
      <a:lvl6pPr marL="2278824" eaLnBrk="1" hangingPunct="1">
        <a:defRPr>
          <a:latin typeface="+mn-lt"/>
          <a:ea typeface="+mn-ea"/>
          <a:cs typeface="+mn-cs"/>
        </a:defRPr>
      </a:lvl6pPr>
      <a:lvl7pPr marL="2734588" eaLnBrk="1" hangingPunct="1">
        <a:defRPr>
          <a:latin typeface="+mn-lt"/>
          <a:ea typeface="+mn-ea"/>
          <a:cs typeface="+mn-cs"/>
        </a:defRPr>
      </a:lvl7pPr>
      <a:lvl8pPr marL="3190353" eaLnBrk="1" hangingPunct="1">
        <a:defRPr>
          <a:latin typeface="+mn-lt"/>
          <a:ea typeface="+mn-ea"/>
          <a:cs typeface="+mn-cs"/>
        </a:defRPr>
      </a:lvl8pPr>
      <a:lvl9pPr marL="364611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5765" eaLnBrk="1" hangingPunct="1">
        <a:defRPr>
          <a:latin typeface="+mn-lt"/>
          <a:ea typeface="+mn-ea"/>
          <a:cs typeface="+mn-cs"/>
        </a:defRPr>
      </a:lvl2pPr>
      <a:lvl3pPr marL="911529" eaLnBrk="1" hangingPunct="1">
        <a:defRPr>
          <a:latin typeface="+mn-lt"/>
          <a:ea typeface="+mn-ea"/>
          <a:cs typeface="+mn-cs"/>
        </a:defRPr>
      </a:lvl3pPr>
      <a:lvl4pPr marL="1367295" eaLnBrk="1" hangingPunct="1">
        <a:defRPr>
          <a:latin typeface="+mn-lt"/>
          <a:ea typeface="+mn-ea"/>
          <a:cs typeface="+mn-cs"/>
        </a:defRPr>
      </a:lvl4pPr>
      <a:lvl5pPr marL="1823059" eaLnBrk="1" hangingPunct="1">
        <a:defRPr>
          <a:latin typeface="+mn-lt"/>
          <a:ea typeface="+mn-ea"/>
          <a:cs typeface="+mn-cs"/>
        </a:defRPr>
      </a:lvl5pPr>
      <a:lvl6pPr marL="2278824" eaLnBrk="1" hangingPunct="1">
        <a:defRPr>
          <a:latin typeface="+mn-lt"/>
          <a:ea typeface="+mn-ea"/>
          <a:cs typeface="+mn-cs"/>
        </a:defRPr>
      </a:lvl6pPr>
      <a:lvl7pPr marL="2734588" eaLnBrk="1" hangingPunct="1">
        <a:defRPr>
          <a:latin typeface="+mn-lt"/>
          <a:ea typeface="+mn-ea"/>
          <a:cs typeface="+mn-cs"/>
        </a:defRPr>
      </a:lvl7pPr>
      <a:lvl8pPr marL="3190353" eaLnBrk="1" hangingPunct="1">
        <a:defRPr>
          <a:latin typeface="+mn-lt"/>
          <a:ea typeface="+mn-ea"/>
          <a:cs typeface="+mn-cs"/>
        </a:defRPr>
      </a:lvl8pPr>
      <a:lvl9pPr marL="3646119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12">
          <p15:clr>
            <a:srgbClr val="F26B43"/>
          </p15:clr>
        </p15:guide>
        <p15:guide id="2" pos="11852">
          <p15:clr>
            <a:srgbClr val="F26B43"/>
          </p15:clr>
        </p15:guide>
        <p15:guide id="3" orient="horz" pos="596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 userDrawn="1"/>
        </p:nvSpPr>
        <p:spPr>
          <a:xfrm>
            <a:off x="10494235" y="2071533"/>
            <a:ext cx="8265729" cy="255041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724205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45" dirty="0"/>
              <a:t>CLICK PARA ADICIONAR O TÍTULO</a:t>
            </a:r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10494235" y="4999073"/>
            <a:ext cx="8265729" cy="1926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2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24205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4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448410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17261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896819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62102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345229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06943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793638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576"/>
              <a:t>CLIQUE PARA ADICIONAR </a:t>
            </a:r>
            <a:br>
              <a:rPr lang="pt-BR" sz="3576"/>
            </a:br>
            <a:r>
              <a:rPr lang="pt-BR" sz="3576"/>
              <a:t>O AUTOR / LOCAL E DATA</a:t>
            </a:r>
            <a:endParaRPr lang="pt-BR" sz="3576" dirty="0"/>
          </a:p>
        </p:txBody>
      </p:sp>
      <p:pic>
        <p:nvPicPr>
          <p:cNvPr id="12" name="Picture 11" descr="151218guia_de_marca_03-01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53037" y="2"/>
            <a:ext cx="2986473" cy="1669948"/>
          </a:xfrm>
          <a:prstGeom prst="rect">
            <a:avLst/>
          </a:prstGeom>
        </p:spPr>
      </p:pic>
      <p:pic>
        <p:nvPicPr>
          <p:cNvPr id="13" name="Picture 6" descr="Pre_Sal_Horiz_rgb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593" y="9666746"/>
            <a:ext cx="2642670" cy="185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9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956" r:id="rId2"/>
    <p:sldLayoutId id="2147483992" r:id="rId3"/>
  </p:sldLayoutIdLst>
  <p:txStyles>
    <p:titleStyle>
      <a:lvl1pPr algn="ctr" defTabSz="892885" rtl="0" eaLnBrk="1" latinLnBrk="0" hangingPunct="1">
        <a:spcBef>
          <a:spcPct val="0"/>
        </a:spcBef>
        <a:buNone/>
        <a:defRPr sz="8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69664" indent="-669664" algn="l" defTabSz="892885" rtl="0" eaLnBrk="1" latinLnBrk="0" hangingPunct="1">
        <a:spcBef>
          <a:spcPct val="20000"/>
        </a:spcBef>
        <a:buFont typeface="Arial"/>
        <a:buChar char="•"/>
        <a:defRPr sz="6288" kern="1200">
          <a:solidFill>
            <a:schemeClr val="tx1"/>
          </a:solidFill>
          <a:latin typeface="+mn-lt"/>
          <a:ea typeface="+mn-ea"/>
          <a:cs typeface="+mn-cs"/>
        </a:defRPr>
      </a:lvl1pPr>
      <a:lvl2pPr marL="1450938" indent="-558053" algn="l" defTabSz="892885" rtl="0" eaLnBrk="1" latinLnBrk="0" hangingPunct="1">
        <a:spcBef>
          <a:spcPct val="20000"/>
        </a:spcBef>
        <a:buFont typeface="Arial"/>
        <a:buChar char="–"/>
        <a:defRPr sz="5425" kern="1200">
          <a:solidFill>
            <a:schemeClr val="tx1"/>
          </a:solidFill>
          <a:latin typeface="+mn-lt"/>
          <a:ea typeface="+mn-ea"/>
          <a:cs typeface="+mn-cs"/>
        </a:defRPr>
      </a:lvl2pPr>
      <a:lvl3pPr marL="2232211" indent="-446442" algn="l" defTabSz="892885" rtl="0" eaLnBrk="1" latinLnBrk="0" hangingPunct="1">
        <a:spcBef>
          <a:spcPct val="20000"/>
        </a:spcBef>
        <a:buFont typeface="Arial"/>
        <a:buChar char="•"/>
        <a:defRPr sz="4685" kern="1200">
          <a:solidFill>
            <a:schemeClr val="tx1"/>
          </a:solidFill>
          <a:latin typeface="+mn-lt"/>
          <a:ea typeface="+mn-ea"/>
          <a:cs typeface="+mn-cs"/>
        </a:defRPr>
      </a:lvl3pPr>
      <a:lvl4pPr marL="3125097" indent="-446442" algn="l" defTabSz="892885" rtl="0" eaLnBrk="1" latinLnBrk="0" hangingPunct="1">
        <a:spcBef>
          <a:spcPct val="20000"/>
        </a:spcBef>
        <a:buFont typeface="Arial"/>
        <a:buChar char="–"/>
        <a:defRPr sz="3945" kern="1200">
          <a:solidFill>
            <a:schemeClr val="tx1"/>
          </a:solidFill>
          <a:latin typeface="+mn-lt"/>
          <a:ea typeface="+mn-ea"/>
          <a:cs typeface="+mn-cs"/>
        </a:defRPr>
      </a:lvl4pPr>
      <a:lvl5pPr marL="4017982" indent="-446442" algn="l" defTabSz="892885" rtl="0" eaLnBrk="1" latinLnBrk="0" hangingPunct="1">
        <a:spcBef>
          <a:spcPct val="20000"/>
        </a:spcBef>
        <a:buFont typeface="Arial"/>
        <a:buChar char="»"/>
        <a:defRPr sz="3945" kern="1200">
          <a:solidFill>
            <a:schemeClr val="tx1"/>
          </a:solidFill>
          <a:latin typeface="+mn-lt"/>
          <a:ea typeface="+mn-ea"/>
          <a:cs typeface="+mn-cs"/>
        </a:defRPr>
      </a:lvl5pPr>
      <a:lvl6pPr marL="4910865" indent="-446442" algn="l" defTabSz="892885" rtl="0" eaLnBrk="1" latinLnBrk="0" hangingPunct="1">
        <a:spcBef>
          <a:spcPct val="20000"/>
        </a:spcBef>
        <a:buFont typeface="Arial"/>
        <a:buChar char="•"/>
        <a:defRPr sz="3945" kern="1200">
          <a:solidFill>
            <a:schemeClr val="tx1"/>
          </a:solidFill>
          <a:latin typeface="+mn-lt"/>
          <a:ea typeface="+mn-ea"/>
          <a:cs typeface="+mn-cs"/>
        </a:defRPr>
      </a:lvl6pPr>
      <a:lvl7pPr marL="5803751" indent="-446442" algn="l" defTabSz="892885" rtl="0" eaLnBrk="1" latinLnBrk="0" hangingPunct="1">
        <a:spcBef>
          <a:spcPct val="20000"/>
        </a:spcBef>
        <a:buFont typeface="Arial"/>
        <a:buChar char="•"/>
        <a:defRPr sz="3945" kern="1200">
          <a:solidFill>
            <a:schemeClr val="tx1"/>
          </a:solidFill>
          <a:latin typeface="+mn-lt"/>
          <a:ea typeface="+mn-ea"/>
          <a:cs typeface="+mn-cs"/>
        </a:defRPr>
      </a:lvl7pPr>
      <a:lvl8pPr marL="6696636" indent="-446442" algn="l" defTabSz="892885" rtl="0" eaLnBrk="1" latinLnBrk="0" hangingPunct="1">
        <a:spcBef>
          <a:spcPct val="20000"/>
        </a:spcBef>
        <a:buFont typeface="Arial"/>
        <a:buChar char="•"/>
        <a:defRPr sz="3945" kern="1200">
          <a:solidFill>
            <a:schemeClr val="tx1"/>
          </a:solidFill>
          <a:latin typeface="+mn-lt"/>
          <a:ea typeface="+mn-ea"/>
          <a:cs typeface="+mn-cs"/>
        </a:defRPr>
      </a:lvl8pPr>
      <a:lvl9pPr marL="7589521" indent="-446442" algn="l" defTabSz="892885" rtl="0" eaLnBrk="1" latinLnBrk="0" hangingPunct="1">
        <a:spcBef>
          <a:spcPct val="20000"/>
        </a:spcBef>
        <a:buFont typeface="Arial"/>
        <a:buChar char="•"/>
        <a:defRPr sz="39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2885" rtl="0" eaLnBrk="1" latinLnBrk="0" hangingPunct="1">
        <a:defRPr sz="3576" kern="1200">
          <a:solidFill>
            <a:schemeClr val="tx1"/>
          </a:solidFill>
          <a:latin typeface="+mn-lt"/>
          <a:ea typeface="+mn-ea"/>
          <a:cs typeface="+mn-cs"/>
        </a:defRPr>
      </a:lvl1pPr>
      <a:lvl2pPr marL="892885" algn="l" defTabSz="892885" rtl="0" eaLnBrk="1" latinLnBrk="0" hangingPunct="1">
        <a:defRPr sz="3576" kern="1200">
          <a:solidFill>
            <a:schemeClr val="tx1"/>
          </a:solidFill>
          <a:latin typeface="+mn-lt"/>
          <a:ea typeface="+mn-ea"/>
          <a:cs typeface="+mn-cs"/>
        </a:defRPr>
      </a:lvl2pPr>
      <a:lvl3pPr marL="1785770" algn="l" defTabSz="892885" rtl="0" eaLnBrk="1" latinLnBrk="0" hangingPunct="1">
        <a:defRPr sz="3576" kern="1200">
          <a:solidFill>
            <a:schemeClr val="tx1"/>
          </a:solidFill>
          <a:latin typeface="+mn-lt"/>
          <a:ea typeface="+mn-ea"/>
          <a:cs typeface="+mn-cs"/>
        </a:defRPr>
      </a:lvl3pPr>
      <a:lvl4pPr marL="2678654" algn="l" defTabSz="892885" rtl="0" eaLnBrk="1" latinLnBrk="0" hangingPunct="1">
        <a:defRPr sz="3576" kern="1200">
          <a:solidFill>
            <a:schemeClr val="tx1"/>
          </a:solidFill>
          <a:latin typeface="+mn-lt"/>
          <a:ea typeface="+mn-ea"/>
          <a:cs typeface="+mn-cs"/>
        </a:defRPr>
      </a:lvl4pPr>
      <a:lvl5pPr marL="3571540" algn="l" defTabSz="892885" rtl="0" eaLnBrk="1" latinLnBrk="0" hangingPunct="1">
        <a:defRPr sz="3576" kern="1200">
          <a:solidFill>
            <a:schemeClr val="tx1"/>
          </a:solidFill>
          <a:latin typeface="+mn-lt"/>
          <a:ea typeface="+mn-ea"/>
          <a:cs typeface="+mn-cs"/>
        </a:defRPr>
      </a:lvl5pPr>
      <a:lvl6pPr marL="4464423" algn="l" defTabSz="892885" rtl="0" eaLnBrk="1" latinLnBrk="0" hangingPunct="1">
        <a:defRPr sz="3576" kern="1200">
          <a:solidFill>
            <a:schemeClr val="tx1"/>
          </a:solidFill>
          <a:latin typeface="+mn-lt"/>
          <a:ea typeface="+mn-ea"/>
          <a:cs typeface="+mn-cs"/>
        </a:defRPr>
      </a:lvl6pPr>
      <a:lvl7pPr marL="5357308" algn="l" defTabSz="892885" rtl="0" eaLnBrk="1" latinLnBrk="0" hangingPunct="1">
        <a:defRPr sz="3576" kern="1200">
          <a:solidFill>
            <a:schemeClr val="tx1"/>
          </a:solidFill>
          <a:latin typeface="+mn-lt"/>
          <a:ea typeface="+mn-ea"/>
          <a:cs typeface="+mn-cs"/>
        </a:defRPr>
      </a:lvl7pPr>
      <a:lvl8pPr marL="6250194" algn="l" defTabSz="892885" rtl="0" eaLnBrk="1" latinLnBrk="0" hangingPunct="1">
        <a:defRPr sz="3576" kern="1200">
          <a:solidFill>
            <a:schemeClr val="tx1"/>
          </a:solidFill>
          <a:latin typeface="+mn-lt"/>
          <a:ea typeface="+mn-ea"/>
          <a:cs typeface="+mn-cs"/>
        </a:defRPr>
      </a:lvl8pPr>
      <a:lvl9pPr marL="7143077" algn="l" defTabSz="892885" rtl="0" eaLnBrk="1" latinLnBrk="0" hangingPunct="1">
        <a:defRPr sz="35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 userDrawn="1"/>
        </p:nvSpPr>
        <p:spPr>
          <a:xfrm>
            <a:off x="10494233" y="2071543"/>
            <a:ext cx="8265730" cy="2550420"/>
          </a:xfrm>
          <a:prstGeom prst="rect">
            <a:avLst/>
          </a:prstGeom>
        </p:spPr>
        <p:txBody>
          <a:bodyPr lIns="150662" tIns="75331" rIns="150662" bIns="75331" anchor="ctr">
            <a:normAutofit/>
          </a:bodyPr>
          <a:lstStyle>
            <a:lvl1pPr algn="ctr" defTabSz="724205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58" dirty="0">
                <a:solidFill>
                  <a:srgbClr val="FFFFFF"/>
                </a:solidFill>
              </a:rPr>
              <a:t>CLICK PARA ADICIONAR O TÍTULO</a:t>
            </a:r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10494233" y="4999083"/>
            <a:ext cx="8265730" cy="1926687"/>
          </a:xfrm>
          <a:prstGeom prst="rect">
            <a:avLst/>
          </a:prstGeom>
        </p:spPr>
        <p:txBody>
          <a:bodyPr lIns="150662" tIns="75331" rIns="150662" bIns="75331" anchor="ctr">
            <a:normAutofit/>
          </a:bodyPr>
          <a:lstStyle>
            <a:lvl1pPr marL="0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2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24205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4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448410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17261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896819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62102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345229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06943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793638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28"/>
              <a:t>CLIQUE PARA ADICIONAR </a:t>
            </a:r>
            <a:br>
              <a:rPr lang="pt-BR" sz="3628"/>
            </a:br>
            <a:r>
              <a:rPr lang="pt-BR" sz="3628"/>
              <a:t>O AUTOR / LOCAL E DATA</a:t>
            </a:r>
            <a:endParaRPr lang="pt-BR" sz="3628" dirty="0"/>
          </a:p>
        </p:txBody>
      </p:sp>
      <p:pic>
        <p:nvPicPr>
          <p:cNvPr id="12" name="Picture 11" descr="151218guia_de_marca_03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53036" y="2"/>
            <a:ext cx="2986473" cy="1669948"/>
          </a:xfrm>
          <a:prstGeom prst="rect">
            <a:avLst/>
          </a:prstGeom>
        </p:spPr>
      </p:pic>
      <p:pic>
        <p:nvPicPr>
          <p:cNvPr id="13" name="Picture 6" descr="Pre_Sal_Horiz_rgb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593" y="9666745"/>
            <a:ext cx="2642670" cy="185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4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hf hdr="0" ftr="0" dt="0"/>
  <p:txStyles>
    <p:titleStyle>
      <a:lvl1pPr algn="ctr" defTabSz="894967" rtl="0" eaLnBrk="1" latinLnBrk="0" hangingPunct="1">
        <a:spcBef>
          <a:spcPct val="0"/>
        </a:spcBef>
        <a:buNone/>
        <a:defRPr sz="8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71222" indent="-671222" algn="l" defTabSz="894967" rtl="0" eaLnBrk="1" latinLnBrk="0" hangingPunct="1">
        <a:spcBef>
          <a:spcPct val="20000"/>
        </a:spcBef>
        <a:buFont typeface="Arial"/>
        <a:buChar char="•"/>
        <a:defRPr sz="6266" kern="1200">
          <a:solidFill>
            <a:schemeClr val="tx1"/>
          </a:solidFill>
          <a:latin typeface="+mn-lt"/>
          <a:ea typeface="+mn-ea"/>
          <a:cs typeface="+mn-cs"/>
        </a:defRPr>
      </a:lvl1pPr>
      <a:lvl2pPr marL="1454321" indent="-559352" algn="l" defTabSz="894967" rtl="0" eaLnBrk="1" latinLnBrk="0" hangingPunct="1">
        <a:spcBef>
          <a:spcPct val="20000"/>
        </a:spcBef>
        <a:buFont typeface="Arial"/>
        <a:buChar char="–"/>
        <a:defRPr sz="5442" kern="1200">
          <a:solidFill>
            <a:schemeClr val="tx1"/>
          </a:solidFill>
          <a:latin typeface="+mn-lt"/>
          <a:ea typeface="+mn-ea"/>
          <a:cs typeface="+mn-cs"/>
        </a:defRPr>
      </a:lvl2pPr>
      <a:lvl3pPr marL="2237416" indent="-447484" algn="l" defTabSz="894967" rtl="0" eaLnBrk="1" latinLnBrk="0" hangingPunct="1">
        <a:spcBef>
          <a:spcPct val="20000"/>
        </a:spcBef>
        <a:buFont typeface="Arial"/>
        <a:buChar char="•"/>
        <a:defRPr sz="4782" kern="1200">
          <a:solidFill>
            <a:schemeClr val="tx1"/>
          </a:solidFill>
          <a:latin typeface="+mn-lt"/>
          <a:ea typeface="+mn-ea"/>
          <a:cs typeface="+mn-cs"/>
        </a:defRPr>
      </a:lvl3pPr>
      <a:lvl4pPr marL="3132386" indent="-447484" algn="l" defTabSz="894967" rtl="0" eaLnBrk="1" latinLnBrk="0" hangingPunct="1">
        <a:spcBef>
          <a:spcPct val="20000"/>
        </a:spcBef>
        <a:buFont typeface="Arial"/>
        <a:buChar char="–"/>
        <a:defRPr sz="3958" kern="1200">
          <a:solidFill>
            <a:schemeClr val="tx1"/>
          </a:solidFill>
          <a:latin typeface="+mn-lt"/>
          <a:ea typeface="+mn-ea"/>
          <a:cs typeface="+mn-cs"/>
        </a:defRPr>
      </a:lvl4pPr>
      <a:lvl5pPr marL="4027346" indent="-447484" algn="l" defTabSz="894967" rtl="0" eaLnBrk="1" latinLnBrk="0" hangingPunct="1">
        <a:spcBef>
          <a:spcPct val="20000"/>
        </a:spcBef>
        <a:buFont typeface="Arial"/>
        <a:buChar char="»"/>
        <a:defRPr sz="3958" kern="1200">
          <a:solidFill>
            <a:schemeClr val="tx1"/>
          </a:solidFill>
          <a:latin typeface="+mn-lt"/>
          <a:ea typeface="+mn-ea"/>
          <a:cs typeface="+mn-cs"/>
        </a:defRPr>
      </a:lvl5pPr>
      <a:lvl6pPr marL="4922313" indent="-447484" algn="l" defTabSz="894967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6pPr>
      <a:lvl7pPr marL="5817280" indent="-447484" algn="l" defTabSz="894967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7pPr>
      <a:lvl8pPr marL="6712245" indent="-447484" algn="l" defTabSz="894967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8pPr>
      <a:lvl9pPr marL="7607213" indent="-447484" algn="l" defTabSz="894967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4967" rtl="0" eaLnBrk="1" latinLnBrk="0" hangingPunct="1">
        <a:defRPr sz="3628" kern="1200">
          <a:solidFill>
            <a:schemeClr val="tx1"/>
          </a:solidFill>
          <a:latin typeface="+mn-lt"/>
          <a:ea typeface="+mn-ea"/>
          <a:cs typeface="+mn-cs"/>
        </a:defRPr>
      </a:lvl1pPr>
      <a:lvl2pPr marL="894967" algn="l" defTabSz="894967" rtl="0" eaLnBrk="1" latinLnBrk="0" hangingPunct="1">
        <a:defRPr sz="3628" kern="1200">
          <a:solidFill>
            <a:schemeClr val="tx1"/>
          </a:solidFill>
          <a:latin typeface="+mn-lt"/>
          <a:ea typeface="+mn-ea"/>
          <a:cs typeface="+mn-cs"/>
        </a:defRPr>
      </a:lvl2pPr>
      <a:lvl3pPr marL="1789933" algn="l" defTabSz="894967" rtl="0" eaLnBrk="1" latinLnBrk="0" hangingPunct="1">
        <a:defRPr sz="3628" kern="1200">
          <a:solidFill>
            <a:schemeClr val="tx1"/>
          </a:solidFill>
          <a:latin typeface="+mn-lt"/>
          <a:ea typeface="+mn-ea"/>
          <a:cs typeface="+mn-cs"/>
        </a:defRPr>
      </a:lvl3pPr>
      <a:lvl4pPr marL="2684897" algn="l" defTabSz="894967" rtl="0" eaLnBrk="1" latinLnBrk="0" hangingPunct="1">
        <a:defRPr sz="3628" kern="1200">
          <a:solidFill>
            <a:schemeClr val="tx1"/>
          </a:solidFill>
          <a:latin typeface="+mn-lt"/>
          <a:ea typeface="+mn-ea"/>
          <a:cs typeface="+mn-cs"/>
        </a:defRPr>
      </a:lvl4pPr>
      <a:lvl5pPr marL="3579862" algn="l" defTabSz="894967" rtl="0" eaLnBrk="1" latinLnBrk="0" hangingPunct="1">
        <a:defRPr sz="3628" kern="1200">
          <a:solidFill>
            <a:schemeClr val="tx1"/>
          </a:solidFill>
          <a:latin typeface="+mn-lt"/>
          <a:ea typeface="+mn-ea"/>
          <a:cs typeface="+mn-cs"/>
        </a:defRPr>
      </a:lvl5pPr>
      <a:lvl6pPr marL="4474829" algn="l" defTabSz="894967" rtl="0" eaLnBrk="1" latinLnBrk="0" hangingPunct="1">
        <a:defRPr sz="3628" kern="1200">
          <a:solidFill>
            <a:schemeClr val="tx1"/>
          </a:solidFill>
          <a:latin typeface="+mn-lt"/>
          <a:ea typeface="+mn-ea"/>
          <a:cs typeface="+mn-cs"/>
        </a:defRPr>
      </a:lvl6pPr>
      <a:lvl7pPr marL="5369797" algn="l" defTabSz="894967" rtl="0" eaLnBrk="1" latinLnBrk="0" hangingPunct="1">
        <a:defRPr sz="3628" kern="1200">
          <a:solidFill>
            <a:schemeClr val="tx1"/>
          </a:solidFill>
          <a:latin typeface="+mn-lt"/>
          <a:ea typeface="+mn-ea"/>
          <a:cs typeface="+mn-cs"/>
        </a:defRPr>
      </a:lvl7pPr>
      <a:lvl8pPr marL="6264764" algn="l" defTabSz="894967" rtl="0" eaLnBrk="1" latinLnBrk="0" hangingPunct="1">
        <a:defRPr sz="3628" kern="1200">
          <a:solidFill>
            <a:schemeClr val="tx1"/>
          </a:solidFill>
          <a:latin typeface="+mn-lt"/>
          <a:ea typeface="+mn-ea"/>
          <a:cs typeface="+mn-cs"/>
        </a:defRPr>
      </a:lvl8pPr>
      <a:lvl9pPr marL="7159727" algn="l" defTabSz="894967" rtl="0" eaLnBrk="1" latinLnBrk="0" hangingPunct="1">
        <a:defRPr sz="36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 userDrawn="1"/>
        </p:nvSpPr>
        <p:spPr>
          <a:xfrm>
            <a:off x="10494233" y="2071534"/>
            <a:ext cx="8265731" cy="25504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724205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45" dirty="0">
                <a:solidFill>
                  <a:srgbClr val="FFFFFF"/>
                </a:solidFill>
              </a:rPr>
              <a:t>CLICK PARA ADICIONAR O TÍTULO</a:t>
            </a:r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10494233" y="4999075"/>
            <a:ext cx="8265731" cy="1926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2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24205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4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448410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17261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896819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62102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345229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06943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793638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576" dirty="0"/>
              <a:t>CLIQUE PARA ADICIONAR </a:t>
            </a:r>
            <a:br>
              <a:rPr lang="pt-BR" sz="3576" dirty="0"/>
            </a:br>
            <a:r>
              <a:rPr lang="pt-BR" sz="3576" dirty="0"/>
              <a:t>O AUTOR / LOCAL E DATA</a:t>
            </a:r>
          </a:p>
        </p:txBody>
      </p:sp>
      <p:pic>
        <p:nvPicPr>
          <p:cNvPr id="12" name="Picture 11" descr="151218guia_de_marca_03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53036" y="2"/>
            <a:ext cx="2986473" cy="1669948"/>
          </a:xfrm>
          <a:prstGeom prst="rect">
            <a:avLst/>
          </a:prstGeom>
        </p:spPr>
      </p:pic>
      <p:pic>
        <p:nvPicPr>
          <p:cNvPr id="13" name="Picture 6" descr="Pre_Sal_Horiz_rgb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593" y="9666746"/>
            <a:ext cx="2642670" cy="185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46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txStyles>
    <p:titleStyle>
      <a:lvl1pPr algn="ctr" defTabSz="892787" rtl="0" eaLnBrk="1" latinLnBrk="0" hangingPunct="1">
        <a:spcBef>
          <a:spcPct val="0"/>
        </a:spcBef>
        <a:buNone/>
        <a:defRPr sz="86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69590" indent="-669590" algn="l" defTabSz="892787" rtl="0" eaLnBrk="1" latinLnBrk="0" hangingPunct="1">
        <a:spcBef>
          <a:spcPct val="20000"/>
        </a:spcBef>
        <a:buFont typeface="Arial"/>
        <a:buChar char="•"/>
        <a:defRPr sz="6287" kern="1200">
          <a:solidFill>
            <a:schemeClr val="tx1"/>
          </a:solidFill>
          <a:latin typeface="+mn-lt"/>
          <a:ea typeface="+mn-ea"/>
          <a:cs typeface="+mn-cs"/>
        </a:defRPr>
      </a:lvl1pPr>
      <a:lvl2pPr marL="1450778" indent="-557991" algn="l" defTabSz="892787" rtl="0" eaLnBrk="1" latinLnBrk="0" hangingPunct="1">
        <a:spcBef>
          <a:spcPct val="20000"/>
        </a:spcBef>
        <a:buFont typeface="Arial"/>
        <a:buChar char="–"/>
        <a:defRPr sz="5425" kern="1200">
          <a:solidFill>
            <a:schemeClr val="tx1"/>
          </a:solidFill>
          <a:latin typeface="+mn-lt"/>
          <a:ea typeface="+mn-ea"/>
          <a:cs typeface="+mn-cs"/>
        </a:defRPr>
      </a:lvl2pPr>
      <a:lvl3pPr marL="2231964" indent="-446393" algn="l" defTabSz="892787" rtl="0" eaLnBrk="1" latinLnBrk="0" hangingPunct="1">
        <a:spcBef>
          <a:spcPct val="20000"/>
        </a:spcBef>
        <a:buFont typeface="Arial"/>
        <a:buChar char="•"/>
        <a:defRPr sz="4685" kern="1200">
          <a:solidFill>
            <a:schemeClr val="tx1"/>
          </a:solidFill>
          <a:latin typeface="+mn-lt"/>
          <a:ea typeface="+mn-ea"/>
          <a:cs typeface="+mn-cs"/>
        </a:defRPr>
      </a:lvl3pPr>
      <a:lvl4pPr marL="3124750" indent="-446393" algn="l" defTabSz="892787" rtl="0" eaLnBrk="1" latinLnBrk="0" hangingPunct="1">
        <a:spcBef>
          <a:spcPct val="20000"/>
        </a:spcBef>
        <a:buFont typeface="Arial"/>
        <a:buChar char="–"/>
        <a:defRPr sz="3945" kern="1200">
          <a:solidFill>
            <a:schemeClr val="tx1"/>
          </a:solidFill>
          <a:latin typeface="+mn-lt"/>
          <a:ea typeface="+mn-ea"/>
          <a:cs typeface="+mn-cs"/>
        </a:defRPr>
      </a:lvl4pPr>
      <a:lvl5pPr marL="4017536" indent="-446393" algn="l" defTabSz="892787" rtl="0" eaLnBrk="1" latinLnBrk="0" hangingPunct="1">
        <a:spcBef>
          <a:spcPct val="20000"/>
        </a:spcBef>
        <a:buFont typeface="Arial"/>
        <a:buChar char="»"/>
        <a:defRPr sz="3945" kern="1200">
          <a:solidFill>
            <a:schemeClr val="tx1"/>
          </a:solidFill>
          <a:latin typeface="+mn-lt"/>
          <a:ea typeface="+mn-ea"/>
          <a:cs typeface="+mn-cs"/>
        </a:defRPr>
      </a:lvl5pPr>
      <a:lvl6pPr marL="4910321" indent="-446393" algn="l" defTabSz="892787" rtl="0" eaLnBrk="1" latinLnBrk="0" hangingPunct="1">
        <a:spcBef>
          <a:spcPct val="20000"/>
        </a:spcBef>
        <a:buFont typeface="Arial"/>
        <a:buChar char="•"/>
        <a:defRPr sz="3945" kern="1200">
          <a:solidFill>
            <a:schemeClr val="tx1"/>
          </a:solidFill>
          <a:latin typeface="+mn-lt"/>
          <a:ea typeface="+mn-ea"/>
          <a:cs typeface="+mn-cs"/>
        </a:defRPr>
      </a:lvl6pPr>
      <a:lvl7pPr marL="5803105" indent="-446393" algn="l" defTabSz="892787" rtl="0" eaLnBrk="1" latinLnBrk="0" hangingPunct="1">
        <a:spcBef>
          <a:spcPct val="20000"/>
        </a:spcBef>
        <a:buFont typeface="Arial"/>
        <a:buChar char="•"/>
        <a:defRPr sz="3945" kern="1200">
          <a:solidFill>
            <a:schemeClr val="tx1"/>
          </a:solidFill>
          <a:latin typeface="+mn-lt"/>
          <a:ea typeface="+mn-ea"/>
          <a:cs typeface="+mn-cs"/>
        </a:defRPr>
      </a:lvl7pPr>
      <a:lvl8pPr marL="6695892" indent="-446393" algn="l" defTabSz="892787" rtl="0" eaLnBrk="1" latinLnBrk="0" hangingPunct="1">
        <a:spcBef>
          <a:spcPct val="20000"/>
        </a:spcBef>
        <a:buFont typeface="Arial"/>
        <a:buChar char="•"/>
        <a:defRPr sz="3945" kern="1200">
          <a:solidFill>
            <a:schemeClr val="tx1"/>
          </a:solidFill>
          <a:latin typeface="+mn-lt"/>
          <a:ea typeface="+mn-ea"/>
          <a:cs typeface="+mn-cs"/>
        </a:defRPr>
      </a:lvl8pPr>
      <a:lvl9pPr marL="7588677" indent="-446393" algn="l" defTabSz="892787" rtl="0" eaLnBrk="1" latinLnBrk="0" hangingPunct="1">
        <a:spcBef>
          <a:spcPct val="20000"/>
        </a:spcBef>
        <a:buFont typeface="Arial"/>
        <a:buChar char="•"/>
        <a:defRPr sz="39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2787" rtl="0" eaLnBrk="1" latinLnBrk="0" hangingPunct="1">
        <a:defRPr sz="3576" kern="1200">
          <a:solidFill>
            <a:schemeClr val="tx1"/>
          </a:solidFill>
          <a:latin typeface="+mn-lt"/>
          <a:ea typeface="+mn-ea"/>
          <a:cs typeface="+mn-cs"/>
        </a:defRPr>
      </a:lvl1pPr>
      <a:lvl2pPr marL="892787" algn="l" defTabSz="892787" rtl="0" eaLnBrk="1" latinLnBrk="0" hangingPunct="1">
        <a:defRPr sz="3576" kern="1200">
          <a:solidFill>
            <a:schemeClr val="tx1"/>
          </a:solidFill>
          <a:latin typeface="+mn-lt"/>
          <a:ea typeface="+mn-ea"/>
          <a:cs typeface="+mn-cs"/>
        </a:defRPr>
      </a:lvl2pPr>
      <a:lvl3pPr marL="1785572" algn="l" defTabSz="892787" rtl="0" eaLnBrk="1" latinLnBrk="0" hangingPunct="1">
        <a:defRPr sz="3576" kern="1200">
          <a:solidFill>
            <a:schemeClr val="tx1"/>
          </a:solidFill>
          <a:latin typeface="+mn-lt"/>
          <a:ea typeface="+mn-ea"/>
          <a:cs typeface="+mn-cs"/>
        </a:defRPr>
      </a:lvl3pPr>
      <a:lvl4pPr marL="2678357" algn="l" defTabSz="892787" rtl="0" eaLnBrk="1" latinLnBrk="0" hangingPunct="1">
        <a:defRPr sz="3576" kern="1200">
          <a:solidFill>
            <a:schemeClr val="tx1"/>
          </a:solidFill>
          <a:latin typeface="+mn-lt"/>
          <a:ea typeface="+mn-ea"/>
          <a:cs typeface="+mn-cs"/>
        </a:defRPr>
      </a:lvl4pPr>
      <a:lvl5pPr marL="3571141" algn="l" defTabSz="892787" rtl="0" eaLnBrk="1" latinLnBrk="0" hangingPunct="1">
        <a:defRPr sz="3576" kern="1200">
          <a:solidFill>
            <a:schemeClr val="tx1"/>
          </a:solidFill>
          <a:latin typeface="+mn-lt"/>
          <a:ea typeface="+mn-ea"/>
          <a:cs typeface="+mn-cs"/>
        </a:defRPr>
      </a:lvl5pPr>
      <a:lvl6pPr marL="4463928" algn="l" defTabSz="892787" rtl="0" eaLnBrk="1" latinLnBrk="0" hangingPunct="1">
        <a:defRPr sz="3576" kern="1200">
          <a:solidFill>
            <a:schemeClr val="tx1"/>
          </a:solidFill>
          <a:latin typeface="+mn-lt"/>
          <a:ea typeface="+mn-ea"/>
          <a:cs typeface="+mn-cs"/>
        </a:defRPr>
      </a:lvl6pPr>
      <a:lvl7pPr marL="5356713" algn="l" defTabSz="892787" rtl="0" eaLnBrk="1" latinLnBrk="0" hangingPunct="1">
        <a:defRPr sz="3576" kern="1200">
          <a:solidFill>
            <a:schemeClr val="tx1"/>
          </a:solidFill>
          <a:latin typeface="+mn-lt"/>
          <a:ea typeface="+mn-ea"/>
          <a:cs typeface="+mn-cs"/>
        </a:defRPr>
      </a:lvl7pPr>
      <a:lvl8pPr marL="6249500" algn="l" defTabSz="892787" rtl="0" eaLnBrk="1" latinLnBrk="0" hangingPunct="1">
        <a:defRPr sz="3576" kern="1200">
          <a:solidFill>
            <a:schemeClr val="tx1"/>
          </a:solidFill>
          <a:latin typeface="+mn-lt"/>
          <a:ea typeface="+mn-ea"/>
          <a:cs typeface="+mn-cs"/>
        </a:defRPr>
      </a:lvl8pPr>
      <a:lvl9pPr marL="7142284" algn="l" defTabSz="892787" rtl="0" eaLnBrk="1" latinLnBrk="0" hangingPunct="1">
        <a:defRPr sz="35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 userDrawn="1"/>
        </p:nvSpPr>
        <p:spPr>
          <a:xfrm>
            <a:off x="10494234" y="2071533"/>
            <a:ext cx="8265729" cy="255041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724205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58" dirty="0"/>
              <a:t>CLICK PARA ADICIONAR O TÍTULO</a:t>
            </a:r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10494234" y="4999072"/>
            <a:ext cx="8265729" cy="1926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2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24205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4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448410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17261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896819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62102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345229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06943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793638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587"/>
              <a:t>CLIQUE PARA ADICIONAR </a:t>
            </a:r>
            <a:br>
              <a:rPr lang="pt-BR" sz="3587"/>
            </a:br>
            <a:r>
              <a:rPr lang="pt-BR" sz="3587"/>
              <a:t>O AUTOR / LOCAL E DATA</a:t>
            </a:r>
            <a:endParaRPr lang="pt-BR" sz="3587" dirty="0"/>
          </a:p>
        </p:txBody>
      </p:sp>
      <p:pic>
        <p:nvPicPr>
          <p:cNvPr id="13" name="Picture 6" descr="Pre_Sal_Horiz_rgb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593" y="9666746"/>
            <a:ext cx="2642670" cy="185678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1" y="-4926"/>
            <a:ext cx="20104100" cy="7607324"/>
          </a:xfrm>
          <a:prstGeom prst="rect">
            <a:avLst/>
          </a:prstGeom>
          <a:solidFill>
            <a:srgbClr val="00819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26" dirty="0"/>
          </a:p>
        </p:txBody>
      </p:sp>
    </p:spTree>
    <p:extLst>
      <p:ext uri="{BB962C8B-B14F-4D97-AF65-F5344CB8AC3E}">
        <p14:creationId xmlns:p14="http://schemas.microsoft.com/office/powerpoint/2010/main" val="170457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hf sldNum="0" hdr="0" ftr="0" dt="0"/>
  <p:txStyles>
    <p:titleStyle>
      <a:lvl1pPr algn="ctr" defTabSz="895697" rtl="0" eaLnBrk="1" latinLnBrk="0" hangingPunct="1">
        <a:spcBef>
          <a:spcPct val="0"/>
        </a:spcBef>
        <a:buNone/>
        <a:defRPr sz="86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71773" indent="-671773" algn="l" defTabSz="895697" rtl="0" eaLnBrk="1" latinLnBrk="0" hangingPunct="1">
        <a:spcBef>
          <a:spcPct val="20000"/>
        </a:spcBef>
        <a:buFont typeface="Arial"/>
        <a:buChar char="•"/>
        <a:defRPr sz="6308" kern="1200">
          <a:solidFill>
            <a:schemeClr val="tx1"/>
          </a:solidFill>
          <a:latin typeface="+mn-lt"/>
          <a:ea typeface="+mn-ea"/>
          <a:cs typeface="+mn-cs"/>
        </a:defRPr>
      </a:lvl1pPr>
      <a:lvl2pPr marL="1455507" indent="-559810" algn="l" defTabSz="895697" rtl="0" eaLnBrk="1" latinLnBrk="0" hangingPunct="1">
        <a:spcBef>
          <a:spcPct val="20000"/>
        </a:spcBef>
        <a:buFont typeface="Arial"/>
        <a:buChar char="–"/>
        <a:defRPr sz="5442" kern="1200">
          <a:solidFill>
            <a:schemeClr val="tx1"/>
          </a:solidFill>
          <a:latin typeface="+mn-lt"/>
          <a:ea typeface="+mn-ea"/>
          <a:cs typeface="+mn-cs"/>
        </a:defRPr>
      </a:lvl2pPr>
      <a:lvl3pPr marL="2239241" indent="-447848" algn="l" defTabSz="895697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134938" indent="-447848" algn="l" defTabSz="895697" rtl="0" eaLnBrk="1" latinLnBrk="0" hangingPunct="1">
        <a:spcBef>
          <a:spcPct val="20000"/>
        </a:spcBef>
        <a:buFont typeface="Arial"/>
        <a:buChar char="–"/>
        <a:defRPr sz="3958" kern="1200">
          <a:solidFill>
            <a:schemeClr val="tx1"/>
          </a:solidFill>
          <a:latin typeface="+mn-lt"/>
          <a:ea typeface="+mn-ea"/>
          <a:cs typeface="+mn-cs"/>
        </a:defRPr>
      </a:lvl4pPr>
      <a:lvl5pPr marL="4030635" indent="-447848" algn="l" defTabSz="895697" rtl="0" eaLnBrk="1" latinLnBrk="0" hangingPunct="1">
        <a:spcBef>
          <a:spcPct val="20000"/>
        </a:spcBef>
        <a:buFont typeface="Arial"/>
        <a:buChar char="»"/>
        <a:defRPr sz="3958" kern="1200">
          <a:solidFill>
            <a:schemeClr val="tx1"/>
          </a:solidFill>
          <a:latin typeface="+mn-lt"/>
          <a:ea typeface="+mn-ea"/>
          <a:cs typeface="+mn-cs"/>
        </a:defRPr>
      </a:lvl5pPr>
      <a:lvl6pPr marL="4926330" indent="-447848" algn="l" defTabSz="895697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6pPr>
      <a:lvl7pPr marL="5822027" indent="-447848" algn="l" defTabSz="895697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7pPr>
      <a:lvl8pPr marL="6717724" indent="-447848" algn="l" defTabSz="895697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8pPr>
      <a:lvl9pPr marL="7613420" indent="-447848" algn="l" defTabSz="895697" rtl="0" eaLnBrk="1" latinLnBrk="0" hangingPunct="1">
        <a:spcBef>
          <a:spcPct val="20000"/>
        </a:spcBef>
        <a:buFont typeface="Arial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1pPr>
      <a:lvl2pPr marL="895697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2pPr>
      <a:lvl3pPr marL="1791393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3pPr>
      <a:lvl4pPr marL="2687089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4pPr>
      <a:lvl5pPr marL="3582786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5pPr>
      <a:lvl6pPr marL="4478482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6pPr>
      <a:lvl7pPr marL="5374179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7pPr>
      <a:lvl8pPr marL="6269876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8pPr>
      <a:lvl9pPr marL="7165571" algn="l" defTabSz="895697" rtl="0" eaLnBrk="1" latinLnBrk="0" hangingPunct="1">
        <a:defRPr sz="3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6.xml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m 29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21A3759B-670C-4BF2-AE91-32C182592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1" y="17829"/>
            <a:ext cx="20040719" cy="1125006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1690" y="4508967"/>
            <a:ext cx="5319083" cy="678194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890"/>
          </a:p>
        </p:txBody>
      </p:sp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1FB6155E-40E6-457A-E75E-F2EF1B94E7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3" y="7899936"/>
            <a:ext cx="4449976" cy="313967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4FFF7473-CCFF-4F72-8A93-BFBA05B0EA81}"/>
              </a:ext>
            </a:extLst>
          </p:cNvPr>
          <p:cNvSpPr txBox="1">
            <a:spLocks/>
          </p:cNvSpPr>
          <p:nvPr/>
        </p:nvSpPr>
        <p:spPr>
          <a:xfrm>
            <a:off x="5350773" y="3749675"/>
            <a:ext cx="14927290" cy="2287605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85000"/>
              </a:lnSpc>
              <a:defRPr sz="12349" b="1" i="0" u="none" cap="all" spc="-3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kern="0" dirty="0">
                <a:solidFill>
                  <a:prstClr val="white"/>
                </a:solidFill>
              </a:rPr>
              <a:t>resultados DO PLANEJAMENTO ESTRATÉGICO 2023-2027</a:t>
            </a:r>
            <a:endParaRPr lang="pt-BR" kern="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A39271A8-7BA1-476B-B623-3712320B140C}"/>
              </a:ext>
            </a:extLst>
          </p:cNvPr>
          <p:cNvSpPr/>
          <p:nvPr/>
        </p:nvSpPr>
        <p:spPr>
          <a:xfrm>
            <a:off x="238101" y="183827"/>
            <a:ext cx="19653892" cy="1103623"/>
          </a:xfrm>
          <a:prstGeom prst="rect">
            <a:avLst/>
          </a:prstGeom>
        </p:spPr>
        <p:txBody>
          <a:bodyPr wrap="square" lIns="178551" tIns="89275" rIns="178551" bIns="89275">
            <a:spAutoFit/>
          </a:bodyPr>
          <a:lstStyle/>
          <a:p>
            <a:pPr defTabSz="895656">
              <a:spcBef>
                <a:spcPct val="0"/>
              </a:spcBef>
              <a:defRPr/>
            </a:pPr>
            <a:r>
              <a:rPr lang="pt-BR" sz="6000" b="1" kern="0" spc="-74" dirty="0">
                <a:solidFill>
                  <a:srgbClr val="002060"/>
                </a:solidFill>
                <a:cs typeface="Calibri"/>
              </a:rPr>
              <a:t>Entregas e conquistas da PPSA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D27ED22B-BD9F-4A8E-A47B-E10030353A5C}"/>
              </a:ext>
            </a:extLst>
          </p:cNvPr>
          <p:cNvSpPr/>
          <p:nvPr/>
        </p:nvSpPr>
        <p:spPr>
          <a:xfrm>
            <a:off x="1289050" y="3978275"/>
            <a:ext cx="2484000" cy="37080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022040"/>
                </a:solidFill>
              </a:rPr>
              <a:t>Arrecadação</a:t>
            </a:r>
            <a:r>
              <a:rPr lang="pt-BR" sz="2400" dirty="0">
                <a:solidFill>
                  <a:srgbClr val="022040"/>
                </a:solidFill>
              </a:rPr>
              <a:t> recorde para a União: </a:t>
            </a:r>
          </a:p>
          <a:p>
            <a:pPr algn="ctr"/>
            <a:r>
              <a:rPr lang="pt-BR" sz="2400" dirty="0">
                <a:solidFill>
                  <a:srgbClr val="022040"/>
                </a:solidFill>
              </a:rPr>
              <a:t>R$ </a:t>
            </a:r>
            <a:r>
              <a:rPr lang="pt-BR" sz="7200" dirty="0">
                <a:solidFill>
                  <a:srgbClr val="022040"/>
                </a:solidFill>
              </a:rPr>
              <a:t>6</a:t>
            </a:r>
            <a:r>
              <a:rPr lang="pt-BR" sz="2400" dirty="0">
                <a:solidFill>
                  <a:srgbClr val="022040"/>
                </a:solidFill>
              </a:rPr>
              <a:t> bilhões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3E830DA9-F207-408E-91D5-E5E76E494573}"/>
              </a:ext>
            </a:extLst>
          </p:cNvPr>
          <p:cNvSpPr/>
          <p:nvPr/>
        </p:nvSpPr>
        <p:spPr>
          <a:xfrm>
            <a:off x="4260850" y="2988471"/>
            <a:ext cx="2484000" cy="3708000"/>
          </a:xfrm>
          <a:prstGeom prst="roundRect">
            <a:avLst/>
          </a:prstGeom>
          <a:noFill/>
          <a:ln>
            <a:solidFill>
              <a:srgbClr val="29B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022040"/>
                </a:solidFill>
              </a:rPr>
              <a:t>Comercialização</a:t>
            </a:r>
            <a:r>
              <a:rPr lang="pt-BR" sz="2400" dirty="0">
                <a:solidFill>
                  <a:srgbClr val="022040"/>
                </a:solidFill>
              </a:rPr>
              <a:t> recorde de petróleo para a União: </a:t>
            </a:r>
          </a:p>
          <a:p>
            <a:pPr algn="ctr"/>
            <a:r>
              <a:rPr lang="pt-BR" sz="2400" dirty="0">
                <a:solidFill>
                  <a:srgbClr val="022040"/>
                </a:solidFill>
              </a:rPr>
              <a:t> </a:t>
            </a:r>
            <a:r>
              <a:rPr lang="pt-BR" sz="7200" dirty="0">
                <a:solidFill>
                  <a:srgbClr val="022040"/>
                </a:solidFill>
              </a:rPr>
              <a:t>16</a:t>
            </a:r>
            <a:r>
              <a:rPr lang="pt-BR" sz="2400" dirty="0">
                <a:solidFill>
                  <a:srgbClr val="022040"/>
                </a:solidFill>
              </a:rPr>
              <a:t> milhões de barris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3BC9179-1330-49DD-A845-AA6E209A9C16}"/>
              </a:ext>
            </a:extLst>
          </p:cNvPr>
          <p:cNvSpPr/>
          <p:nvPr/>
        </p:nvSpPr>
        <p:spPr>
          <a:xfrm>
            <a:off x="7232650" y="3978275"/>
            <a:ext cx="2484000" cy="37080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022040"/>
                </a:solidFill>
              </a:rPr>
              <a:t>Participação no GT-GE</a:t>
            </a:r>
            <a:r>
              <a:rPr lang="pt-BR" sz="2400" dirty="0">
                <a:solidFill>
                  <a:srgbClr val="022040"/>
                </a:solidFill>
              </a:rPr>
              <a:t>, </a:t>
            </a:r>
          </a:p>
          <a:p>
            <a:pPr algn="ctr"/>
            <a:r>
              <a:rPr lang="pt-BR" sz="2400" dirty="0">
                <a:solidFill>
                  <a:srgbClr val="022040"/>
                </a:solidFill>
              </a:rPr>
              <a:t>nos 5 subcomitês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2666E61-7ED4-47B9-904E-AF37F53A2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850" y="2790796"/>
            <a:ext cx="816384" cy="902320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E6753132-84CC-40A8-A489-B156E235368F}"/>
              </a:ext>
            </a:extLst>
          </p:cNvPr>
          <p:cNvSpPr/>
          <p:nvPr/>
        </p:nvSpPr>
        <p:spPr>
          <a:xfrm>
            <a:off x="10204450" y="2992895"/>
            <a:ext cx="2484000" cy="3708000"/>
          </a:xfrm>
          <a:prstGeom prst="roundRect">
            <a:avLst/>
          </a:prstGeom>
          <a:noFill/>
          <a:ln>
            <a:solidFill>
              <a:srgbClr val="022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2400" b="1" dirty="0">
                <a:solidFill>
                  <a:srgbClr val="022040"/>
                </a:solidFill>
              </a:rPr>
              <a:t>Iniciativas </a:t>
            </a:r>
            <a:r>
              <a:rPr lang="pt-BR" sz="2400" dirty="0">
                <a:solidFill>
                  <a:srgbClr val="022040"/>
                </a:solidFill>
              </a:rPr>
              <a:t>com o objetivo de aumentar a atratividade do  concurso púbico e retenção dos atuais colaboradores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6654AC68-C28E-4489-B550-1379E7B7C0D7}"/>
              </a:ext>
            </a:extLst>
          </p:cNvPr>
          <p:cNvSpPr/>
          <p:nvPr/>
        </p:nvSpPr>
        <p:spPr>
          <a:xfrm>
            <a:off x="13176250" y="3978275"/>
            <a:ext cx="2484000" cy="3708000"/>
          </a:xfrm>
          <a:prstGeom prst="roundRect">
            <a:avLst/>
          </a:prstGeom>
          <a:noFill/>
          <a:ln>
            <a:solidFill>
              <a:srgbClr val="29B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2400" b="1" dirty="0">
                <a:solidFill>
                  <a:srgbClr val="022040"/>
                </a:solidFill>
              </a:rPr>
              <a:t>PPSA completa 10 anos </a:t>
            </a:r>
          </a:p>
          <a:p>
            <a:pPr lvl="0" algn="ctr">
              <a:defRPr/>
            </a:pPr>
            <a:r>
              <a:rPr lang="pt-BR" sz="2400" dirty="0">
                <a:solidFill>
                  <a:srgbClr val="022040"/>
                </a:solidFill>
              </a:rPr>
              <a:t>com mais de </a:t>
            </a:r>
          </a:p>
          <a:p>
            <a:pPr lvl="0" algn="ctr">
              <a:defRPr/>
            </a:pPr>
            <a:r>
              <a:rPr lang="pt-BR" sz="2400" dirty="0">
                <a:solidFill>
                  <a:srgbClr val="022040"/>
                </a:solidFill>
              </a:rPr>
              <a:t>R$ </a:t>
            </a:r>
            <a:r>
              <a:rPr lang="pt-BR" sz="7200" dirty="0">
                <a:solidFill>
                  <a:srgbClr val="022040"/>
                </a:solidFill>
              </a:rPr>
              <a:t>14 </a:t>
            </a:r>
            <a:r>
              <a:rPr lang="pt-BR" sz="2400" dirty="0">
                <a:solidFill>
                  <a:srgbClr val="022040"/>
                </a:solidFill>
              </a:rPr>
              <a:t>bilhões</a:t>
            </a:r>
            <a:r>
              <a:rPr lang="pt-BR" sz="2400" b="1" dirty="0">
                <a:solidFill>
                  <a:srgbClr val="022040"/>
                </a:solidFill>
              </a:rPr>
              <a:t> arrecadados para a União</a:t>
            </a:r>
            <a:endParaRPr lang="pt-BR" sz="2400" dirty="0">
              <a:solidFill>
                <a:srgbClr val="022040"/>
              </a:solidFill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4125273E-92AC-4456-9732-692AEF6EA469}"/>
              </a:ext>
            </a:extLst>
          </p:cNvPr>
          <p:cNvSpPr/>
          <p:nvPr/>
        </p:nvSpPr>
        <p:spPr>
          <a:xfrm>
            <a:off x="16148050" y="2993460"/>
            <a:ext cx="2484000" cy="37080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2400" b="1" dirty="0">
                <a:solidFill>
                  <a:srgbClr val="022040"/>
                </a:solidFill>
              </a:rPr>
              <a:t>Participação ativa </a:t>
            </a:r>
            <a:r>
              <a:rPr lang="pt-BR" sz="2400" dirty="0">
                <a:solidFill>
                  <a:srgbClr val="022040"/>
                </a:solidFill>
              </a:rPr>
              <a:t>em eventos do setor e aumento da exposição da PPSA nos veículos de comunicação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78D2487-BF64-4812-A5D9-4027ECE4D9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219385" y="6966875"/>
            <a:ext cx="804863" cy="81919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94AF3861-67B6-4EF1-B526-4B35720A347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74850" y="2813928"/>
            <a:ext cx="816383" cy="90297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3F6C24CF-312B-4B74-9CD2-5C6C1D311E1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94945" y="7026275"/>
            <a:ext cx="593312" cy="87513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D1AB721-92B9-4C8D-A440-75BDA09E259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42448" y="6941008"/>
            <a:ext cx="1042010" cy="870934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C2D0A3F0-D41A-41DB-8299-1AC45BA208A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999316" y="2915949"/>
            <a:ext cx="1069027" cy="77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26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" descr="data:image/png;base64,iVBORw0KGgoAAAANSUhEUgAABJ4AAAJWCAYAAAAZeE0JAAAgAElEQVR4XuzdC5xdZXn3/WtmMpOQMSGZ4QxCSKI0iEYlpFqSVOOjhKSvh3pKIFhUTEh8pOBTA0K0j3IQgq+2FAKJ8RUkDIPFtr6+xCS+ok2CIobWKAcpyXBoDJDD5HycJPN87jWunT0ze/Z1X+vE7LV/6/PxA8n+r7Xu+7uuNUOvrnXvms7Ozk5hQwABBBBAAAEEEEAAAQQQQAABBBBAIEGBGrfReEpQlEMhgAACCCCAAAIIIIAAAggggAACCAQCNJ4oBA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pr94POnTtX7r77blm9erVMmDCh8GFra6vMmDGj8OcNGzbIyJEjgz/39VlbW5uMGjUqyNx2220yb968wv6jR4+We++9t9s5Mpgep0AAAQQQQAABBBBAAAEEEEAAAQRKCtB4Srkwampq5MEHHwwaTMWNpzVr1sjEiRMlbDYtWLBAFi9eLOvXr5dyn7km1qRJk2T69Onijt3Z2RnMwP39iBEjujWiUp4ah0cAAQQQQAABBBBAAAEEEEAAAQTKCtB4yqhAXJOouPHkGk0vvviiLFy4sDCCMPPLX/6yz89uuukmmT9/fvBUk3vCyTWq3NNR7kmn5cuXZzQbToMAAggggAACCCCAAAIIIIAAAgjoAjSedKNEEj0bT1OmTJHJkyf3elXONZZcE6mvz1atWtXriafiJ58SGSwHQQABBBBAAAEEEEAAAQQQQAABBBIQoPGUAKLPIZJqPI0fP76wxpN7hc81qdwTUJdffnnw2t6cOXO6PUXlMzYyCCCAAAIIIIAAAggggAACCCCAQBoCNJ7SUC1xzKQaT25tp3Bzr+sVb26hcff63cqVKwuLlPtOzz1p9cwzz/jGySGAAAIIIIAAAggggAACCCCAQB8CtX/xBZFBx0f3ObBTjv7yn0ruf+655wYPoFTKRuMpoyvVs/HkFgN3W881ntxTS9/85jf7/Cz81ju3ALlrFrl1nYoXHHev8IVrQFmmdskll0hLS4tll1hZzheLr9fOeOJpEaBeLFp6Fk/dyJLA06KlZ/HUjSwJPC1aehZP3ciSwNOipWfx1I0siWr0nLkk/oMdS684tyRz1p6Wa10qS+MprqDn/j0bT1G/1S48nTte8Tfiub+P88RT1oXL+TwLxzOGpyeUZwxPTyjPGJ6eUJ4xPD2hPGN4ekJ5xvD0hPKM4ekJ5RnD0xPKM4anJ5RnDE9PKM9Yf/Cc9f3nZN+hI54j7h1rHFgniy47h8ZTZMEq2bGtra2wHlPxlIsbRtdee23ho87OzsK/u9fo+vrMPdXk1nQqfu3ONaLcFnWNp/5wY6ZZFswvWV088bQIUC8WLT2Lp25kSeBp0dKzeOpGlgSeFi09i6duZEngadHSs3jqRpZE5p4zPyVf/9YiWb95v2zYsk/athyQ13Yd8hryX7/zRHH/s2xZz88ytlJZnniKK5iT/bMuXM6XbOHgiadFgHqxaOlZPHUjSwJPi5aexVM3siTwtGjpWTx1I0sCT4uWnsVTN7Ik8ua5acdBeWHrgaDR5P73wpa9IjW1KsnghjoZfdJxMvLEQTLqxONk9EmDZcigOnW/noGsPc0D7LEDjae4gjnZP+vC5XzJFg6eeFoEqBeLlp7FUzeyJPC0aOlZPHUjSwJPi5aexVM3siTwtGjpWTx1I0uikj13Hzgi6zfvkw1b9gdPMrlGk88rdHW1NXJm06Cg0eT+d/YJg+S0YQMtbH1ms/aMO2gaT3EFc7J/1oXL+ZItHDzxtAhQLxYtPYunbmRJ4GnR0rN46kaWBJ4WLT2Lp25kSeBp0dKzeOpGlkR/8Ly69XnZuqfDMuxuWbe4zbHFcXof5uShDX96kmlw0Gg6q3mQ1Nd1LYmT9Ja1Z9zx03iKK5iT/bMuXM6XbOHgiadFgHqxaOlZPHUjSwJPi5aexVM3siTwtGjpWTx1I0sCT4uWnsVTN7Ik+oNnEt8yF8655ytzt3/lGmm5b4mFJFY2a89YgxURGk9xBXOyf9aFy/mSLRw88bQIUC8WLT2Lp25kSeBp0dKzeOpGlgSeFi09i6duZEngadHSs3jqRpbE6+F553fuk007DgWLfG/edUiWP90uR46We2ap/IwG1NXI5yaeVvKVuddjfi0tLZZL8LpmaTy9rvz95+R5v1GYX7K1hieeFgHqxaKlZ/HUjSwJPC1aehZP3ciSwNOipWfx1I0sCTwtWnoWT92oVKJ9b0e35tKru7oaTRu37RWpHRDpoFFemcv79YsEWbQTjae4gjnZP+83CvNLtlDxxNMiQL1YtPQsnrqRJYGnRUvP4qkbWRJ4WrT0LJ66kSWBp0VLz1ajZ+w1l2pEOiM+wNTUWC+nDWsQ12Q6aWiDnDK069/d/6Ksy5T366dXcPkEjae4gjnZP+83CvNLtlDxxNMiQL1YtPQsnrqRJYGnRUvP4qkbWRJ4WrT0LJ66kSWBp0VLz1ajZ5JrLpUSTrq5VO4q5v366RVM4ymuUVXsn/cbhfklW8Z44mkRoF4sWnoWT93IksDToqVn8dSNLAk8LVp6Fk/dyJLA06KlZ/Pm6dZSat97WLbuOSQ79h2RO5fcJxd/6OOyc//h4O/dK3Kbd3dInO98cw87Nffx5NK8L3xOWpZ+X4dPKJG365cQS+EwPPGUtGiFHs96ozz6h+0VOlOGjUA+BSb/2XDviVnvd+8D9xHkfHEFu++PJ54WAerFoqVn8dSNLAk8LVp6Fk/dyJKoRs+4r741DKiVU49vkB37DgcNpqS2KE8uVeP1S8o7jePQeEpDtQKPab0xaTxV4EVmyLkWoPF07PJaf57FLQzOF1eQxlqygnjiGV2An2fR7UrtiSeeFoH+UC9pv/rW06OutkaaGgeIaywF/xxcL0MHd/2z+O9dzrr1B0/rmC35rOdnGVupLI2nuII52d9auDSecnLhmUZuBGg80XhKq5itvx/ijoPzxRWk8ZSsIJ54Rhfg51l0Oxp5ydr15Xnnd+7r9o1wy59uF/eKXNTN7Rm2iAbV1x5rKDXWy7+v/LF85tJPBA2lYa651Fgvxx8X7VvnfMbH/eejlF2GxlN21v36TNYbk8ZTv76cDK4KBWg80XhKq+ytvx/ijoPzxRWkUZKsIJ54Rhfg51l0OxpPydm5tZQ27Tgkr+06JJt3HZJXd3X9+8Zte0VqozV+XMPINY66GkgDZHiPJ5TcZ67xVLxxPyR3Td2RsvaMO3oaT3EFc7K/tXBpPOXkwjON3AjQeKLxlFYxW38/xB0H54srSKMkWUE88YwuwM+z6HY0nroE4q65VFMj0hnxAaYo6yqVu+LcD5V9P8QdPY2nuII52d/6g4DGU04uPNPIjQCNJxpPaRWz9fdD3HFwvriCNEqSFcQTz+gC/DyLbkfjqUsg7TWXkm4u0XhqSbboyxwt658vcSdG4ymuYE72txYujaecXHimkRsBGk80ntIqZuvvh7jj4HxxBWmUJCuIJ57RBfh5Ft2uGhpPbi2l9r2HZeueQ7Jj3xG5c8l9cvGHPh58G5z7e/eK3ObdHYU1k6Jouoedmhvr5bRhDXLy0AY5aWiDnDK069/nfeFz0rL0+1EOG2kf7odIbH3ulLVn3NHTeIormJP9rYVL4yknF55p5EaAxhONp7SK2fr7Ie44OF9cQRolyQriiWd0AX6eRbfrr42nuK++NQyolVOPb5Ad+w4HDaaktihPLlGfSel3HSfvnnG1aDzFFczJ/tYbhcZTTi4808iNAI0nGk9pFbP190PccXC+uII0SpIVxBPP6AL8PItu118bT2m/+tZz3nW1NcHi3a6xFPxzcL0MdQt691jM2+WsG/VpFSufz7tnXC0aT3EFc7K/9Uah8ZSTC880ciNA44nGU1rFbP39EHccnC+uII2SZAXxxDO6AD/Potu9Ho2nrF59C1tE7lvfCg2lxnr595U/ls9c+omgwdT1bXH14r49Lq2N+kxWNu+ecbVoPMUVzMn+1huFxlNOLjzTyI0AjScaT2kVs/X3Q9xxcL64gjRKkhXEE8/oAvw8i27n23jqr6++uYaRaxx1NZAGyPAeTyi5z1zjqXijXtKvl2TPUF2/H+La0XiKK5iT/a0/6Gg85eTCM43cCNB4ovGUVjFbfz/EHQfniytYXf8hTL1QLxYB6sWipWdfL0+36HbHEbcwd4fc/MhL+kATTPDqW3TM16teoo/Ytmfe52fT6J2m8RRXMCf7W28UGk85ufBMIzcCNJ5oPKVVzNbfD3HHwfniCtJ4SlYQTzyjC1Tjz7O4TyA1DqyTi97SFDSVuppLh+VAx1HZc/CwbNmxV6SuodsFcd/aZl/d6Nghivfn1bfote6zZzXeDz4uUTNZe0YdZ7gfjae4gjnZ31q4NJ5ycuGZRm4EaDzReEqrmK2/H+KOg/PFFaRRkqwgnnhGF6jGn2dZL77te3V49a23VDXWp2+9RMnl3TOKSfE+NJ7iCuZkf+uNQuMpJxeeaeRGgMYTjae0itn6+yHuODhfXEEaJckK4olndIG8/TzLevHtUvKDG+qkcWBtsOh2fV2tnDikXurraoI/u88GN9QG6yq5vzvhDQ3SMKDrsyhb3q5fTwPmF6Uq+t4n755xtWg8xRXMyf7WG4XGU04uPNPIjQCNJxpPaRWz9fdD3HFwvriCNEqSFcQTz+gC/eHnWdxX3xoG1MqpxzfIjn2HZef+w9ExeuwZpYE057OfkpaWlsTGoB2oP1w/bYxxPmd+cfR675t3z7haNJ7iCuZkf+uNQuMpJxeeaeRGgMYTjae0itn6+yHuODhfXEEaJckK4olndIH+8PMs61ffWHy7susl+uj1PfvD/aCPMnoi7/OLLtO1J42nuII52d96o9B4ysmFZxq5EaDxROMprWK2/n6IOw7OF1eQRkmygnjiGV0g7Z9nWb/6xuLb0WvBZ8+066XnGDifz1Xxz+Td01+idJLGU1zBnOxvvVFoPOXkwjON3AjQeKLxlFYxW38/xB0H54srSKMkWUE88YwuUOrnWX999Y3Ft3tfZ34fRa/9UnviWdmecUdP4ymuYE72t/4goPGUkwvPNHIjQOOJxlNaxWz9/RB3HJwvriCNkmQF8cQzukCpn2e8+pasZ/Sj6Xvy+0g3siTwtGjp2aw99RGVT9B4iiuYk/2thUvjKScXnmnkRoDGE42ntIrZ+vsh7jg4X1xBGiXJCuKJZ3QB9/Pszu/cJ5t2HJLXdh2SzbsOyfKn28W9Ihd1c3vW/GlnXn2Lqui3H7+P/Jx8U3j6Svnlsvb0G1XfKRpPcQVzsr+1cGk85eTCM43cCNB4ovGUVjFbfz/EHQfniytIoyRZQTzx1AXa93Z0ay69uqur0bRx216R2gH6AUokePWtNwq/HyKVUp874YlnsgLlj0bjKUvtfnwu6w8eGk/9+GIytKoUoPFE4ymtwrf+fog7Ds4XV5BGSbKCeObdM+6aSzU1Ip0RH2BqaqyX04Y1yMlDG+SkoQ1yytCuf3f/q68Ln2vyvwL8/PS38kni6aPkn8HT38onmbWnz5jKZWg8xRXMyf7WwqXxlJMLzzRyI0DjicZTWsVs/f0QdxycL64gjZJkBfHM2jNuI2jY4AHy+feeXhj2lt0dhX9f9N375KOfvKTw5617OmTVf+1Ic4qSdHOp3GD5+ZnspcQTT4tA3uvFYlEqS+MprmBO9rfeKDSe/C78P3797+SV/35Rbv3Ow347xEhd97mPyTveNUk++dmrYhyFXStVgMYTjae0atf6+yHuODhfXEEaJckK4pm3RlDP+iheMylK7bj9m/t4cmneFz4nLUu/H+Wwkfbh52cktj53whNPi0De68ViQeMprlaO97feKHlpPP182b/ITf/rim5Xdtbf/e/Emjc9G0+uOeS2NBpR1dZ4KnXtPjjjM/K3X/1mandqmtcv7qBpPNF4iltDfe1v/f0QdxycL64gjZJkBfHM+lvYkmgE2V9S06smypNL/DzTXS0JPC1aehZP3ciSyLunxYLGU1ythPefO3eu3H333YWjdha9IN7a2iozZswofLZhwwYZOXKktLW1yahRo4K/v+2222TevHmFzOjRo+Xee++VCRMmmEdqvVHSaDy9veV95nFbd/jtJT/rtkvYvPjZs+3B37unk2Z+4J2SVPOJxpP1Cvnn0752pUbi23h66snH5W9nTpWwrvxnFT1J4+mYnfXnWXT1rj05X1zB7vvjiadFgHqxaPXOum9Xa997WLbuOSQ79h2RO5fcJxd/6OOyc//h4O/dotmbd3cUvkUtytniNpLKndMtwN0woKvNVF9XK+7P4TZscF3wd12f1QSf/fCHP5SPfvSjwb+Hayi5jMuGW9dnXfu5Yxcf0zp/6tMqVj6PJ54WAerFopV+llft0jcueYYFCxbI4sWLZf369cHnrgnlmkrLly+XNWvWyMSJEyVsNhVnXW7SpEkyffp0qampkbBZ5f5+xIgR3RpRlqlZb8y8Np6cWZKvxyV5LO16VusTT8XNnYe+e4f8fz+4T+5f8aTGlernNJ6681p/vsS9OJwvriDXL1lBPPGMLlDq51ncV98aBtTKqcc3yI59h4MGU5IbjSDu9yTrqeex+P2erC6eeCYrUP5oNJ6y1C46V89GUfgkk2skuUbTiy++KAsXLizs4ZpMq1evlptuuknmz58fPNXknnByjSv3dJR70sk1raJu1h881dZ4cg2Nxd/83wXef1y6TM47/13H/vz1v5P/98H/p/DnsBnSs/HU88/vG9PU7ZJdMGFy4TU8ly11zHAH12j6zZpHgz+6V8zc01rFazz1HHPar6FFrb2o+/V84skdx5mtfeznQePJ/bvbnItzKn6Kra/rWeqY4VNwS1f+h/zge3d2W7MrbDCFc3DncFtxrbg/u31PfeMISfOa8MTTsUqy/jyLWoPhfpwvriD/h1qygnjm3TPrV9/qamukqXFAsEh28M/B9TJ0cNc/i//e5awbPz+tYuXzeOJpEaBeLFp6Nu+eukD5BI2nuIIR9y9+wskdImw8uaec3GeTJ0/u9RqdazqtWrWq1xNPxU8+RRyO+VWRvDaewkbC/P97ibx36l8HnGGzIGwmhZmwmeAaHG8b9xeFfPHrWFrjqfh6uSZUeN5yxwwbLK4pFY4pHGPYXOk5ZrePO37Szae2LQfk1207ZX/H0ail573foPpaGfvGN8hbTmsM9tFetQsbdz1fm9SuZ/F1CK//fz6+KmgI9ryel110vnzmb28oXPtwMqWeeEr7mtB4OlZKef/Fz/y8f2x4BfH0YvIO4elNVTKY9atv7ndroaHUWC//vvLH8plLPxE0lNy3w7nP4rxqpmlQL5qQ7XM8bV5aGk9NyPY5njYvLZ21pzYe7XMaT5pQip+7J5Zco6l40xpP48ePL6zx9OCDDwZPOrknoC6//PLgWHPmzOn2pJTv8K2Fm7fGU7FT2FAK/65Uc8H93V994m9KLkJe/LqXb+NJWzuo5ytkpc5f/Kpdz+ZJ2EBJ+jW0f/mPLcGj+lltbj2Gy959SrfGU/G5ixuGfb3mqF3Pcs2lUp+Nu/C9vRY0L9V4Svua0Hii8ZTWfWj9/RB3HJwvrmD3/fFM37O/vvrmGkaucdTVQBogw3s8oeQ+c42n4o16Sb9ekj0D9zue0QW436Pbldoz755xtWg8xRVMaP/iV+2mTJnS5xNPbm2ncHOv5BVvbqFx18xauXJlsBC5ZXM3imW74qt3WeJe2f6wuLhr3vzx5Re6rRHU83W4cDLFT9L0zJx25tmF173cq1rht9iVaoaUer3LnaOvY4afFTdZ3N/1bDz1fB2wr/N4XZw+Qk9v2itrX9wlR9J/4Elqa2rkLacNlgvOHhqMRptPX40n7XoWP9G2bfOr3RYJL3VM18ja9PILwZh6PhVXvP6UO2+a12TJ1z8f51KyLwIIIIBARIHayfMj7hlxt86jIgd3iRzcHfyzc/8ukcP7uv5Z9PficmwIIIAAArkVaGlpqZi50XjqJ5fKNZEeffTRYJ0m96qd23qu8RQuNu4+cwuQu1fvwny44LhrWoVrQFmmZu3Q5u2Jp57falfc1OnrdarQt+fTR9Ynnko9CVPumO68pcb0ejzxZKmxpLNRG0/a9Sz2/d3aXwbD/tuvfjP4Z7nF4ovXl+KJp+5X2/rzJW6tcL64gly/ZAXxzJvnnd+5TzbtOCSv7Tokm3cdkuVPt4t7RS7qVvytb7z6FlXRbz9+P/g5+abw9JXyy+Hp5+SbwtNXKpscjadsnMueJXzayb06555oKvetduGB3LpOxd965/4+7hNPlo5pXhtPYXMhXKC61J97XkzXOCp++sk1NtwWLnBd7okn1yxyi06HjY3w2OWO2dcY3ZpP4TjC9Y16PnHTc72jflD+kYcQtfFU3CDq6+SueejWdXJPv117y12FheTLNZ7CfdzTbT3XAQuvWfG6XO7vel7nyBgiwqt2x/T4D404ldR7XzzxtAjkpV7a93Z0ay69uqur0bRx216R2gEWkkKWV9/4+RKpcAw75eX+62vKzM9QDB5RPD2QDJG8exooSkZpPMUVjLi/+ya6GTNmFPYOm07hX7gnoK699trC5+7b7sLNPdXk1nQqfu3ONaLcxhpP5S/Iby/5WbdAqeZF2DQofi2q5zfMuYOEa0GV+mazcC2lcms8hd+W1nPErllU7phhvvgVL9dQevWPL8spp59ZWHeq+Fvv3D55ajq5+URtPLl9y11P93l4bcJXJkPz4utZ6voVN/qK/cNaSfOa0Hg6difl/Rc/84v4i7eP3fDMn2fcNZfcf1IV/WeXCcitm3TasAY5eWiDnDS0QU4Z2vXv7n9unULrRn1axcrn8cTTIkC9WLT0LJ66kSWRtadlbKWyNJ7iCuZkf2vhpvHEU04omQYCr4sAjScaT2kVnvX3Q9xxcL64gt33rxZP94RSx5FOcf+8+ZGXkkXscbSkm0vlBlst1y/VC1Z0cDyTlcYTT4sA9WLR0rNZe+ojKp+g8RRXMCf7WwuXxlNOLjzTyI0AjScaT2kVs/X3Q9xxcL64gv2v8RT3CaTGgXVy0VuagqZSV3PpsBzoOCp7Dh6WLTv2itQ1dJt08ZpJUTTd/s19PLk07wufk5al349y2Ej7cD9EYutzJ/Q/8y8AACAASURBVDzxtAhQLxYtPYunbmRJZO1pGVupLI2nuII52d9auDSecnLhmUZuBGg80XhKq5itvx/ijoPzxRXsf42nmUueSXZSCR0typNL1GdC+H86DJ54WgSoF4uWnsVTN7Ik8u5psaDxFFcrx/tbbxQaTzkuBqZWkQI0nmg8pVW41t8PccfB+eIKZtt4ct/m5p5A2rrnkOzYd0TuXHKfXPyhj8vO/YeDv3dPKW3e3SH21Y2OzUN7gmlwQ500DqwVt3h3fV2tnDikPlhPyf3ZfTa4oVaGDXaf1cgJb2iQhgFdn0XZqM8oan3vgyeeFgHqxaKlZ/HUjSyJvHtaLGg8xdXK8f7WG4XGU46LgalVpACNJxpPaRWu9fdD3HFwvriCeuMp7qtvDQNq5dTjG2THvsNBgympLUoDac5nPyWWb+WNO1bqM66gXp/JnoHz4RldgPs9ul2pPfGsbM+4o+dVu7iCOdnf+oOAxlNOLjzTyI0AjScaT2kVs/X3Q9xxcL64gvr/oZ31q291tTXS1DhA3KttwT8H18vQwV3/LP57l7Nu1ItVrHweTzwtAtSLRUvP4qkbWRJ4WrTSz9J4St+4Is5gvTFpPFXEZWWQVSRA44nGU1rlbv39EHccnC+uYN+NJ7cw96YdB+XrP35RDh4+GvlExa++DaqvPdZQaqyXf1/5Y/nMpZ8IGkru9TbXbIr6WpvPAKkXHyX/DJ7+Vj5JPH2U/DN4+lv5JPH0UfLP5N3TX6J0ksZTXMGc7G+9UWg85eTCM43cCNB4ovGUVjFbfz/EHQfniyvYtf+W3R3ycvsB+dY998mf/48PBw2njdsPmg7uGkaucdTVQBogw3s8oeQ+c42n4o3rZyJWw3iqRKYAniYuNYynSmQK4GniUsN4qkSZBmg8Zcrdf09mvTFpPPXfa8nIqlOAxhONp7Qq3/r7Ie44OJ9NcN+hI7JpxyF5Yev+bv90f++7ubWVThvWIGefcFy3f7q/t25cP6tY+TyeeFoEqBeLlp7FUzeyJPC0aOnZrD31EZVP0HiKK5iT/a2FS+MpJxeeaeRGgMYTjae0itn6+yHuOKrxfHEX+3YrI7nX33y2M4YPlNOGDZSzTxgU/PPMpkHBt8AltVXj9UvKrtRx8ExWF088LQLUi0VLz+KpG1kSWXtaxlYqS+MprmBO9rcWLo2nnFx4ppEbARpPNJ7SKmbr74e446jG86Wx2PeQQXXBE0zrfvUzmX3pR+Ss5q5GU32dfQFvyzWtxutn8bFm8bSKlc/jiadFgHqxaOlZPHUjSyJrT8vYaDzF1crx/tbCpfGU42JgahUpQOOJxlNahWv9/RB3HNV4vlnff04sr8b1NK6tqZEJbzo+eHopfGXONZ7cVo2ecWuw3P54JquLJ54WAerFoqVn8dSNLIm8e1osaDzF1crx/tYbhcZTjouBqVWkAI0nGk9pFa7190PcceT+fDM/JV//1iJZv3m/bNiyT9q2HJDXdh3yYnOvxHU1l469KudenaNR0uLll0Qo9/V5ySXS0oJnErVC4zcpRX6/Jy/ZdUR+niUrm3fPuFq8ahdXMCf7W28UGk85ufBMIzcCNJ74D9O0itn6+yHuOPJ2Pvdtci9sPRA0mtz/XtiyV6Sm+zfBlTJzC3uPPuk4GXniIBl14nEy+qTBEj7FZDHOm2fPuTM/SzXoWTx1I0sCT4uWnsVTN7Ik8LRo6dm8e+oC5RM0nuIK5mR/641C4yknF55p5EaAxhONp7SK2fr7Ie44Kvl8uw8ckfWb98mGLfuDJ5lco8nnFbq62prgSSbXaHL/Cxf+jmvp9q9kT5/5Mz8fJf8Mnv5WPkk8fZT8M3j6W/kk8fRR8s/k3dNfonSSxlNcwZzsb71RaDzl5MIzjdwI0Hii8ZRWMVt/P8QdR384X9rfMnfy0IY/Pck0OGg0uYW/01r0uz94xq2Jcvszv2R18cTTIkC9WLT0LJ66kSWBp0Ur/SyNp/SNK+IM1huTxlNFXFYGWUUCNJ5oPKVV7tbfD3HH0R/Ol+S3zPV8Ze72r1wjLfcticvkvX9/8PQebIQg84uAVmYXPPG0CFAvFi09i6duZEngadFKP0vjKX3jijiD9cak8VQRl5VBVpEAjScaT2mVu/X3Q9xx9Ifzxf2WuQF1NfK5iaeVfGWuP8wv7jUqtz/zS1YXTzwtAtSLRUvP4qkbWRJ4WrT0bNae+ojKJ2g8xRXMyf7WwqXxlJMLzzRyI0DjicZTWsVs/f0QdxyZny/Gt8xFeWUu8/nxLWVxS7Lb/ly/RDlZgyxZTjzxNAnw88zEpYbz7qkCKAEaT3EFc7K/9Uah8ZSTC880ciNA44nGU1rFbP39EHccaZ+Pb5mLe4XK75/29et5ds6X7PXEE0+LAPVi0dKzeOpGlgSeFq30szSe0jeuiDNYb0waTxVxWRlkFQnQeKLxlFa5W38/xB1HkufjW+b4Vru49UijK2nB7sdL8n73GSnn81Hyz+Dpb+WTxNNHyT+Dp79VFkkaT1koV8A5rDcmjacKuKgMsaoEaDzReEqr4K2/H+KOo9T5+Ja56Kr94fpFH72+J/PTjSwJPC1aehZP3ciSwNOipWfx1I0sibx7WixKZWk8xRXMyf7WG4XGU04uPNPIjQCNJxpPaRWz9fdD3HGUOh/fMhddtT9cv+ij1/dkfrqRJYGnRUvP4qkbWRJ4WrT0LJ66kSWRd0+LBY2nuFo53t96o9B4ynExMLWKFKDxROMprcK1/n6IO45S55t9/3Oy9+CRyIfmW+ZaIttZd+wP9WIdsyXP/CxaehZP3ciSwNOipWfx1I0sCTwtWno2a099ROUTuXviqa2tTR5++GGZN29eXJuq2t9auDSeqqo8mGwFCNB4ovGUVplafz/EHUep823Z3SFPvrRbfvPiLnnu1X19noJvmetN0x+uX9yaKLc/80tWF088LQLUi0VLz+KpG1kSeFq00s/mrvG0Zs0amThxonR2dqavl6MzWG9MGk85uvhMJRcCNJ5oPKVVyNbfD3HHEZ7vtV2H5FcbdgXNppe2HSh52LraGhlz6mA5/6whwf+aGuvNp3+95mceaMQdmF9EuD52wxNPiwD1YtHSs3jqRpYEnhYtPZt3T12gfKIiG09NTU2yfft2r7kPHz5c2tvbvbLVHLLeKDSeqrlamHt/FKDxROMprbq0/n6IMw7XYLr+2/fJKW97n7jGU6mtvq5Gzjv9DYVm05BBdXFOKVnOzw2U88W6XL12xhNPiwD1YtHSs3jqRpYEnhYtPYunbpRloiIbTzU1NeIaSuPHj+9ltW3bNlm7dq1cdNFFwWfDhg2T1tbWLE0r8lzcmMleNjzxtAhQLxYtPYunbmRJpO3pXp1zTzW5V+ncK3WltkH1tfK2M441m9yfk9rSnl/PcXK+pK5c13HwxNMiQL1YtPQsnrqRJYGnRUvP4qkbZZmoyMbTDTfcILfccovMmTNHbrzxRmlubi6Y8apdtPLhxozm1tdeeOJpEaBeLFp6Fk/dyJJI2vPI0U559pV98njbTvndxr3Svrd0s2lwQ52848w3yPizhwZNJ/ekUxpb0vPTxsj5NCHb53javLQ0npqQ7XM8bV5aGk9NyPY5njYvLZ13T23+2ucV2Xhyk3INpssvvzx4jW7hwoUyffr0YK40nrRLXvrzvN8ozC9aXdBYS9YNTzyTEKjEn2cdRzrldxv3BE81/efLu2X3gdLfUOdem9vVtla+/NkPB2s3uTWc0t4q0dNiwvwsWnoWT93IksDToqVn8dSNLAk8LVp6Fk/dyJLI2tMytlLZim08hZNZsGCB3HrrrcFrd7fddpvs3r2bxcUjVEXWhcv5IlykMrvgiadFgHqxaOnZavS8uvV52bqn9JNKupiIayeFXwHiFgQff/YQuWDEUDnnlMG8OuUDaMhUY30aeMxRPM1kZXfAE0+LAPVi0dKzeOpGlkTePS0WuWw8uUm1tbXJ9ddfLw899FCwttOKFSv4VjtjZeT9RmF+xoJQ4njiaRGgXixaerY/eM5c8ow+UCXx4XecECwQfvYJx3VL9of5xZ4c/4+CNAmplxR1uf+SxcUTT4sA9WLR0rN46kZZJir+iadirGXLlslVV10lGzZsoPFkrCJuTCMYjRlpaWlJFo3/Qw3PhAT4eZYQ5J8OU8pz9v3Pyd6DpV+X8zl748A6WXTZOSWjXD8fQf8Mnv5WPkk8fZT8M3j6W/kk8fRR8s/g6W/lk8TTR8k/k7Wn/8hKJ3PVeIqLUc37Z124nC/ZasMTT4sA9WLR0rPV6ukWCXdrNv3iuR3y9Ka94v7cc3Ovzr3zrCEy7qwhcvLQBh2TbynzMrKEqrU+LUaWLJ4WLT2Lp25kSeBp0dKzeOpGlgSeFi09m7WnPqLyiVw3ntwreA8//LDMmzcvrlPu98+6cDlfsiWFJ54WAerFoqVnq81z046Dsvr5nbLqv3bIzv2HewG5BcInvWmY/OU5w+S0YQN1wB6JavM0Axl3wNMIpsTxxNMiQL1YtPQsnrqRJYGnRUvP5t1TF8hh42nbtm3yrW99S2655ZZgdqNGjZJZs2b1ajD192+4cwujX3vttYUrtHr1apkwYULw59bWVpkxY0bhM/f64MiRI4P1rNx83eYWUy9uqo0ePVruvffewjEsxZH3G4X5WapBz+KpG1kSeFq09CyeupEl4Tzvu/8BWfvibnn0D9vl2Vf2ltz9bWe8Qd5zzjB5x5lDpL4u+rfRcf0sV0fP4qkbWRJ4WrT0LJ66kSWBp0VLz+KpG1kSeFq09GzWnvqIyicq8omnG264IWg6uQaMa7Y88cQTsn37dhk3bpwsX75cmpubg1n358ZTz7G5RtP8+fNl/fr1hXGHzSbXoFq8eHHw2dy5c2XSpEkyffp0qampKaxl5f5+xIgRkZ/uyrpwOV/cW7f7/njiaRGgXixaejbPnhu3H5Rr//EhaRz557LvUO81ndw30k168/Hyl28eLicOqdexPBJ59nTTZ34eRWCI4GnA8oji6YFkiOBpwPKI4umBZIjgacDyiObd04OgbKQiG09NTU3ygQ98IHgqKNwWLVokX/7yl4M//vznP5exY8f268ZTcaOpZ5PMNZpefPFFWbhwYWF+rsnknoi66aabggaVezLKNd1cM8odyz3p5JpuUbe83yjML2pllN4PTzwtAtSLRUvPpu15oOOoPLZ+p6x+foes37y/14DqamvEPd00+c+GBf90f05yS3t+PcfK+ZK8ejTWktXEE0+bAD/PbF5aGk9NyPY5njYvLZ21pzYe7fOKbDyFTZjwtbRwkuvWrZMrrrgi+FY713zavXu3TJw4sd9+w51rHLn/uYaRm9ODDz4YPMk0ZcoUmTx5cq/X6FzTadWqVb2eeCp+8km74H19nnXhcr6oV4pGULJyeOIZXyAvP89ck8k1m1zTyTWfem7uiabJfzZcJr15mBx/3ID4cH0cIS+e/L5NrUS6HZh6SdYZTzwtAtSLRUvP4qkbWRJ4WrTSz1Zk48k98bR06VKZOnVqLyG3/pNr3Ljm0ze+8Q258sor+23jyQ3eNZ7cWOfMmVN4wqlc42n8+PGFNZ5co8o96eSegLr88st7HcdSPtyYFi09i6duZEngadHSs3jqRpZEJXu61+dco+lnz24X91pdz82t1dTxylNy3d9MlfNOb7SwRM5WsqfPpJmfj5J/Bk9/K58knj5K/hk8/a18knj6KPln8PS38knm3dPHoFymIhtPbj0jtxW/ilY8ybD5tHbt2uCvOzt7f8VzXLi4+4drPIXrOLk53X333cFYyzWe3BNR4eZeySve3ELjrpG1cuXKYCFyy+ZuFDYEEEAAgeoQqBl+ltSc/k6RE84Rqe399FLnns0ir/1eOjetE+nYVx0ozBIBBBBAAAEEEKgggZaWlooZbUU2ntwrde7b4LQ1jVwzx61/1N7e3u8uSKnFwMNvpQsLqOcaT2GTyk3GNa7cq3fOoHjBcde0CteAskw67x1a5mepBj2Lp25kSeBp0dKz1eh5devzsnVPh47TR8Kt0jSgrkbePer44HW60ScdV0hWo2dkSI8d8fRAMkTwNGB5RPH0QDJE8DRgeUTx9EAyRPA0YHlE8+7pQVA2UpGNp7iT7g/7u2ZRW1tboXnm/t19S59rLm3atClYm6rUt9qFY3frOhV/7v4+7hNPWXZM835jMr9k7zI88bQIVGO9zFzyjIWoZHbJ3/yZDKqv7fVZNXrGxixzADyT1cUTT4sA9WLR0rN46kaWBJ4WLT2Lp26UZSJ3jSf3NJT7RrtK2ML1ncKxhouLuz+71+jcU13hVvy6oHuqya3pVPzanWtEua14rSiLATemRUvP4qkbWRJ4WrT0LJ66kSXRHzxn3/+c7D14xDLsbtnGgXWy6LJzSu7fH+YXeWIeOzI/DyRDBE8DlkcUTw8kQwRPA5ZHFE8PJEMETwOWRxRPD6QMI7lqPIXrJvXHNZ0yvKaRTsWNGYmtz53wxNMiQL1YtPRstXq+tO1A8K10T7ywW9r3ln7t7pxTBstfvnlY8EqdWzjcZ6tWTx+bKBk8o6j1vQ+eeFoEqBeLlp7FUzeyJPC0aOlZPHWjLBM0nrLU7sfn4sZM9uLgiadFgHqxaOnZavLcsrsj+Fa6X27YKZt29P5WOqd18tAGmfgm12waGvy7dasmT6tNlDyeUdRoPCWrhieeyQjw8ywZx/AoeOJpEci6XixjK5Wl8RRXMCf7Z124nC/ZwsETT4sA9WLR0rOZe/7NFfLZ624Pmk3PvVr6G+eOP25A0Gi6cPTxcvYJxxYK12fTO5H5/C65RFhzMMqVKr0P1y85S3ckPPG0CFAvFi09i6duZEngadHSs3n31AXKJ2g8xRXMyf55v1GYX7KFiieeFgHqxaJVOttxpFPWvrhbHm/bKU++uFOkpvci4G5h8PPPGhI83TTm1MFSV+v3Kp02Oq6fJmT7HE+bl5bGUxOyfY6nzUtL46kJ2T7H0+alpfHUhGyf593TptE7navG07Zt2+TZZ5+VCRMmxHWpuv3zfqMwv2RLGk88LQLUi0XrWPbI0U559pV9wZNNT7ywSw50HO11INdcetsZb5B3jRwq488e6r1uk2VEXD+Llp7FUzeyJPC0aOlZPHUjSwJPi5aexVM3siTwtGjp2bx76gLlE7lqPMXFqOb9836jML9kqxtPPC0C1ItFS8R3kXDXbHrXyONlyKA62wmMaa6fEUyJ44mnRYB6sWjpWTx1I0sCT4uWnsVTN7Ik8LRopZ+t2MZTW1ubfPe735Unn3xSnnjiCdm+fXugNXz4cBk/frx85CMfkY997GPS3NycvmIOzsCNmexFxBNPiwD1YtHSs5XoaVkk/Ad3/r20fPcuHSKhRCV6WqbO/CxaehZP3ciSwNOipWfx1I0sCTwtWnoWT93IksDTopV+tiIbT+vWrZP3vve9QbNp1KhRMnr06G5S69evlw0bNsi4ceNk+fLlNJ886ogb0wPJEMHTgOURxdMDyRDB04DlES3leXXr87J1T4fH3qUjbnWmThEptUg41y8ya8kd8cTTIkC9WLT0LJ66kSWBp0VLz+KpG1kSeFq09GzWnvqIyicqsvE0ffr0oLG0ZMkSGTt2bMkZrlmzRj74wQ+Kyy5cuDCuU+73z7pwOV+yJYUnnhYB6sWipWdLec5c8oy+o5K47uKzSi4SzvWLTdvtAHjiaRGgXixaehZP3ciSwNOipWfx1I0sCTwtWno2a099RDlsPNXU1MgjjzwiU6dOLTu71tZWmTt3rrS3t8d1yv3+WRcu50u2pPDE0yJAvVi09Gwpz9n3Pyd7Dx7Rd+4j0TiwThZddk7JT7l+kVnxTJYOTzxjC/DzLDZhtwPgiadFgHqxaOnZvHvqAjltPK1evVr99jr31NPEiROls9O9sMBWTiDvNwrzS7b+8cTTIlDt9fLkS7vlx+u2yvrN+3uxnXPK4OAb6SyLhFe7p6X2fLJ4+ij5Z/D0t/JJ4umj5J/B09/KJ4mnj5J/Bk9/K58knj5K2WUq8lW7Cy64IFjbyT3RVG5zr9mtXbtW3JpPbOUFuDGTrRA88bQIUC8WLT3bHzw7jnTKrzbslB/9dqu8tutQt0HX1dbI+LOHyF+97QQ5q3mQPqEeif4wP/OgDTswPwOWRxRPDyRDBE8DlkcUTw8kQwRPA5ZHFE8PJEMETwOWRzRrT48hlY1UZONp2bJlMm3atKD5NGvWLDnvvPNk6NChwUR37dolTz31lPzzP/9z0HS65557ZPbs2XGdcr9/1oXL+ZItKTzxtAhQLxYtPVvsue/QEfn5cztk2e+2yc79h7vtXF9XI+85Z7hMOa9JTh7aoB+4jwTXLzJdyR3xxNMiQL1YtPQsnrqRJYGnRUvP4qkbWRJ4WrT0bNae+ojKJyqy8eSm5F6ju+aaa4LmUqnNNaW+9KUv0XTyrJCsC5fzeV4YzxienlCeMTw9oTxj1eB593e/L8ufapefPbtdXPOpeBvcUBc0m943ZnjwLXVxt2rwbGlpicvkvT+e3lReQTy9mLxDeHpTeQXx9GLyDuHpTeUVxNOLyTuEpzdVJsGKbTyFOtu2bZNnn322G9Zpp50mI0eOzAQwLyfhxkz2SuKJp0WAerFo6dksPd1rdF/8h3+Whje+U9zrdcVbU2O9TH1rs7znnGEyqL5WH7hnIsv5uSFxPs8L4xnD0xPKM4anJ5RnDE9PKM8Ynp5QnjE8PaE8Y3h6QnnG8u7pydBnrOIbT+UAwqbUhAkT4jrlfv+83yjML9kSxhNPi0Ae6+WFrfvl3/5zq/z2v/fIkaPdG05nDB8YNJwuHH28uPWckt7y6FlsxPySrRg88bQIUC8WLT2Lp25kSeBp0dKzeOpGlkTePS0WpbIV23hy6zzdcccdwZzc003uQvdsMPGtdv7lkfcbhfn514JPEk8fJf8Mnv5WPsk0PX+3cY/8eN02efaVvb2GMubUxuCVuvPPGuIzzMiZNOdXalCcL/KlKrkjnnhaBKgXi5aexVM3siTwtGjpWTx1I0sCT4tW+tmKbDwtWrRIrrzyyl46119/vdx8882Fv6fx5F9A3Jj+Vj5JPH2U/DN4+lv5JPH0UTqWcU80Pd62S5b9fpu8tO1Ar507tzwnX/30RXLOKYNtB46Y5vpFhOtjNzzxtAhQLxYtPYunbmRJ4GnR0rN46kaWBJ4WLT2btac+ovKJimw8jR49WoYPHy4PPfRQ8LTTunXr5Bvf+Ebw54suukgeeOABaW5uDhYgnzhxonR2dn8NIi5aHvfPunA5X7JVhCeeFgHqxU/LrdnkFgv/6TPt4tZyKt7cK3TuVbq/eluz/N3cTwuLYfuZ+qSoTx8l/wye/lY+STx9lPwzePpb+STx9FHyz+Dpb+WTxNNHyT+Ttaf/yEonK7LxVFNTI4888ohMnTq126xaW1tl7ty54r7Rbvny5cGi4zSe/Eok68LlfH7XxTeFp6+UXw5PPyffVKV5um+lc99Q5xpOuw/0/oa6SW8+Xv6vsScUvqGu0ubne93CHPOzipXP44mnRYB6sWjpWTx1I0sCT4uWnsVTN7Ik8LRopZ+t2MbT6tWre63p5Ljc00/vfe97g+bT1772NZk2bRpPPHnUETemB5IhgqcByyOKpweSIVKNnle3Pi9b93QYlLpHa2tq5K/feaJ84C3DZXBDXbcPq9EzMqTHjnh6IBkieBqwPKJ4eiAZIngasDyieHogGSJ4GrA8onh6IBkiWXsahlYyWpGNp+nTpweNpeL1nIpnFzaf3N9t376dxpNHlWRduJzP46IYIngasDyieHogGSL9wXPmkmcMIy4dXXrFuSU/6A/ziz25Mgdgfsnq4omnRYB6sWjpWTx1I0sCT4uWnsVTN7Ik8LRopZ+tyMaT+0a7mTNnSnt7e59CbW1t8slPflLWrl1L48mjjrgxPZAMETwNWB5RPD2QDJFq9Jx9/3Oy92D31+YMZNI4sE4WXXYOjScLWsRsNdZnRCqv3fD0YvIO4elN5RXE04vJO4SnN5VXEE8vJu8Qnt5UXsGsPb0GVSZUkY0n30lv27ZNNm7cKGPHjvXdpWpzWRcu50u21PDE0yJAvYj8buMeWfr4a7Jpx8FudOed3igfevsJMubURm9SPL2pvIJ4ejF5h/D0pvIK4unF5B3C05vKK4inF5N3CE9vKq8gnl5M3qGsPb0H1kcw142nuDjVtH/Whcv5kq0uPPG0CFRzvbhGk2s4ucZT8Xb2CcfJzHedLOecMthCGWSr2dOM5bEDnh5IhgieBiyPKJ4eSIYIngYsjyieHkiGCJ4GLI8onh5IhkjWnoahlYzSeIormJP9sy5czpds4eCJp0WgGuvFfVPdP6/dIo/+YbscOdpZ4Dr+uAHyyQtOkklvHmYh7JatRs/IWB474umBZIjgacDyiOLpgWSI4GnA8oji6YFkiOBpwPKI4umBZIhk7WkYGo2nuFh53j/rwuV8yVYTnnhaBKqpXlyTyTWbXNPJNZ/Crb6uRqa9rVn+6m0nyKD6Wgtfr2w1ecaC8twZT08ozxienlCeMTw9oTxjeHpCecbw9ITyjOHpCeUZw9MTyjOWtafnsPqM8cRTXMGc7J914XK+ZAsHTzwtAtVSL32t4/TuUUPlE+NOlhOH1FvY+sxWi2ciWB4HwdMDyRDB04DlEcXTA8kQwdOA5RHF0wPJEMHTgOURxdMDyRDJ2tMwtJJRGk9xBXOyf9aFy/mSLRw88bQI5L5erviCvP1jX0p0Hadyvrn3vOQSaWlpsZRYrCyesfh67YwnnhYB6sWipWfx1I0sCTwtWnoWT93Iksi7p8WiVDYXjSf37XU//elPZdWqVdLW1ibnn3++XHjhhTJ16tS4PlWzf95vFOaXbCnjiadFIKt6Cddx+unTW0Vqjr0+l8Q6TjSeaDxZap56oV6oFz+BrH4/hKPhfH7XIKskWwAAIABJREFUxTeFp6+UXw5PPyffFJ6+UtnkKr7x5JpOU6ZMkbVr1/YSu+iii+SBBx6Q5ubmbDQr+CzcmMlePDzxtAhQLxat3tks1nGikUAjIV6VHtub+z0pya7j4ImnRYB6sWjpWTx1I0sCT4uWnsVTN8oyUfGNp7lz50pra6ssXLhQpk+fXrBzf+c+u+6662TevHlZmlbkubgxk71seOJpEaBeLFrds1mt40TjicZT9Crtvif3e1KSNJ6SlcQTT7sAP8/sZvz3BP89kVTVZH3/xR13xTeempqaejWdQpRFixbJ7bffLuvXr4/rlPv9sy5czpdsSeGJp0UgD/WyacdBWfr4ayXXcdqw4h5pufs2C0msbB48+Q9h/kM41k1QtDP3Q1KSNIKSlcQTT7sAP8/sZvz3RH7/eyJuNVR846mmpkZWr14tEyZM6GWxZs0amThxonR2dsZ1yv3+/GBN9hLjiadFgHrx1wrXcXr0D9vFvWIXbsXrOOHp7+mTxNNHyT+Dp7+VTxJPHyX/DJ7+Vj5JPH2U/DN4+lv5JPH0UfLP5N3TX6J0suIbT6NHj5YvfelLMnv27F4zDF+3a29vj+uU+/3zfqMwv2RLGE88LQJJ1ItlHackzpf1/DjfMQGun6Ua9CyeupElgadFS8/iqRtZEnhatPQsnrqRJYGnRUvPZu2pj6h8ouIbTwsWLJBbb721zzWe3LpPbv2n/ra59afuvvvuXsMKn95yTbMZM2YUPt+wYYOMHDky+Na+UaNGBX9/2223dVu/yjXh7r333pJPf2nzz7pwOZ92RWyf42nz0tJ4akK2z+N6Wtdxins+2+xY3NjqpeW5fpqQ7XM8bV5aGk9NyPY5njYvLY2nJmT7HE+bl5bGUxOyfZ61p210vdMV33hy32p36aWXyooVK3rNbty4cbJ8+fKK+FY791rg5ZdfHqxHFb4iGDabXHNt8eLFwWeuYTVp0qRgIXX3mmH4GqH7+xEjRkReSD3rwuV8cW/d7vvjiadFoD/Uy9Wtz8vWPR2WYXfLulfr7rr0zSX37w/zizwxjx2ZnweSIYKnAcsjiqcHkiGCpwHLI4qnB5IhgqcByyOKpweSIYKnASuDaMU3nkKjZcuWyWOPPSZPPvlk8GSQa868//3vr4imk5vDlClTZPLkyUHjyDWaXnzxxW5PaoVrWd10000yf/784Kkm94STa0a5p6Pck06uyRZ148aMKld6PzzxtAhUY73MXPKMhahkdukV59J4iq2oH6Aa61NXiZ7AM7pdqT3xxNMiQL1YtPQsnrqRJYGnRUvP4qkbZZnIRePJvX7mmk09N/fkUKlFx7ME9jlX+Ppc+IRTcRMq3N81mVzTadWqVb2eeCp+8snnfPyHW1Ql//34Qedv5ZPE00fJP9MfPGff/5zsPXjEf9A9ko0D62TRZefQeIos6L9jf6gX/9Hak8zPblZuDzzxtAhQLxYtPYunbmRJ4GnR0rN46kaWRNaelrGVylZ84ylc42nt2rXdmk/uFbw3velNct1110V+/Swuru/+7jU5t4VrUZVrPI0fP76wxtODDz4YPOnknoByr+m5xtWcOXMirWmVdeFyPt/q8Mvh6efkm8LTV8ov5+O5cftBWbJ6k6zfvL/bQcefPVRmjD9ZThxS73cyYc0lbyjPoM/18zyUV4zzeTF5h/D0pvIK4unF5B3C05vKK4inF5N3CE9vKq8gnl5M3qGsPb0H1kew4htP7kmgWbNmlWwuLVq0SG6//fbgdbT+vIWv0YVPZ5VrPLm1ncLNNd2KN/eanvNYuXJlySfAyhm4wmVDAAEEMhcYMFBqzp4kNWdcIFJTe+z0B3ZI5/M/lc4tz2U+JE6IAAIIIIAAAggggEB/F2hpaenvQyyMr+IbTz2bNsXy4SLd4QLc/fGquObRo48+2m19pp5PQLlxu3mGr+K5P7u5uVfv3LpOxQuOu6ZVuAaUZb5Zd0w5n+Xq6Fk8dSNLAk+Llp7ty/NXG3bJ0sdflZ37DxcOUl9XI9Pe1iwfevuJ4v49ysb1i6LW9z544mkRoF4sWnoWT93IksDToqVn8dSNLAk8LVp6Fk/dKMtExTeeyj3xFL6G197enqWp6Vzh2k3FTzKV+1a78ODFjajwyae4Tzxl2THlB4GpTNQwniqRKYCniUsN9/TctOOgfP9Xr8pTf9zbbd/zTm+UT737FDlt2ED1mOUCXL9YfL12xhNPiwD1YtHSs3jqRpYEnhYtPYunbmRJ4GnR0rN46kZZJiq+8eSaLtdee61cf/31cvHFFxfsfvKTn8gtt9wSec2jLC6C+za6GTNmSKknssJ5heMozrinmtyaTsXNKteIchtrPJW+cvzgSbai8cTTIhDWS8eRTvmX/9giy36/TY4c7SwcoqmxPljH6d2jhloO22eW+kyEsXAQPPG0CFAvFi09i6duZEngadHSs3jqRpYEnhYtPYunbpRlouIbTw7rhhtuCJpMPbeLLrpIHnjgAWlubs7StCLPxY2Z7GXDE0+LQDXUy//6xqLgtbotuzsKNHW1NfL+c4fLx84/SQbVF63vZMErka0GT55QjVkkRbtTL8lZuiPhiadFgHqxaOlZPHUjSwJPi5aexVM3siSy9rSMrVQ2F40nN7G2tjb5wx/+IE899ZSceeaZMmbMGBk7dmxcn6rZP+vC5XzJlhaeeFoEsqwX12i6euFyqWke1W2I55wyWD594alyxvB4r9WVmneW8+P/0LZUnl+W6+fn5JvC01fKL4enn5NvCk9fKb8cnn5Ovik8faX8cnj6Ofmmsvb0HVdfudw0nuJCVPv+WRcu50u24vDE0yKQRb241+oe+d02+dFvt4j793AbMqgueK1u0puHWYZsymYxv+IBcT7T5VHDeKpEpgCeJi41jKdKZArgaeJSw3iqRKYAniYuNYynSmQKZO1pGlyJcMU1npYtWyb//d//LbNnzw6mEy6sXQ7CLbrNVl4g68LlfMlWJJ54WgTSrpffbdwj9/3yVXlt16HCsNxrde85Z5h88oKTZHBDnWW45mza8+s5IM5nvkRld8ATT4sA9WLR0rN46kaWBJ4WLT2Lp25kSeBp0dKzeffUBconKq7x5BbWXrFiRWFB7nBR7XLTLLV4d1y4vO2f9xuF+SVbsXjiWUqgfW+HPPjEa/KrDbu6fdy56xW56VN/IWefcFyycH0cjfpMlhlPPC0C1ItFS8/iqRtZEnhatPQsnrqRJYGnRUvP4qkbZZmouMaTW8tp9+7drN+UcJVwYyYLiieeFoFKrxf3DXXum+p+9NutcqDjaGHq7skm94TTd2/6grQ8sNRCEitb6Z7a5JmfJmT7HE+bl5bGUxOyfY6nzUtL46kJ2T7H0+alpfHUhGyf42nzSjtdcY2nniDbtm3jW+sSqBJuzAQQiw6BJ54WgUqul+de3Sffe+wV2bj9YLcpuzWc3FpObk2nSp6fz3Vkfj5K/hk8/a18knj6KPln8PS38kni6aPkn8HT38oniaePkn8GT38rn2TWnj5jKpep+MaTe9Vu9erVMmTIkGCexd9kt27dOvnoRz8qGzZskIsuukgeeOABmlR9VEPWhcv54t663ffHE0+LQBL1snP/YWn59Wvy2Pqd3U7tvqXOfVud+9a6cEvifFnPj/MdE+D6WapBz+KpG1kSeFq09CyeupElgadFS8/iqRtZEnhatPRs3j11gfKJXDSehg8fLtu3bw9mOmrUKFm5cqWMHDlSpk+fHjSdPv7xj8utt94q1113nbDQeOmCyPuNwvzi/qig0ZWsYOV6utfqfvHcDnnoN5tl36EjhYkMqq+Vj51/krz/3OHiFhIv3rj/kq0ePPG0CFAvFi09i6duZEngadHSs3jqRpYEnhYtPYunbmRJZO1pGVupbC4aT+PGjZOvfe1rwfz+/u//Pmg+tba2SlNTkyxcuDBoQC1atEhuv/12Wb9+fVyzXO6fdeFyvmTLCE88LQKl6uXq1udl654Oy2G6ZZsaB8gdM95ccn/qMzIrnsnS4YlnbAF+nsUm7HYAPPG0CFAvFi09i6duZEnk3dNikdvG0yOPPCJTp04N5rds2TKZNm1a8K134Wt4EyZMkDVr1sjEiRML34YXFy5v++f9RmF+yVYsnvnznLnkmdiTWnrFufwf9rEV9QNw/+lGlgSeFi09i6duZEngadHSs3jqRpYEnhYtPYunbmRJ4GnRSj+biyeeaDzFLxRuzPiGxUfAE0+LQH+ol9n3Pyd7Dx57dc4yfpdtHFgniy47h8aTFS5Cvj/US4Rhe+/C/LypvIJ4ejF5h/D0pvIK4unF5B3C05vKK4inF5N3CE9vKq9g1p5egyoTqvjGU7iOk3vVbujQoXLNNdcEr9rdcsstwT/vuecemT17tixYsEAWL17Mq3Z9FEPWhcv54t663ffHE0+LgE+9uLWcfvCbzbL86XZx/x5u5581RGa+6xQ5cUi99yl9zud9MI8g5/NAMkTwNGB5RPH0QDJE8DRgeUTx9EAyRPA0YHlE8fRAMkTwNGB5RPPu6UFQNlLxjae2tjb5wAc+ECwi7jbXbOr57+4b7VasWCFz5swJ1nxi6y2Q9xuF+SVb9Xjm2/OlbQdk8apN4v4ZbkMG1QXfVjf+7KHmyVMvZrKyO+CJp0WAerFo6Vk8dSNLAk+Llp7FUzeyJPC0aOlZPHUjSyJrT8vYSmUrvvEUTsqt4eQ2t56Ta0Y9/PDD8tnPflZ+/etfyx133BF8y92NN94ozc3Ncc1yuX/Whcv5ki0jPPG0CPRVL+7Jph/9dmvwv+KnnN5x5hD59IWnSFOj/1NOxeOhPi1XR8/iqRtZEnhatPQsnrqRJYGnRUvP4qkbWRJ4WrT0LJ66kSWBp0Ur/WxuGk/pU+X7DNyYyV5fPPG0CPSHetm046Dc/YtN8sLW/YWhD26ok5nvOlkmvXmYZTq9sv1hfrEmoOzM/JLVxRNPiwD1YtHSs3jqRpYEnhYtPYunbmRJ4GnR0rN599QFyidy0XhqbW2V+fPnB6/YDR8+XNrb24Onnq6//nq56667eMrJo0ryfqMwP48iMETwNGB5RF9PT/dkk1vH6eG1m6XjyLG1nMac2ihz3nNa5Keciqf9es7Pgz92hPnFJux2ADzxtAhQLxYtPYunbmRJ4GnR0rN46kaWBJ4WLT2bd09dIGeNp7lz53Z7ZW7RokVy5ZVXilvHyb1Od/fdd0tnZ9f/8TRlypTg71jXSS+TvN8ozE+vAUsCT4uWnn29PLfs7pC7fr5R1m8+9pTToPpa+eQFJ8n7z23SB+6ZeL3m5zm82DHmF5uQxlOyhHjiGVmAn2eR6UruiCeeFgHqxaKlZ/HUjbJMVNwTT6NHjw58fvjDH8rYsWPF/XnWrFkyb948ces8TZw4sdB4WrZsmVx11VV8k51HRXFjeiAZIngasDyieHogGSLO89Pz75SHfrNZDnQcLex5zimD5cq/PN30jXU+p+X6+Sj5Z/D0t/JJ4umj5J/B09/KJ4mnj5J/Bk9/K58knj5K/hk8/a18knj6KGWXqbjG07Zt2+S73/2uXHvttUGDqaamRlavXh0sKt6z8dTzz9mxVt6ZuDGTvWZ44mkRyLJe3FNOV9/z/0vN8LMKQ6yvq5GPjTtJprylSepqayxD98pmOT83IM7ndVm8Q3h6U3kF8fRi8g7h6U3lFcTTi8k7hKc3lVcQTy8m7xCe3lRewbx7eiGUCVVc4ymci1vDyb1G19TUFLxKN3369F6NJ/ca3pe//OVgzSe28gJ5v1GYX7J3AJ6V6bnqv3bI0sdfk32HjhQmMPqk42TWpNPktGEDk51U0dGol2Rp8cTTIkC9WLT0LJ66kSWBp0VLz+KpG1kSeFq09CyeupElkbWnZWylshXbeAon49Z8couLL126VIYOHVp41c497fTBD34waEixxpNeJlkXLufTr4klgadFS8/mzbN9b4d877FX5T9f3l2YvHuy6UNvPyH4XxpPORUr582zZwUxP/2esiTwtGjpWTx1I0sCT4uWnsVTN7Ik8LRo6Vk8dSNLAk+Llp7N2lMfUflExTee3Kt3l156qaxYsaLXTMeNGyfLly/nW+08qiTrwuV8HhfFEMHTgOURzZPnEy/skiWrX+n2lJPseU1uvuzdclbzIA+N+JE8eZbSYH7xa4RGZbKGeOIZVYCfZ1HlSu+HJ54WAerFoqVn8dSNskxUfOMpxHILiT/11FPy6KOPyuTJk+XMM88MnnZi8xPgxvRz8k3h6Svll8PTz6k4tfvAEfneY6+IazyFm3uyaepbm+VH//BFaXlgqf2gEffg+kWE62M3PPG0CFAvFi09i6duZEngadHSs3jqRpYEnhYtPYunbmRJZO1pGVupbMU3ntwrdWPGjCn5VJNbB2r37t3Bt9+xlRfIunA5X7IViSeexQJPvrRblqzeJK75FG5uDSe3lpNb04l6oV4sAtSLRUvP4qkbWRJ4WrT0LJ66kSWBp0VLz+KpG1kSeFq09GzePXWB8omKbzwVf6tdz6m6p6BmzpzJ4uIeVZL3G4X5eRSBIYKnAcsjmpSnWzTcLR7uFhEv3qa9tTn41jr37XVuS+p8HlPjfL5IhhzXz4DlEcXTA8kQwdOA5RHF0wPJEMHTgOURxdMDyRDB04DlEcXTAynDSK4bT27R8RkzZkhnZ2eGpJV5Km7MZK8bnnhaBJKoF7dwuFtA3C0kHm4nDqkPnnIac2pjt+Ekcb6s58f5jglw/SzVoGfx1I0sCTwtWnoWT93IksDToqVn8dSNLAk8LVp6Fk/dKMtExTaepkyZEji5RcXdIuLNzc3d3Nyi42vXrpWLLrooWGCcrbwAN2ayFYInnhaBOPVyoOOoPPSbzfLTZ9q7nfL95zbJJy84SQbV1/YaSpzzWeYVZjlfFLW+98ETT4sA9WLR0rN46kaWBJ4WLT2Lp25kSeBp0dKzeOpGlkTWnpaxlcrmtvHkJnv++efLF7/4Rb7VzqNKsi5czudxUQwRPA1YHtH+4Hl16/Oydc+xp5c8ht0tcsIb6uUfpr+p5G79YX7W+VjyzM+ipWfx1I0sCTwtWnoWT93IksDToqVn8dSNLAk8LVp6Fk/dyJLIu6fFIleNp3Ay5dZ4iotTTfvn/UZhfslWM57pe85c8kzskyy94lwaT7EV9QNwP+hGlgSeFi09i6duZEngadHSs3jqRpYEnhYtPYunbmRJ4GnR0rNZe+ojKp+o2CeewmmtW7eOb62LWwUsNpyAYPdDZP2DgPMlewn7g+fs+5+TvQePfSuddYaNA+tk0WXn0HiywkXI94d6iTBs712YnzeVVxBPLybvEJ7eVF5BPL2YvEN4elN5BfH0YvIO4elN5RXMu6cXQplQxTee3Nxc8+nxxx+XnTt3lpzqvHnz4jrlfv+83yjML9kSxvP18Xxh636542cbZcvuY6/gjT97qHz6wlNlyKA670Fx/bypvIJ4ejF5h/D0pvIK4unF5B3C05vKK4inF5N3CE9vKq8gnl5M3iE8vam8gll7eg0qz42nZcuWybRp0/qcIouL+5VI1oXL+fyui28KT18pv1x/9Fz1Xzvke4+9Ih1Hur6ls662Rma+62Rxi4hbt/44P+scyuWZX5KaInjiaRGgXixaehZP3ciSwNOipWfx1I0sCTwtWnoWT90oy0TFP/E0evTo4FvtbrnlFtm0aZNMnDhROjs7xX2r3Zve9Cb5xje+IbNnz87StCLPxY2Z7GXDE0+LQLl6OXK0M2g4/eK5HYVDHn/cALnm/W+U0ScdZzlNIUt9RmLrcyc88bQIUC8WLT2Lp25kSeBp0dKzeOpGlgSeFi09i6duZEnk3dNiUSpb8Y2n4sXF16xZU2g8ucm2trbK/PnzZf369XGdcr9/3m8U5pdsCeOZjWf73g759k83invFLtzGnNoo/3Py6eKaT1E3rl9UudL74YmnRYB6sWjpWTx1I0sCT4uWnsVTN7Ik8LRo6Vk8dSNLIu+eFovcN57cWk9vf/vbZcOGDTJy5Ejp2YiKi5XG/lOmTJEVK1YEhx41alShSeaaZjNmzCicMpxTW1tbkHPbbbfdJsXrV7mnv+69916ZMGGCeah5v1GYn7kkyu6AZ/qeT/1xr9z9iz/Kzv2HCyebcl6TzBh/cvCaXZyN6xdHr/e+eOJpEaBeLFp6Fk/dyJLA06KlZ/HUjSwJPC1aehZP3ciSyLunxSKXjafp06cHjZibb745mF9TU5O4v3MX/s4775S1a9f22yeeXNNp8uTJ3ZpHbg5hwyxsNi1YsEAWL14czGPu3LkyadKkYI7uaS/3WqHb3N+PGDGi17F8CyTvNwrz860Evxyefk6+qZ6ej/x+m/zgN5vFvWbntkH1tcEC4heOPt73kGVzXL9EGAsHwRNPiwD1YtHSs3jqRpYEnhYtPYunbmRJ4GnR0rN46kaWRN49LRa5bDy5xcVnzpwp7e3twfx6Pin04IMPBk2a/ra55tLll19esinmGk0vvviiLFy4sDDs8JXCm266KXh90D3V5J5wcs0oN2f3pNPy5csjTzPvNwrzi1waJXfEMx3PAx1HZfGqTfLEC7sKJzh5aEOwntMZwwcmdlKuX2KUwYHwxNMiQL1YtPQsnrqRJYGnRUvP4qkbWRJ4WrT0LJ66kSWRd0+LRS4bT6Um5V65e/bZZ2XMmDEyduzYuEap7N+zQeZOEr46V+pJKNdkck2nVatW9XriqfjJp6iDzfuNwvyiVkbp/fBM3vObC78nd/xso2zcfrBw8HecOUTmvOc0GdxQl+gJuX6JctJ4SpYTTzxNAvw8M3GpYTxVIlMATxOXGsZTJTIF8DRxqeG8e6oASqDiFxd3TzN96lOfkqlTp8a1yHT/4tfn3ImLX69zr831fAUvbDyNHz++sMaTe5rLPenknoByT0+5V/PmzJnT7Ukp30nl/UZhfr6V4JfD08/JN3Xp335NjnvnJ8U98eQ2t4bTh95+gvz1O0/0PYQpx/UzcalhPFUiUwBPE5caxlMlMgXwNHGpYTxVIlMATxOXGsZTJTIF8DRxqeGsPdUB5b3xVPytdnExstzfNZ4effTRbq/HhYuDuyeb+mo8Fb826I5RvLmFxt0xVq5cGSyubtlc4bIhgEDGAjW1UnP2RKkZMfHYiQ8flM6n/0U6t23IeDCcDgEEEEAAAQQQQAABBCpFoKWlpVKG6tanrqnpDFeorphhHxto2Ii56667pLm5uWJm4F61c08quTWawi1sooUF1HONp3CxcZd3T0i5BpVb16l4wXH3ml64BpQFI+uOKeezXB09i6duZElk4bn7wBG56+cbxX17Xbid1TxIrv4fb5QTh9RbhmvOZjG/4kFxPvMlKrsDnnhaBKgXi5aexVM3siTwtGjpWTx1I0sCT4uWnsVTN7Iksva0jK1UtuIbT25x8auuuiqY26xZs0p6uCeB+tvW1tYWvDK3evXqYKHw4kZUuW+1C+fhmlTF33rn/j7uE09ZdkyzvlE4X7J3AJ7xPF/Yuj9Yz2nL7o7CgSa9eZh86t2nBN9gl/bG9UtWGE88LQLUi0VLz+KpG1kSeFq09CyeupElgadFS8/iqRtZEnn3tFjksvHkGjDa1l8f6Oq5wHjxON1rdNdee21hasWfuaea3JpOxa/dhQ6s8VS6GvL+g4D5aT8FbJ+n6bnqv3bI9x57RTqOdAaDcus5Hf7DT+SBBV+0DTJGOs35lRoW54txsUrsiieeFgHqxaKlZ/HUjSwJPC1aehZP3ciSwNOipWfx1I0siaw9LWPLZeMpLgD7dwlkXbicL9nKw7P/ex452hk0nH7x3I7CYI8/boBc8/43ylev/qzwxGFy15D7ITlLfj8ka4knnlYBfp5Zxcrn8cTTIkC9WLT0LJ66kSWRtadlbDSe4mrleP+sC5fzJVtMePZvz/a9HfLtn24U94pduI05tVH+5+TTxTWfuH79+/ppo+P6aUK2z/G0eWlpPDUh2+d42ry0NJ6akO1zPG1eWhpPTcj2OZ42Ly2dtac2Hu3zil/jqdy32pVawFsDqdbPsy5czpdspeHZfz3d4uF3/+KPsnP/4cIgp5zXJDPGnxy8Zuc2rl//vX4+I+P6+Sj5Z/D0t/JJ4umj5J/B09/KJ4mnj5J/Bk9/K58knj5K/hk8/a18kll7+oypXCbXjSe38Pi0adOkv67xFPfiJbl/1oXL+ZK8ejQuktVMzvOR32+TH/xms7jX7NzmFg7/9IWnyoWjj+82ZO6HZK8gnnhaBKgXi5aexVM3siTwtGjpWTx1I0sCT4uWnsVTN7Ik8LRopZ+t2MaTW3zbbW4Bbreg9ogRI7pp7dy5Ux566KHg79avX5++ZIWfgRsz2QuIZ3V7Hug4KotXbZInXthVgDh5aEOwntMZwwf2wqFeqrterLOnXqxi5fN44mkRoF4sWnoWT93IksDToqVn8dSNLAk8LVp6NmtPfUTlExXbePL5Nrtx48bJkiVLZOzYsXGdcr9/1oXL+ZItKTz7j+emHQfljp9tlI3bDxYG9Y4zh8ic95wmgxvqSg6U69d/rl+UkXD9oqj1vQ+eeFoEqBeLlp7FUzeyJPC0aOlZPHUjSwJPi5aezbunLpDTxlM4rXJrPMXFqab9836jML9kq7kaPa9ufV627umIDHnCG+rlH6a/icZTZEH/HauxPv117Ek87Wbl9sATT4sA9WLR0rN46kaWBJ4WLT2Lp25kSeBp0Uo/W7FPPIU0ixYtko997GPS3NycvlaOz8CNmezFxTN/njOXPBN7UkuvOJfGU2xF/QDcf7qRJYGnRUvP4qkbWRJ4WrT0LJ66kSWBp0VLz+KpG1kSeFq09GzePXWB8omKbzytW7dOVqxYIfPmzQtmum3bNvn85z8vK1eulOnTp8uNN95IU8qjSvJ+ozA/jyIwRKrRc/b9z8neg0cMSt2jjQPrZNFl59B4iizov2Pv9f4GAAAgAElEQVQ11qe/jj2Jp92s3B544mkRoF4sWnoWT93IksDToqVn8dSNLAk8LVrpZyu+8TRlyhQZOXKkLFy4MNByzaaw6dTa2hr8Ofwsfc7KPQM3ZrLXDs/q8dx36Ihc98M2ad/b9RqeW8/p8+89PfgGO9+NevGV8svh6efkm8LTV8ovh6efk28KT18pvxyefk6+KTx9pfxyePo5+abw9JXyy+Xd00+h71TFN56K13hqa2uTUaNGyYMPPhg0nFzjae7cudLe3h7XKff75/1GYX7JljCexzzdQuLht9c1NdbLrR8d2eci4n1dBTypT4sA9WLR0rN46kaWBJ4WLT2Lp25kSeBp0dKzeOpGlgSeFi09i6dulGWi4htPTU1NwRNNrtG0YMECufXWWwuNpjVr1sjEiROls7MzS9OKPBc3ZrKXDc/q8Hxs/U65+xd/LEz2uovPkvNObzRPnnoxk5XdAU88LQLUi0VLz+KpG1kSeFq09CyeupElgadFS8/iqRtZEnhatNLPVnzjyT3R5J5sGj9+fLDW02233VZY78ktPH777bfL+vXr05es8DNwYyZ7AfHMv+eW3R1yw7+2iXvVzm1TzmuSme86JdLEqZdIbH3uhCeeFgHqxaKlZ/HUjSwJPC1aehZP3ciSwNOipWfx1I0sCTwtWulnK77x5BYT/8pXviLuNbvJkycXmk6ObvTo0TJr1qxuf5c+aWWegRsz2euGZ749jxztlFt/8rI8+8reYKJnDB8oN354pNTX1USaOPUSiY3GU7JseOKZiAA/zxJhLBwETzwtAtSLRUvP4qkbWRJ4WrT0bNae+ojKJyq+8RQXgP27BLIuXM6XbOXhma3nI7/fJg/++rXgpHW1NfL1D50tZzUPijwIrl9kupI74omnRYB6sWjpWTx1I0sCT4uWnsVTN7Ik8LRo6Vk8dSNLAk+LVvrZimw8rVu3TsaOHavquKehnn32WZkwYYKarfYAN2ayFYBnfj1f2nZAvvqjF8Q99eS2GX9+skx7a3OsCVMvsfh67YwnnhYB6sWipWfx1I0sCTwtWnoWT93IksDToqVn8dSNLAk8LVrpZyuy8VT8TXaOyL1m9/DDD/d6pY7Fxf0LiBvT38oniaePkn+mv3h2HOmUr/xbm2zcfjAY/JhTG+W6i88MnnqKs/WX+cWZQ7l9mV+ysnjiaRGgXixaehZP3ciSwNOipWfx1I0sCTwtWnoWT93Iksja0zK2UtlcNJ76ajDRePIvj6wLl/P5XxufJJ4+Sv6ZvjyXPv6qLH+qPTjQ4IY6ufkjI+XEIfX+B+4jyfWLTdjtAHjiaRGgXixaehZP3ciSwNOipWfx1I0sCTwtWnoWT93IksDTopV+lsZT+sYVcQZuzGQvE57583zqj3vl1p+8VJjYnPecLheOPj6RiVIviTAWDoInnhYB6sWipWfx1I0sCTwtWnoWT93IksDToqVn8dSNLAk8LVrpZ2k8pW9cEWfgxkz2MuGZL899h47IdT9sk/a9HcHExp89VK563xmJTZJ6SYwyOBCeeFoEqBeLlp7FUzeyJPC0aOlZPHUjSwJPi5aexVM3siTwtGiln63YxtM999wjb3nLWwKhp59+Wq688kpZvXp1N7Hw7zs7uxYBZutbgBsz2erAM1+ed/xsozzxwq5gUk2N9XLrR0cGr9oltVEvSUl2HQdPPC0C1ItFS8/iqRtZEnhatPQsnrqRJYGnRUvP4qkbWRJ4WrTSz1Zs48lCQ+NJ1+LG1I0sCTwtWnr29fR8bP1OufsXfywM8rqLz5LzTm/UB21IvJ7zMwwzcpT5RaYruSOeeFoEqBeLlp7FUzeyJPC0aOlZPHUjSwJPi5aexVM3siSy9rSMrVS2IhtPra2t8vLLL3vN/cwzz5Tp06d7Zas5lHXhcr5kqw3PdDy37O6QG/61Tdyrdm6bcl6TzHzXKcmejCd08DQKcL8bwZQ4nnhaBKgXi5aexVM3siTwtGjpWTx1I0sCT4uWns3aUx9R+URFNp7iTpr9ewtkXbicL9kqxDN5z/uXPiC3/uRlefaVvcHBzxg+UG788Eipr6tJ9mQ0nvA0CnC/G8FoPElLS0uyaGWORn0mS40nnhYB6sWipWfx1I0sCTwtWno2a099RDSe4hpVxf5ZFy7nS7as8Eze89Iv/5M8+OvXggPX1dbI1z90tpzVPCjZE/3paFy/ZFnxxNMiQL1YtPQsnrqRJYGnRUvP4qkbWRJ4WrT0LJ66kSWBp0Ur/SxPPKVvXBFn4MZM9jLhWeGes66R+nfNkiNHu76YYMafnyzT3tqc7KSKjka9JEuLJ54WAerFoqVn8dSNLAk8LVp6Fk/dyJLA06KlZ/HUjSwJPC1a6WdpPKVvXBFn4MZM9jLhWbmeHUc65fJ/+nepecNJwSTGnNoo1118ZvDUU1ob9ZKsLJ54WgSoF4uWnsVTN7Ik8LRo6Vk8dSNLAk+Llp7FUzeyJPC0aKWfpfGUvnFFnIEbM9nLhGflei59/FVZ/lR7MIHBDXVy80dGyolD6pOdUI+jUS/J8uKJp0WAerFo6Vk8dSNLAk+Llp7FUzeyJPC0aOlZPHUjSwJPi1b62Vw1ntra2mTTpk0yZswYaW5O77WY9C9L9mfgxkzWHM/K9Hzqj3vl1p+8VBj8nPecLheOPj7ZyZQ4GvWSLDGeeFoEqBeLlp7FUzeyJPC0aOlZPHUjSwJPi5aexVM3siTwtGiln81F46m1tVXmz58vGzZsKIiNGzdOvv3tb8uECRPSV8zBGbgxk72IeFae575DR+S6H7ZJ+96OYPDjzx4qV73vjGQn0sfRqJdkmfHE0yJAvVi09CyeupElgadFS8/iqRtZEnhatPQsnrqRJYGnRSv9bMU3npYtWybTpk2TUaNGyaxZswpiixcvDhpRq1evpvnkUUfcmB5IhgieBiyPaBaed/xsozzxwq6u0RzcLYs/Ny541S6LLYv5Fc+D8yV7VfHE0yJAvVi09CyeupElgadFS8/iqRtZEnhatPQsnrqRJZF3T4tFqWzFN54uuOCCoOnknnrquU2fPj34q1KfxYXL2/55v1GYX7IVmzfPx9bvlLt/8ccC0tH/fEBa7ro5WbQyR8ubZ8+pMr9kSwlPPC0C1ItFS8/iqRtZEnhatPQsnrqRJYGnRUvP4qkbWRJZe1rGlsvGU01NTZ9PNYVPQ3V2dn0lOlvfAlkXLudLthrxjO65ZXeH3PCvbeJetXPblPOaZNkdX5SWlpboBzXuyfUzgilxPPG0CFAvFi09i6duZEngadHSs3jqRpYEnhYtPYunbmRJ4GnRSj9b8U88ucbTI488IlOnTu2ltWbNGpk4caLQeNILiRtTN7Ik8LRo6dm0PI8c7ZRbf/KyPPvK3mAQZwwfKDd+eKT8zWWX0njSL4t3Iq3r19cAOJ/3pfEK4unF5B3C05vKK4inF5N3CE9vKq8gnl5M3iE8vam8gnh6MXmH8u7pDdFHsOIbT+Vep3OfuXWefvOb38R1yv3+eb9RmF+yJZwXz0d+v00e/PVrAU5dbY18/UNny1nNgyQv86Mxk2zd44lnEgL8fElC8dgx8MTTIkC9WLT0LJ66kSWBp0VLz+KpG2WZqPjGU/hUU1+Li/f1NFSWyKXO1dbWFqxNVbzddtttMm/evOCv3LpUM2bMKHzsGmgjR46U4v2K8y44evRouffeeyMtps6NmWxF4Nn/PV/adkC++qMXxD315LYZf36yTHtrc/DvXL/+f/3KjZDrx/WzCFAvFi09i6duZEngadHSs3jqRpYEnhYtPYunbmRJ4GnRSj9b8Y0nR+SaT9dcc42sXbu2IOaaOjfddJOET0SlT2k7Q9hAChtKxXuHzbTwswULFoj7lr7169fL3LlzZdKkScG83GuG4WuE7u9HjBhRaFzZRsP/oW310vL8oNOEbJ8n7dlxpFO+8m9tsnH7wWAgY05tlOsuPjN46onGk+3a+KSTvn7aOTmfJmT7HE+bl5bGUxOyfY6nzUtL46kJ2T7H0+alpfHUhGyf42nz0tL/h727gZKqOvNG/zQdFCWI3Y1fgAhNJw4GLzEhaBSYiBFQchMzMQNEMiFLLwjO8jrxpkEbs3KDECA36vKd0JGla5wJ4WM0S/MhAq6AL2BWFHyjb4jESdN8BIwfNIiIii30Xfv0VFHdXV3P/6lzalO1619rzZpI/U/ts3/7OW3zeM6u0D21+WvvB9F4Sk2ypaVFduzYIf3794/uDirmV67Gk2s07d69W5YuXZqeQmoTdddMmzdvXnRXk7vDyTWj3N1R7k6ntWvX5j3l0C8Uzi/v0sh6YKl7Lv/967J2+8FobmeeVikLvlor5/TpmZ5rqc9PW23OTxOyvU9Pm5eWpqcmZHufnjYvLU1PTcj2Pj1tXlqanpqQ7X162ry0ND01Idv7vj1tZ9c1HVTjKS6Gz+OzPWqXuntp4sSJMm7cuA53L7kmk2s6bdq0qcsdT5l3PuU7B9+Fy/HyXansx9ET99y+/6gsenpP+oBZXxggV9X17fAB9MQ9kSQ9ESU8Q0/cCknSE1HCM/TErZAkPRElPENP3ApJ0hNRwjP0xK2QJD0RJX+ZIBpP7g6hDRs2dKsW504gX0vhHpVbv359dAdTrsbTqFGj0ntDrVy5MrrTyd0BNX369Ggj9VmzZnW4Uwo9f16YqBSWoyfmhKaS8nzvw+My9xfNcvBoazT0qCFnye3XDOxyGkmN53t+HK9dgOuHVgKWoyfmhKboiUphOXpiTmiKnqgUlqMn5oSm6IlKYTl6Yk5oKnRP1KG7XMk3nhoaGmThwoUycuRIqalp3xg483X22WdHj6IV+yt1B5S76ylX4ylzzyrXcMt8uY3J3Z1RroFlfdTQXSh8USB0gYrhX5OKc4e1T/PYETnx/E9FPmrf54kvClCAAhSgAAUoQAEKUIACpSKwYsWKUjlVtz91RUVb6hmvkjntkydaXV0d3eWzYMGCEjz7k6ec2lDcLYW7+8m9Ou/xlLkRucu7R+/c3VyZG467plVqDygLSOgdWs7PUg16thQ9n2s6LI3P7k9Pbu51F8nwAb2zTrYU56ev2skE52fR0rP01I0sCXpatPQsPXUjS4KeFi09S0/dyJKgp0VLz9JTN7Ik6GnR0rO+PfUzyp0o+cZTatNtt9l2Kb3c3UqDBg1Kf+ueaxi5u5RcsynXt9ql5ujmnfmtd+7P497x5LNj6vtC4XjJXh2l5vnWkVZpeKJZ3KN27jVxeLVMu+L8blFKbX7W1eX8rGK58/Skp0WA9WLR0rP01I0sCXpatPQsPXUjS4KeFi09S0/dyJII3dNikS1b8o0n9+iZu+sp8+6guCg+ju+8ufiECRM6fCuda0zNmTMnfSqZN6W5JpXb0ynzsTvXiHIv7vGUffVC/0HA+XV/1R4/0SaLnt4rO/52NAoNrDpd5t9QKz0r26+ZbC96JvtTkJ70tAiwXixaepaeupElQU+Llp6lp25kSdDToqVn6akbWRL0tGjpWd+e+hnlTpR848k1cNz+TnPnzpUrr7wy62xL7W6ouIuaz/G+C5fj5bNK3R9Dz+5tnvpji6x8/o0oUNmjQn7wlSFyUU2vnAtAT9anRYD1YtHSs/TUjSwJelq09Cw9dSNLgp4WLT1LT93IkqCnRUvP0lM3siR8e1rOLVu25BtPqTt9ckGU8BZWcdcXPt534XI8eGmgID2zM+1p+UC+98td4u56cq+pl58nky7t+iUEnY+mJ1R2cIieMBUUpCfEBIfoCVNBQXpCTHCInjAVFKQnxASH6AlTQUF6QkxwiJ4wlZdgyTee3H5I2ot3PGlC/PpxXciW4A86m5eWzuZ5x6q/yIF3W7VDu32/38d7ygNTPpH1fa5f3qz0TJaOnvSMLcCfZ7EJO3wAPelpEWC9WLT0LD11I0uCnhYtPRu6py6QO1Hyjae4ADy+XSD0C4XzS7bSi8Fz2sOvxJ7U8lsu4V/sYyvqH1AM9aKfZf4Jzi9/u2xH0pOeFgHWi0VLz9JTN7Ik6GnR0rP01I0sCXpatPRs6J66ABtPcY3K4vjQLxTOL9kyLgbPmT97VY4ea/+WunxevU+vlIe+eTEbT/ngGY8phnoxnrIpzvmZuNQwPVUiU4CeJi41TE+VyBSgp4lLDdNTJTIF6GniUsP0VIlMAd+eppPLEi75O55aWlrktttuk/Xr18uhQ4eyenCPJ71MfBcux9PXxJKgZ7tW6/E2aXx2v7yw650031V1fWXWFwZYOHkHoElLD7M+dSNLgp4WLT1LT93IkqCnRUvP0lM3siToadHSs/TUjSwJelq09Cw9dSOfiZJvPM2ePVtWrVolU6ZMidwaGxtl8eLFcvjwYVm4cKGsXLky/Z5P2FIbixdmsitGT/+eH7SekB+t2yuvvv5eevBrhlXJP33+/Ojb7Cwvrp9FS8/SUzeyJOhp0dKz9NSNLAl6WrT0LD11I0uCnhYtPUtP3ciSoKdFS8/SUzfymSj5xpP7VrtUc8ltND5mzBhJ3eGUaka5xhRfuQV4YSZbIfT063n4/Y/k/mf+Kk1vvp8eeOLwapl2xfl5nQjXLy+2bg+iJz0tAqwXi5aepaduZEnQ06KlZ+mpG1kS9LRo6Vl66kaWBD0tWnrWt6d+RrkTQTSeNm/eLO6b6zo3njr/c1yskI/3XbgcL9lqKmdP13Ra8NQeee3tY2lU13Byjad8X+Xsma9ZruPomawqPelpEWC9WLT0LD11I0uCnhYtPUtP3ciSoKdFS8/SUzeyJHx7Ws4tW7bkG091dXVy7733Ro/Tuf2e+vXrJ0899ZRcf/310SN4U6dOTd8BFRcr5ON9Fy7HS7aaytXTNZsWPb1XDh5tjUDdI3Xu0Tr3iF2cV7l6xjFj42lFofi6fC7rM1lqetLTIsB6sWjpWXrqRpYEPS1aepaeupElQU+Llp717amfUe5EyTeeGhoa5MUXX5S1a9dGM504caK88MILMmrUqOj/jx8/PmpA8ZVbwHfhcrxkK7IcPfe0fCBL1u4Vd8dTqul029UDZNSQs2LjlqNnbLQcH0DPZHXpSU+LAOvFoqVn6akbWRL0tGjpWXrqRpYEPS1aepaeupEl4dvTcm7ZsiXfeHJ3OT3yyCNSX18fzS/1LXfbtm2TkSNHyk9+8hOpqamJ6xT88b4Ll+MlW1Ll5uk2EHcbibsNxd2rV88ecscXL5ThA3onAltunomgsfFUaMb057M+k6WmJz0tAqwXi5aepaduZEnQ06KlZ+mpG1kS9LRo6VnfnvoZ5U6UfOMpLgCPbxfwXbgcL9nKKyfPF/cckcZn96ebTmeeVil3jr9QLj7/zMRQy8kzMTQ2nnxQ8ud1AZR5vSeLSk96WgRYLxYtPUtP3ciSoKdFS8/SUzeyJHx7Ws4tW5aNp7iCgRzvu3A5XrKFUy6eL+x6R36ycb8cP9EWAfY942PSMOki6X/26YmClotnomhsPPni5H8oSFia13uyoPSkp0WA9WLR0rP01I0sCXpatPQsPXUjS8K3p+Xcgmg8VVRUmOfc1tb+l1S+uhfwXbgcL9lqLAfPf7r7X2X5719Pw7lm0x1fHJh408kNUA6eK1ZwM+ykrkLWS1KS7Z9DT3paBFgvFi09S0/dyJKgp0VLz9JTN7Ik6GnR0rOhe+oCuRMld8fTkiVLzHNO7f9kPrCMDgj9QuH8ki1m35433d0oFbV/36Hp5O50cnc8FeLle34cL9lVpCc9LQKsF4uWnqWnbmRJ0NOipWfpqRtZEvS0aOlZeupGlgQ9LVqFz5Zc46nwJOU5Ai/MZNednsl5uruc1m4/mP5At5eT29PJ7e1UqBfXL1lZetLTIsB6sWjpWXrqRpYEPS1aepaeupElQU+Llp6lp25kSdDToqVnfXvqZ5Q7UdKNp+bmZnnttddk2LBh/Oa6mJXgu3A5XswF63R4iJ5uH6dlm16T55oOp2frvrXOfXud+xa7Qr5C9Mz04vySrR560tMiwHqxaOlZeupGlgQ9LVp6lp66kSVBT4uWnqWnbmRJhO5psciWLcnGU0tLi9x0002ybt269JzuvvtuWbBgQVyPsj0+9AuF80u2tAvt2Xq8LfrmOreZeOo1ashZctvVA6Syh32fN+vsCz2/zufD8awrlDtPT3paBFgvFi09S0/dyJKgp0VLz9JTN7Ik6GnR0rP01I0sCXpatAqfLcnGk9vnac6cOTJr1iwZPHiwbNiwIWpCrVy5UqZMmVJ4tQBH4IWZ7KLSM3/PD1pPyI/W7ZVXX38v/SFt+1+U/7hnmpemkxuU65f/+mU7kp70tAiwXixaepaeupElQU+Llp6lp25kSdDToqVn6akbWRL0tGjpWd+e+hnlTpRk46murk4mT57c4Q4n13DauXOnbN26Na5JWR7vu3A5XrJlForn4fc/kvuf+as0vfl+Gmji8GpZ8+B3hN/CllzNhFIv3YlwfsnVChuxyVrSk55WAf48s4rlztOTnhYB1otFS8/SUzeyJHx7Ws4tW7YkG08VFRWyefNmGT16dHpOW7ZskTFjxkhbW1tck7I83nfhcrxkyywET9d0WvDUHnnt7WNpnGlXnC+u8RTC/HKtOOfH68EiwHqxaOlZeupGlgQ9LVp6lp66kSVBT4uWnqWnbmRJ0NOipWfpqRv5TLDx5FO7iMfihZns4tDT5umaTYue3isHj7ZGB7p9nP7p8+fLNcOqon+mp81TS9NTE7K9T0+bl5ampyZke5+eNi8tTU9NyPY+PW1eWpqempDtfXravLQ0PTUh2/u+PW1n1zVdso2n1P5OqSnt3r1bGhsbZfHixR1m2bdvX5k5c2Zcp+CP9124HC/Zkiplzz0tH8iStXvF3fGUajq5TcTdZuKpVynPD1lpzg9RwjP0xK2QJD0RJTxDT9wKSdITUcIz9MStkCQ9ESU8Q0/cCknSE1HCM6F74hLZkyXbeLJMnI/f6VqhXyicn14DlkRSnm4DcbeRuNtQ3L169ewhd3zxQhk+oHeH00lqPHSOHA+VwnL0xJzQFD1RKSxHT8wJTdETlcJy9MSc0BQ9USksR0/MCU3RE5XCcvTEnHylSrLx1NzcLK+99hpk1KdPHxkxYgSULecQL8xkV5+euueLe45I47P7002nM0+rlDvHXygXn39ml4PpqXtaEvS0aOlZeupGlgQ9LVp6lp66kSVBT4uWnqWnbmRJ0NOipWfpqRtZEvS0aOlZ3576GeVOlGTjKe6keXxXAd+Fy/GSrcJS83xh1zvyk4375fiJ9i8D6HvGx6Rh0kXS/+zTs8KU2vysq8v5WcVy5+lJT4sA68WipWfpqRtZEvS0aOlZeupGlgQ9LVp6lp66kSVBT4tW4bNsPBXeuCRG4IWZ7DLRs3vPtdsPyvLfv54OuGbTHV8c2G3TyQXpyfq0CLBeLFp6lp66kSVBT4uWnqWnbmRJ0NOipWfpqRtZEvS0aOlZeupGlkTonhaLbFk2nuIKBnJ86BcK55dsoWbzvGPVX+TAu+3fSpfPq9/He8oDUz6R9VCuXz6i3R9DT3paBFgvFi09S0/dyJKgp0VLz9JTN7Ik6GnR0rP01I0sCXpatPRs6J66QO4EG09xBQM5PvQLhfNLtlCzeU57+JXYgyy/5RI2nmIr6h/A60E3siToadHSs/TUjSwJelq09Cw9dSNLgp4WLT1LT93IkqCnRUvP0lM3siR8e1rOLVuWjae4goEc77twOV6yhVMMnjN/9qocPXY874n1Pr1SHvrmxWw85S2IH1gM9YKfrT3J+dnNch1BT3paBFgvFi09S0/dyJKgp0VLz9JTN7Ik6GnR0rP01I18JoJpPLlvunvhhRdk7969Mnz4cLn88sulpqbGp2VJj8ULM9nlK3fP9z48Lm4vpzV/bEl/a11K+PNDz5Jb/36AVPaogNHL3ROGAoP0BKHAGD1BKDBGTxAKjNEThAJj9AShwBg9QSgwRk8QCozRE4QCY/QEocCYb0/wtLqNBdF4mj17tjQ2NnaZ5OLFi6W+vj6uUVkc77twOV6yZVUsnq3H2+S3Ow7Jr18+IIff/6jDJC+q6SVTR50nwwf0Nk++WOZnPnHwAM4PhAJj9AShwBg9QSgwRk8QCozRE4QCY/QEocAYPUEoMEZPEAqM0ROEAmOhe4IM4TaelixZInPmzJFZs2ZF33yVeq1YsSJqRq1cuVKmTJkS1yn440O/UDi/ZEs4m+em/3pbfvnSAXnjnQ87DHbeWafJP3zmHLmqrm/eJ8H1y5su64H0pKdFgPVi0dKz9NSNLAl6WrT0LD11I0uCnhYtPUtP3ciSoKdFS8+G7qkL5E6U/B1PdXV1MmPGjKx3NjU0NMj69etl69atcZ2CPz70C4XzS7aEMz3/sPeIPP7iW7Kn5YMOg/Q942Nyw2X9ZNzfVZkeq8t2ply/wq1fsp+c/dO4fskq05OeFgHWi0VLz9JTN7Ik6GnR0rP01I0sCXpatPQsPXUjS8K3p+XcsmVLvvFUUVEhmzdvltGjR3eZ35YtW2TMmDHS1tYW16mgx0+cOFHWrVvXYR6rVq2SqVOnpsfduXOn1NbWitvLaujQodGfd36U0DXhHn300awW2gR8Fy7H01bE9v6p8PzBA4/I6q1vyo6/He1wsmeeVikTh1fL9ZfWSK+ePWwT6SZ9Kubn7pr09eL8kpWmJz0tAqwXi5aepaduZEnQ06KlZ+mpG1kS9LRo6Vl66kaWBD0tWoXPlnzjqbq6WpYuXZr1cbo1a9bIpEmTirrx5BpMrlmU2XhKNcxSzSb3OOGyZcukqalJ3H5WY8eOjebrmm6pppr788GDB+e9pxUvzGQvtpA9X3v7mHy3cY1UnNPxG+h6VlbINcOq5CufPkf69KpMFDRkTwfF+SVaLvRMlpOe9DQJ8OeZiUsN01MlMgXoaeJSw/RUiUwBepq41DA9VSKvgZJvPLmGi3uUbvXq1dEdQTtEjRsAACAASURBVKmXuzNo8uTJ0d1BrrlTrC93l5J7HNCdZ+rOLddo2r17d9RQS71Sd3bde++9Mm/evOiuJnesa0almldr167Ne5q8MPOmy3pgiJ5us3B3h9NzTYfl+ImTdxG6b6dz+zd95dP9xO3nVIhXiJ6ZTpxfslVDT3paBFgvFi09S0/dyJKgp0VLz9JTN7Ik6GnR0rP01I0sCXpatAqfLfnGk2swjRw5Ug4dOiQTJkxIi7k7iKqqqmTjxo0yYsSIwkvmMUJmgynzkUH36N24ceM63L3kmkyu6bRp06Yudzxl3vmUx2lEh/DCzFcu+3Eheb734XH55R8OyPpXDor71rrM12WD+siNnz1H3DfWFfIVkmc2J84v2eqhJz0tAqwXi5aepaduZEnQ06KlZ+mpG1kS9LRo6Vl66kaWBD0tWoXPlnzjyRG1tLTIfffdF905tG3btujuofHjx8vMmTOLtumU2qsp9agc2ngaNWpUeo8n94197jE9dwfU9OnTxT2a577dL/NOKbSEeGGiUlguBE/XZFq7vUV+/XKLuOZTh9fhv0rDN0bLsAt6YyAxUyF45iLg/GIWSKfD6UlPiwDrxaKlZ+mpG1kS9LRo6Vl66kaWBD0tWnqWnrqRJUFPi1bhs0E0ngrPlPwImXs1uU9HG09ub6fUy90xlfmqr6+PHr9zDbjMxw6Rs3cXJl8UiAQqekjFBSNEhvy9VJz+8Y4o77VI284N0vbWq8SiAAUoQAEKUIACFKAABShAgVMk4PPLkOJOkY2nuIJ5Hu8aRO4Opc4v9011bn8n9+q8x1Nqs3H3ntuA3D165/Z1ymxiucf0UntAWU6NHWGLlp4tVc8X9xyRFc+/IW+882GHSVb37hk9Uuf2cnJ7OpXq/PSVa09wfqgUlqMn5oSm6IlKYTl6Yk5oip6oFJajJ+aEpuiJSmE5emJOaIqeqBSWoyfm5CtVco0nd2eQ9ZV6nM16nM985h1Pub7VLnVOLp/5rXfuz+Pe8eSzY8ofBMlWV1zPHX87Kiuef1N2HXi/w4mdeVqlfOWyfjL+kmpx31qXesUdzzp7jmcVy52nJz0tAqwXi5aepaduZEnQ06KlZ+mpG1kS9LRo6Vl66kaWBD0tWno2dE9dIHei5BpPnR8vO3z4sCxcuDDaWNxtyJ16PfbYY9H/vP/++6NvgCv2V2bjyZ2rm+ecOXPSp53ZPHN3Nbk9nTIfu0s15LjHU/aVDv0HQbb53bHqL3Lg3da8S//M03rIA1M+Ia751PlVjp55QwIH0hNAMkToacACovQEkAwRehqwgCg9ASRDhJ4GLCBKTwDJEKGnAQuI0hNAMkRC9zRQZI2WXOOp8ywaGhqiPY22bt3a4S234bhr0Hz961/v8O1wccFCPT70C6Uc5zft4Vdil+vyWy7J+hnl6BkbM8cH0DNZXXrS0yLAerFo6Vl66kaWBD0tWnqWnrqRJUFPi5aepaduZEnQ06JV+GzJN56qq6tl+fLlcv3113fRWrNmjUybNk0OHjxYeMkSH4EXZrILWAyeM3/2qhw91unb6AzT7H16pTz0zYvZeDKY5RsthnrJ99yR4zg/RAnP0BO3QpL0RJTwDD1xKyRJT0QJz9ATt0KS9ESU8Aw9cSskSU9EyV+m5BtP7hGzlStXdnjsLMXnGk+TJk2SUtjjyd+SZx+JF2ayK1DMnvsOHZPv/2qXfNB6Ipr0xeefKdOuOE+G9DsDRijm+cGTyBHk/JJQPPkZ9KSnRYD1YtHSs/TUjSwJelq09Cw9dSNLgp4WLT1LT93IkqCnRUvP+vbUzyh3ouQbT26fI/eonfsGuGuvvVZqamqiGafudho1alT0zW985RbwXbgcL9mKRD3f+/C43PPkrvS31rlm0/f+z8EdNg5HzgwdD/ksJMPxECU8Q0/cCknSE1HCM/TErZAkPRElPENP3ApJ0hNRwjP0xK2QJD0RJTxDT9wKSfr2RM4pV6bkG0+pvZy2bdvWZZ5VVVWyceNGGTFiRFyn4I/3XbgcL9mSQjyPn2iTH6//q/zvfe9Gg/c942My/4YhUt27p/lkkPHMH5rjAI6XpKYIPelpEWC9WLT0LD11I0uCnhYtPUtP3ciSoKdFS8/SUzeyJOhp0dKzoXvqArkTJd94Sk3P3eG0ffv29GwHDRrU4Q6ouFChHx/6hcL5iTz+4pvy5B8ORKVc2aNC5l43SIZd0Duv0qZnXmzdHkRPeloEWC8WLT1LT93IkqCnRUvP0lM3siToadHSs/TUjSwJelq09Cw9dSOfiWAaTz7RQhyLF2ayq1psni/sekce/O2+9CS/deX5cu0l1XlPutjml/dEujmQ80tWlJ70tAiwXixaepaeupElQU+Llp6lp25kSdDToqVn6akbWRL0tGjpWd+e+hnlTrDxFFcwkON9Fy7HS7Zwcnl23kx87CfPlhlj+8c6Aa5fLL4uB9OTnhYB1otFS8/SUzeyJOhp0dKz9NSNLAl6WrT0LD11I0uCnhYtPUtP3chngo0nn9pFPBYvzGQXp1g8k9pMvLNOscwv2VU7+WmcX7Ky9KSnRYD1YtHSs/TUjSwJelq09Cw9dSNLgp4WLT1LT93IkqCnRUvP+vbUzyh3go2nuIKBHO+7cDlesoWTzTPJzcTZeEp2vehJzzgC/PkZR6/rsfSkp0WA9WLR0rP01I0sCXpatPQsPXUjS4KeFi0969tTPyM2nuIalcXxvguX4yVbVtk8k9xMnI2SZNeLnvSMI8Cfn3H02HhKVo+e9IwnwJ9n8fz4+0SyfvSkZxyB0H+exbFxxwZzx1Nzc7O88MILsnfvXhk+fLhcfvnlUlNTE9enbI4P/UIpt/klvZk4/0Vc2B8F5VafhdUUoWeywvSkp0WA9WLR0rP01I0sCXpatPQsPXUjS4KeFi09S0/dyGciiMbT7NmzpbGxsYvb4sWLpb6+3qdnyY7FCzPZpTuVnoXYTJyNp2Trg570jCNwKn++xDlv9FjOD5XCcvTEnNAUPVEpLEdPzAlN0ROVwnL0xJzQFD1RKSzn2xM7q+5TJd94WrJkicyZM0dmzZoV/Vfu1GvFihVRM2rlypUyZcqUuE7BH++7cDlesiWV8izUZuJslCS7XvSkZxwB/vyMo9f1WHrS0yLAerFo6Vl66kaWBD0tWnqWnrqRJUFPi5ae9e2pn1HuRMk3nurq6mTGjBlZ72xqaGiQ9evXy9atW+M6BX+878LleMmWlPP82fKfy4/X/1X+9753ow/ve8bHZP4NQ6S6d89kBxM+ypQ0KK+HZEXpSU+LAOvFoqVn6akbWRL0tGjpWXrqRpYEPS1aepaeupElQU+LVuGzJd94qqiokM2bN8vo0aO7aG3ZskXGjBkjbW1thZcs8RF4YSa7gKfC8x/ufECe/MOBaCKVPSpk7nWDZNgFvZOd2H9/2qmYn7uL0deL80tWmp70tAiwXixaepaeupElQU+Llp6lp25kSdDToqVn6akbWRL0tGjpWd+e+hnlTpR846m6ulqWLl2a9XG6NWvWyKRJk9h4AqrEd+FyPGBRDJGb7pgvFcO/lj7iW1eeL9deUm34BFuU62fz0tL01IRs79PT5qWl6akJ2d6np81LS9NTE7K9T0+bl5ampyZke5+eNi8tTU9NyPZ+6J42ja7pkm88uY3F3aN0q1evltra2vQM3bfcTZ48WYYOHSqrVq2K6xT88aFfKCHPz20mPvc/d4hUnhbV6dhPni0zxvYvaM2G7OngOL9ky4ee9LQIsF4sWnqWnrqRJUFPi5aepaduZEnQ06KlZ+mpG1kS9LRo6VnfnvoZ5U6UfOPJNZhGjhwphw4dkgkTJqRnu27dOqmqqpKNGzfKiBEj4joFf7zvwuV4yZSUr83EO58t1y+Z9Ut9Cj3paRFgvVi09Cw9dSNLgp4WLT1LT93IkqCnRUvP0lM3siToadHSs/TUjXwmSr7x5LBaWlrkvvvuizYS37ZtW3SX0/jx42XmzJlsOoHVxAsThAJjPjyPn2jztpk4G0/gwucZ81EvmafG8fJcqG4Ooyc9LQKsF4uWnqWnbmRJ0NOipWfpqRtZEvS0aOlZeupGlkTonhaLbNkgGk9xEXg8Hy1KugZ8/OB5/MU305uJS9sJafjSkIJtJs7GU9IV0vHzfNQLG0+FW0OuX7K29KSnRYD1YtHSs/TUjSwJelq09Cw9dSNLgp4WLT0buqcukDsRTOPp5ZdfliNHjmSdbbZvvIsLF9rxoV8ooc3vhV3vyIO/3Zcuw7b/Wis/X/Idb2UZmicba4UtHdZLsr70pKdFgPVi0dKz9NSNLAl6WrT0LD11I0uCnhYtPUtP3ciS8O1pObds2ZJqPLnm0pw5c+Tss8+Wu+66K3qMzv3Z1VdfHe3x1N2rra0trlPwx/suXI6Xf0m5zcS//6td8kHriehD3Gbiz/70/5EVK1bk/6HGI7l+RjAlTk96WgRYLxYtPUtP3ciSoKdFS8/SUzeyJOhp0dKz9NSNLAl6WrT0LD11I5+Jkmo8ub2cduzYIU8//bQ0NjbKwYMHZeLEidEeT3feeaccPnxYbr31Vtm8ebO88847MmnSpOh/844nvaR4YepGlkShPLvbTPxb37yJjSfLArERxHphvcAChfp51t0JcDx4aaAgPSEmOERPmAoK0hNigkP0hKmgID0hJjhET5gKCvr2hE4qR6ikGk+pecyePTvaSLypqUkqKirkqaeekuuvv162bNkiY8aMkdQdTkuWLJHHHntMtm7dGtcp+ON9Fy7Hs5dUrs3E6Wn3zHUEPelpEWC9WLT0LD11I0uCnhYtPUtP3ciSoKdFS8/SUzeyJOhp0dKz9NSNLAnfnpZzy5YtucbT5z73uWgeq1evltra2qjxlLqrKdV4OnDggNTU1HRpRMXFCvl434XL8ezVlLmZeGWPCpl73aD0ZuL0tHuy8cRHM5OqGl5/SUm2fw496WkRYL1YtPQsPXUjS4KeFi09S0/dyJKgp0VLz4buqQvkTpRU4ynVWNq5c2fUdHIv14i65ZZbZObMmdE/u0bUT3/60+if3R1PixYtih7J4yu3QOgXSqnPr/Nm4t+68ny59pLq9KKW+vy065Pz04Rs79PT5qWl6akJ2d6np81LS9NTE7K9T0+bl5ampyZke5+eNi8tTU9NyPY+PW1eWtq3p3Y+2vsl1Xhyezm5PZ1c42nUqFGydu1aeeihh+RHP/pR9NidezU0NMjChQvT87777rtlwYIFmkPZv++7cDkeXnLZNhOfMbZ/hw+gJ+6JJOmJKOEZeuJWSJKeiBKeoSduhSTpiSjhGXriVkiSnogSnqEnboUk6Yko4Rl64lY+kiXVeEqBuG+yO3LkSHrTcHcnVOYG4q4Z5TLuW+9Sd0L5wCzlMXhhJrt6SXl2t5l4z8oKNp6SXTJ60jNvgaSud/QEOB4qheXoiTmhKXqiUliOnpgTmqInKoXl6Ik5oSl6olJYjp6Yk69USTaeOuM0NzenH73LfC/VfPKFWcrj8MJMdvWS8My1mXjns01iPIsAx7No6Vl66kaWBD0tWnqWnrqRJUFPi5aepaduZEnQ06KlZ+mpG1kS9LRo6Vl66kaWROieFots2ZJvPLl9nJYtW5Z+1C5zknV1dTJjxgypr6+P6xT88aFfKKU4v1ybibPxVNhLshTrxSLC+Vm09Cw9dSNLgp4WLT1LT93IkqCnRUvP0lM3siToadHSs/TUjSwJelq09KxvT/2McidKvvHkmkv33nuvTJkypctMV61aJfPmzZPnn39eHn/8cbn22muz3hkVFzGE430XLsfLXTXaZuJsPBX2qmN9JutLT3paBFgvFi09S0/dyJKgp0VLz9JTN7Ik6GnR0rP01I0sCXpatPSsb0/9jAJvPLlvsdu8eXOHPZ5SU059C15VVZUcOnRIhg4dmvXOqLiIIRzvu3A5XvdVg2wmzsZTYa861meyvvSkp0WA9WLR0rP01I0sCXpatPQsPXUjS4KeFi09S0/dyJKgp0VLz/r21M8o8MZTrsfp3GN4ixYtkl/96leRwpgxY6StrS2uWZDH+y5cjpe9jNDNxNl4KuxlyPpM1pee9LQIsF4sWnqWnrqRJUFPi5aepaduZEnQ06KlZ+mpG1kS9LRo6VnfnvoZBd54cs2lOXPmyN133y3XXXdderZPP/20LFy4UGbNmiVLly4Vd/fT9OnTecdTN/Xgu3DLcbw7Vv1FDrzbmvc12+/jPeWBKZ/Ienw5euYNCRxITwDJEKGnAQuI0hNAMkToacACovQEkAwRehqwgCg9ASRDhJ4GLCBKTwDJEKGnActDtOT3eHJGDQ0NUZOp82vChAny85//XGpqajxQ2oeYOHGirFu3Ljqw82OAbn+qqVOnpj90586d0f5U7hv8XNa9Fi9e3GHjdHf316OPPpr1sUPt7HhhakK297N5Tnv4FduHZEkvv+WSrJ/B9YtN2+ED6ElPiwDrxaKlZ+mpG1kS9LRo6Vl66kaWBD0tWnqWnrqRJUFPi5aepaduZEn49rScW7ZsEI0nNzHXkPnzn/8s27dvl0GDBsmwYcNkxIgRcX0Kdry7A2vFihXR3VjulfnIYGpvqlSzKfOb+2bPni1jx46NNlN3+1ulHh10fz548OC8v8HPd+GW43gzf/aqHD12PO+a6n16pTz0zYvZeMpbED+wHOsT17En6Wk3y3UEPelpEWC9WLT0LD11I0uCnhYtPUtP3ciSoKdFS8/SUzeyJHx7Ws4t6MZTXIhTfbxrHLmXa0S5RtPu3bvTTSn356lN1N03+Llv6hs9enTUrGpqahJ3d5S702nt2rV5T8N34XK89qXadeB9efC3++StIycfwZs4vFqmXXG+aS3paeJSw/RUiUwBepq41DA9VSJTgJ4mLjVMT5XIFKCniUsN01MlMgXoaeJSw/RUiUwBepq4Ch4u+TueXJNGe9XX12uRU/5+5rfzuUfwxo0b1+UxOtd02rRpU5c7njLvfMp3Irww85XLfhziuem/3pZ/e+5v0nq8fcP7yh4VMu2K8+TaS6rNJ4OMZ/7QHAdwvCQ1RehJT4sA68WipWfpqRtZEvS0aOlZeupGlgQ9LVp6lp66kSVBT4uWnqWnbuQzUfKNJ9d06e5VVVUlo0aNinUnUCEXw93l1NjYGA2RuV9TrsaTm09qj6eVK1dGdzq5O6Dcxunu0bzUZurW8+aFaRXLnc/lefxEW9RwevbVt9Mf0veMj8m/XHuh1J17Rl4nwvXLi63bg+hJT4sA68WipWfpqRtZEvS0aOlZeupGlgQ9LVp6lp66kSVBT4uWnqWnbmRJ+Pa0nFu2bMk3nroDSO2T9NJLLxX1Xk+p83fNJvdyj8vlajy5vZ1Sr853e7k7u9zjd+vXr482Ire8XOHy5UHg9D5Scek/SsVZF6QHazu0R+SVJ6Tt2LseToBDUIACFKAABShAAQpQgAIUoECpC7g9o0vlFWzjyS2Aa8xs2LChaO94yiySVKPMbRaeud9TKuPu7EptNu7+zOXdo3euUZW54bhrWqX2gLIUoe+OaTmOt33/UWl8dr8cfv+j9NK4/ZymjjoveswuzqscPeN4acfSUxOyvU9Pm5eWpqcmZHufnjYvLU1PTcj2Pj1tXlqanpqQ7X162ry0ND01Idv79LR5FToddOMps5lTaEjr57ummPv2vdQdTK555L6ZzzWScn2rXbZGVOrOp7h3PPnsmJbbD4Kn/tgi/7n1TXGP2blXr5495NtXXSBX1fW1lk7WfLl5JoKW40PomawwPelpEWC9WLT0LD11I0uCnhYtPUtP3ciSoKdFS8/SUzeyJOhp0dKzvj31M8qdCLbx1NLSIrfddlv02NnBgwfjOiV+vGsypfZqch/u/rf7hrrUyzWT5syZk/5ndydU6uXuanJ7OmU+dpfa64p7PGVfKt8XZmq8D1pPyLJNr8kLu95Jn9h5Z50W7ec0sOr0xOrqVM0vsQkoH8T5JStNT3paBFgvFi09S0/dyJKgp0VLz9JTN7Ik6GnR0rP01I0sCXpatPRs6J66QOCNp+rqajl06FC3s3QbcGc2aOKChXp86BfKqZjf/7f03+TB3+6TfYeOpcvmskF9ZNYX+suZp1UmWkqnYn68Qy65JeT6JWfpPome9LQIsF4sWnqWnrqRJUFPi5aepaduZEnQ06KlZ+mpG1kS9LRoFT5b8nc8uabS22+f/HYwR/bZz35W+vbtK1deeaWMHj268IoBjMALM9lFvOn//n/ljM9MFnfHk3u5PZy+8ul+8g+fOSfZgf7707h+ybLSk54WAdaLRUvP0lM3siToadHSs/TUjSwJelq09Cw9dSNLgp4WLT1LT93IkvDtaTm3bNmSbzzFBeDx7QK+CzfU8dweTk/84S158g8H0qXl7m7653ED5P8Y+PGClVuonikwzi/Z0qEnPS0CrBeLlp6lp25kSdDToqVn6akbWRL0tGjpWXrqRpYEPS1aejZ0T10gd6LkG09uL6dnnnlGrr32WqmpqUnP1v35I488IjfffHOHP48LFurxoV8oPuZ35IPj8pON+8R9e13qdVFNL7njixfKOX16FrR0fMwvcwIcL9nlpCc9LQKsF4uWnqWnbmRJ0NOipWfpqRtZEvS0aOlZeupGlgQ9LVp6lp66kc9EyTee3LfBuQ3En3/++S4Nps997nPi/m/p0qU+TUtyLF6Y8ZZt14H3o/2c3jrSmv6gsZ88W/7p8+dH32BX6BfXL1lhetLTIsB6sWjpWXrqRpYEPS1aepaeupElQU+Llp6lp25kSdDToqVn6akbWRK+PS3nli1b8o0nt7m4ayxl20B81apV4hpTxfitdnEXLunjfRduSONt+q+35d+e+5u0Hm//5kG3n9NHf35afr7kO0kvU7efF5JntklyfsmWEj3paRFgvVi09Cw9dSNLgp4WLT1LT93IkqCnRUvP0lM3siToadHSs6F76gK5EyXfeKqoqJDNmzdn3UR8y5YtMmbMGGlra28I8NW9QOgXSiHm5/Zzcg2nZ189ubl93zM+Jv9y7YXyvTtuFn7rW3JXXCHWL9fZcbzk1s59Ej3paRFgvVi09Cw9dSNLgp4WLT1LT93IkqCnRUvP0lM3siToadHSs7499TMKvPHkHqUbOnSouLubOr/cXVDbtm2TpqamuE7BH++7cEt9vINHW+X+Z/aJe8Qu9Rp2Qe9oE3HXfCr1+WkFz/lpQrb36Wnz0tL01IRs79PT5qWl6akJ2d6np81LS9NTE7K9T0+bl5ampyZke5+eNi8tHbqnNn/t/ZK/42nNmjUyadIkGTlypHz9619Pz/exxx6Lmk6LFy+W+vp6zaHs3w/9Qklyfm7z8MZn98vh9z9K183E4dUyddR50WN27pXkeEhxcjxECc/QE7dCkvRElPAMPXErJElPRAnP0BO3QpL0RJTwDD1xKyRJT0QJz9ATt0KS9ESU/GVKvvHkqFzz6fbbb5edO3em5aqqqmTu3LlsOoG1xAsTg3rqjy3yn1vfFPeYnXu5jcO/fdUFclVd3w4fQE/ME03RE5XCcvTEnNAUPVEpLEdPzAlN0ROVwnL0xJzQFD1RKSxHT8wJTdETlcJy9MSc0JRvT/S8ussF0XhKTa6lpUV27Ngh/fv3l9ra2rg2ZXW878IttfE+aD0hyza9Ji/seiddF+eddVq0n9PAqtO71Eqpzc9a7JyfVSx3np70tAiwXixaepaeupElQU+Llp6lp25kSdDToqVn6akbWRL0tGjpWXrqRj4TwTSempub5bXXXpM+ffrIiBEjfBoGMRYvzO6X8bW3j8mDv90n+w4dS4cuG9RHZn2hv5x5WmXWA+mZ7GVBT3paBFgvFi09S0/dyJKgp0VLz9JTN7Ik6GnR0rP01I0sCXpatPQsPXUjSyJ0T4tFtmzJN57cXU733HOPNDY2pufnvsXONaLcvk8bN25kIwqoktAvlGzzu2PVX+TAu62ATvZIv4/3lAemfIKNp7wF8QPLsT5xHXuSnnazXEfQk54WAdaLRUvP0lM3siToadHSs/TUjSwJelq09Cw9dSNLInRPi0WQjaeGhoao6eT2c+rbt6/ceuut4hpP7jV79mw5ePBg1m+8iwsX2vGhXyjZ5jft4VdiL+PyWy5h4ym2ov4B5Vifukr+CXrmb5ftSHrS0yLAerFo6Vl66kaWBD0tWnqWnrqRJUFPi5aepaduZEmE7mmxCLLxVF1dLUuXLpUpU6bIli1bZMyYMenGk/vnL3/5y1Hzia/cAqFfKNnmN/Nnr8rRY8fzLo3ep1fKQ9+8mI2nvAXxA8uxPnEde5KedrNcR9CTnhYB1otFS8/SUzeyJOhp0dKz9NSNLAl6WrT0LD11I0sidE+LRZCNp4qKCtm8ebOMHj06a+MpsxEVFyvk40O/UCzze+/D4zL3F81y8Gj7Y3huP6fbrh4QfYMd+rKMh34m/+K7Igkq6DO4fhATHKInTAUF6QkxwSF6wlRQkJ4QExyiJ0wFBekJMcEhesJUUJCeEBMcoidM5SVY8ns81dXVyYwZM6S+vr5L48k9hrd69WppamryglnKg/DCPLl6biPx1LfXVffuKYu+VtvtJuLdrTk9k70a6ElPiwDrxaKlZ+mpG1kS9LRo6Vl66kaWBD0tWnqWnrqRJUFPi5aepaduZEmE7mmxyJYt+cbTkiVLZM6cOXL33XfLoEGDoj2e3B1Qv/vd76I/X7x4cdSU4iu3QOgXCjq/55oOS+Oz+9NYc6+7SIYP6G0uH3Q88wd3cwDHS0qy/XPoSU+LAOvFoqVn6akbWRL0tGjpWXrqRpYEPS1aepaeupElQU+Llp6lp25kSfj2tJxbkI0nN6lU86nzBF0zasGCBXGNyuJ434VbjOO9daRVGp5oFveonXtNHF4t0644P6/1L8b55TWRbg7i/JLUZKMrWU160tMmwJ9nNi8tTU9NyPY+PW1eWpqerGNyMAAAIABJREFUmpDtfXravLQ0PTUh2/v0tHkVOl3ydzylgFpaWmTHjh3RnU5XXnml9O/fX2prawvtF8znl/uFefxEmyx6eq/s+NvRaE0HVp0u82+olZ6VFXmtcbl75oWW4yB6JitKT3paBFgvFi09S0/dyJKgp0VLz9JTN7Ik6GnR0rP01I0sCXpatPRs6J66QO5EyTee3D5O3/nOd6SmpqbLTJubm6NH8FatWhXXKfjjQ79QtPk99ccWWfn8G9E6V/aokB98ZYhcVNMr73XXxsv7g7s5kOMlK0pPeloEWC8WLT1LT93IkqCnRUvP0lM3siToadHSs/TUjSwJelq09Cw9dSNLwren5dyyZUu+8VRdXR3Na/ny5XL99den55h6/K6qqkoOHjwY1yn4430XbjGNt6flA/neL3eJu+vJvaZefp5MurRrI9NSBMU0P8t5o1nOD5XCcvTEnNAUPVEpLEdPzAlN0ROVwnL0xJzQFD1RKSxHT8wJTdETlcJy9MSc0FTonqhDd7mSbzy5R+xuu+226NvrJkyYILfffnv0fzt37pTJkyfLwoUL+cgdUCWhXyjdza/1eJvc82Sz7Dt0LFIadkFvmXvdoOiupzivcvWMY5brWHomK0tPeloEWC8WLT1LT93IkqCnRUvP0lM3siToadHSs/TUjSwJelq09GzonrpA7kTJN55S09uyZYt8+ctflkOHDsnQoUPl0UcfldGjR8f1KZvjQ79Qupvf8t+/Lmu3t98Rd+ZplbLgq7VyTp+esde9XD1jw3XzAfRMVpae9LQIsF4sWnqWnrqRJUFPi5aepaduZEnQ06KlZ+mpG1kS9LRo6dnQPXWBMmg8ubue7rnnHmlsbIxm6x6vW7p0qUyZMiWuT9kcH/qFkm1+2/cflUVP70mv8awvDJCr6vomsubl6JkIHBtPhWRMfzbrM1lmetLTIsB6sWjpWXrqRpYEPS1aepaeupElQU+Llp6lp25kSYTuabHIli35O54eeughueuuu6I7nRYvXiw333yz3HfffdEjdu7Ru3nz5vHOJ6BKQr9QOs/vvQ+Py9xfNMvBo62RzqghZ8nt1wwEpLBIuXliKvmn6Jm/XbYj6UlPiwDrxaKlZ+mpG1kS9LRo6Vl66kaWBD0tWnqWnrqRJUFPi5aeDd1TF8idKPnGU0VFRdRgcnc41dbWpmfrHr2bPn16tNdTW1v7ptF8dS8Q+oXSeX4P/nafvLDrnQikundPWfS12uhRu6Re5eaZlFt3n0PPZIXpSU+LAOvFoqVn6akbWRL0tGjpWXrqRpYEPS1aepaeupElQU+Llp4N3VMXyJ0o+cbTqlWrcj5S5+6ImjlzZlyn4I8P/ULJnN9zTYel8dn96TWde91FMnxA70TXuJw8E4Xr5sPomawyPelpEWC9WLT0LD11I0uCnhYtPUtP3ciSoKdFS8/SUzeyJOhp0dKzoXvqAgE2nl5++WUZMWKEOne399OOHTv4qJ0qJRL6hZKa31tHWqXhiWZxj9q518Th1TLtivMBIVukXDxtKvmn6Zm/XbYj6UlPiwDrxaKlZ+mpG1kS9LRo6Vl66kaWBD0tWnqWnrqRJUFPi5aeDd1TFwiw8eQer9u8eXO6odTc3CyPP/641NfXd5ite9xuzJgxfNQOqJLQLxQ3v58t/7ksenqv7Pjb0UhkYNXpMv+GWulZWQEI2SLl4LlixQobSow0PWPgZTmUnvS0CLBeLFp6lp66kSVBT4uWnqWnbmRJ0NOipWfpqRtZEvS0aOnZ0D11gTJoPHXXYGLjCS+P0C8UN7+b7vofsvL5NyKUyh4V8oOvDJGLanrhSIZkOXiy8WQoCCXKeknO0n0SPelpEWC9WLT0LD11I0uCnhYtPUtP3ciSoKdFS8/SUzeyJOhp0Sp8tiT3eOp8xxMbT/ELJfgLc8a/SM8rZsjxE+0bzU+9/DyZdGlNfLhuPiF4z298Q9h4Sq58WC/JWbLxlKwlPelpFeDPM6tY7jw96WkRYL1YtPQsPXUjS4KeFi0969tTP6PcCTae4goGcrzvwvU5XuvxNpn+P/6nVHz83Gi1hl3QW+ZeNyi666lQL5/z418Mk19Frl+ypvSkp0WA9WLR0rP01I0sCXpatPQsPXUjS4KeFi09S0/dyJKgp0VLz/r21M8o0MbTT3/6U/nUpz4Vze5Pf/qT3HrrrdG+T5mv1J+3tbXf5cJX9wK+C9fneMt//7qs3X4wmvyZp1XKgq/Wyjl9eha0HHzOz02E4yW7nPSkp0WA9WLR0rP01I0sCXpatPQsPXUjS4KeFi09S0/dyJKgp0VLz9JTN7IkfHtazi1btmTveLJMnI0nXct34foab/v+o7Lo6T1pgFlfGCBX1fXVQWImfM0vdZocL+aCdTqcnvS0CLBeLFp6lp66kSVBT4uWnqWnbmRJ0NOipWfpqRtZEvS0aOlZeupGloRvT8u5BdN4WrVqlezduxea+6BBg2TKlClQ1ndo9uzZ0tjYGA07dOhQaWpqSp+Cm+PUqVPT/7xz506pra0V9w1+Luteixcv7vBNfnV1dfLoo4+mv+3PMh/fhetjvPc+PC5zf9EsB4+2RhSjhpwlt18z0MKSdxaZ38Hvfcb0+dU/+F/d5pHxTIMpYY6XpCbvWEtWk570tAnw55nNS0vTUxOyvU9Pm5eWpqcmZHufnjYvLU1PTcj2Pj1tXoVOl+QdT4VG8fH5bkN0tznz0qVLo+EmTpwYNZbcP6c2S081m5YsWSLLli2LGlOuWTV27NiomeY2WU/dzeX+fPDgwR0aUZZ5hHhhPvjbffLCrnfaGY4dkWX/18joUTsfL8STjSd8JRBP/NP0JMfTjSwJelq09Cw9dSNLgp4WLT1LT93IkqCnRUvP0lM3siToadHSs/TUjSwJelq0Cp9l46nwxtAIrrm0YcMGWbt2rbj/vXv37nRTyn1A6pv87r33Xpk3b150V5O7w8k1o9zdUe5OJ3dsvq/QLsznmg5L47P70xwn/vBzWfGTBfnymI9DPNl4wlkRT/zT9CTH040sCXpatPQsPXUjS4KeFi09S0/dyJKgp0VLz9JTN7Ik6GnR0rP01I0sCXpatAqfZeOp8MbQCO6OJfdydzy5u5/GjRvX5TE613TatGlTlzueMu98ggbLEgrpwnzrSKs0PNEs7lE795o4vFrWPPid6A4zXy/Ek40nfDUQT/zT9CTH040sCXpatPQsPXUjS4KeFi09S0/dyJKgp0VLz9JTN7Ik6GnR0rP01I0sCXpatAqfZeOp8MbqCKl9m1KP1uVqPI0aNSq9x9PKlSujO53cHVDTp08Xd/ysWbM63CmlDv7fgVAuzOMn2mTR03tlx9+ORjMbWHW6zL+hVr71zZvYeEKLAciFUi/dTZXzA4rAEKGnAQuI0hNAMkToacACovQEkAwRehqwgCg9ASRDhJ4GLCBKTwDJEKGnActDlI0nD8jaEO6ROXc3U2oT9FyNp8yN0t0jeZmv+vr66PG79evXR/tFWV7uwgzhVXHR56Vi6DXtU2k7ISe2PiLy7htFObV/rfuz6bz+uenvTHmGKUABClCAAhSgAAUoQAEKUCBMAZ9P9MQVZOMprmDM412jaMaMGR0eq8t87C718e5xutQdUe7P3Abkrlnl9nXK3HDcNa1Se0BZTi2EjvCelg/ke7/cJe6uJ/eaevl5MunSmuh/F+P8+KgdXqHFuH742etJzk83siToadHSs/TUjSwJelq09Cw9dSNLgp4WLT1LT93IkqCnRUvP0lM3siRC97RYZMuy8RRXMMbx2ZpOqabSmDFj0o2mzG+1Sw2X2YhK3fkU944nnx3TpC/M1uNtcs+TzbLv0LGIaNgFvWXudYOkskcFG08xarS7Q5NeP+0UOZ4mZHufnjYvLU1PTcj2Pj1tXlqanpqQ7X162ry0ND01Idv79LR5aWl6akK29+lp89LSvj2189HeZ+NJEyrQ++6b6KZOndrl01N3Nblm0pw5c9Lvt7W138XjXu6uJrenU+Zjd64R5V7lusfT8t+/Lmu3H4wMzjytUhZ8tVbO6dMzbeb7wkTG4x1P+MWFeOKfpic5nm5kSdDToqVn6akbWRL0tGjpWXrqRpYEPS1aepaeupElQU+Llp6lp25kSdDTolX4LBtPhTcuiRFK+cLcvv+oLHp6T9p51hcGyFV1fTu4F+P82HjCL41iXD/87PUk56cbWRL0tGjpWXrqRpYEPS1aepaeupElQU+Llp6lp25kSdDToqVn6akbWRKhe1ossmXZeIorGMjxpXqhvPfhcZn7i2Y5eLQ1WolRQ86S268Z2GVVinF+bDzhF08xrh9+9nqS89ONLAl6WrT0LD11I0uCnhYtPUtP3ciSoKdFS8/SUzeyJOhp0dKz9NSNLInQPS0WbDzF1Qr4+FK9UB787T55Ydc70cpU9+4pi75WGz1q1/lVjPNj4wm/oIpx/fCz15Ocn25kSdDToqVn6akbWRL0tGjpWXrqRpYEPS1aepaeupElQU+Llp6lp25kSYTuabFg4ymuVsDHl+KF8lzTYWl8dn96VeZed5EMH9A76yoh8/PdCPI9XpLli3hyPFyAnrgVkqQnooRn6IlbIUl6Ikp4hp64FZKkJ6KEZ+iJWyFJeiJKeIaeuBWSDN0TMciV4aN2cQUDOb7ULpS3jrRKwxPN4h61c6+Jw6tl2hXnd7sayPx8N4J8j5dkqSKeHA8XoCduhSTpiSjhGXriVkiSnogSnqEnboUk6Yko4Rl64lZIkp6IEp6hJ26FJEP3RAzYeIqrVAbHl9KFcvxEmyx6eq/s+NvRaGUGVp0u82+olZ6V7d/sl+2FzM93I8j3eEmWMeLJ8XABeuJWSJKeiBKeoSduhSTpiSjhGXriVkiSnogSnqEnboUk6Yko4Rl64lZIMnRPxCBXhnc8xRUM5PhSulCe+mOLrHz+jUi+skeF/OArQ+Siml45VwKZn+9GkO/xkixVxJPj4QL0xK2QJD0RJTxDT9wKSdITUcIz9MStkCQ9ESU8Q0/cCknSE1HCM/TErZBk6J6IARtPcZXK4PhSuVD2tHwg3/vlLnF3PbnX1MvPk0mX1qgrhMzPdyPI93gqkiGAeBo+To1yPJXIFKCniUsN01MlMgXoaeJSw/RUiUwBepq41DA9VSJTgJ4mLjVMT5XIFKCniUsN+/ZUT0gJ8I6nuIKBHO+7cLONd8eqv8iBd1vzFu338Z7ywJRPZD0emZ/vRpDv8fKGzXIg4snxcAF64lZIkp6IEp6hJ26FJOmJKOEZeuJWSJKeiBKeoSduhSTpiSjhGXriVkgydE/EIFeGjae4goEcXwwXyrSHX4mtufyWS9h4iq2of0Ax1It+lvknOL/87bIdSU96WgRYLxYtPUtP3ciSoKdFS8/SUzeyJOhp0dKz9NSNLAl6WrT0rG9P/YxyJ9h4iisYyPG+CzfbeDN/9qocPdb+LXX5vHqfXikPffPirIci8/N9B5Lv8fIx7e4YxJPj4QL0xK2QJD0RJTxDT9wKSdITUcIz9MStkCQ9ESU8Q0/cCknSE1HCM/TErZBk6J6IQa4MG09xBQM5vpgvlDfe+VAanmiWD1pPRNpjP3m2zBjb3ySPzM93I8j3eCYwJYx4cjxcgJ64FZKkJ6KEZ+iJWyFJeiJKeIaeuBWSpCeihGfoiVshSXoiSniGnrgVkgzdEzFg4ymuUhkcX6wXims2ff9Xu2TfoWPRKrhvr7vnS4OlV88eplVB5ue7EeR7PBMYG0+yYsWKJMlyfhZSn0meDMdLUlOEnvS0CLBeLFp6lp66kSVBT4uWnqWnbmRJ0NOipWfpqRtZEqF7WiyyZXnHU1zBQI4v1gul8dn98lzT4Uj5zNMqZf4NQ+S8s04zqyPz890I8j2eGS3HAYgnx8MF6IlbIUl6Ikp4hp64FZKkJ6KEZ+iJWyFJeiJKeIaeuBWSpCeihGfoiVshydA9EYNcGTae4goGcnwxXijPvHJQ/v13r6eF7xx/oVw2qE9e4sj8fDeCfI+XF1w3ByGeHA8XoCduhSTpiSjhGXriVkiSnogSnqEnboUk6Yko4Rl64lZIkp6IEp6hJ26FJEP3RAzYeIqrVAbHF9uF0vTm+zL/N7vl+Im2SP+Gy/rJjZ89N++VQObnuxHke7y88bIciHhyPFyAnrgVkqQnooRn6IlbIUl6Ikp4hp64FZKkJ6KEZ+iJWyFJeiJKeIaeuBWSDN0TMWDjKa5SGRxfTBfK4fc/knue3CUHj7ZG8sMH9JbvThgklT0q8l4JZH6+G0G+x8sbj42nJOmyfhZSn0meBMdLUpN7PCWrSU962gT488zmpaXpqQnZ3qenzUtL01MTsr1PT5uXlg7dU5u/9j4ftdOEyuT9YrlQ3B1OP1q3V7bvPxrJV/fuKQu+Wit9elXGWglkfr4bQb7HiwXY6WDEk+PhAvTErZAkPRElPENP3ApJ0hNRwjP0xK2QJD0RJTxDT9wKSdITUcIz9MStkGTonohBrgwbT3EFAzm+WC6U1VvflF+/fCBSdXc4ff/Lg2VIvzNiKyPz890I8j1ebMSMD0A8OR4uQE/cCknSE1HCM/TErZAkPRElPENP3ApJ0hNRwjP0xK2QJD0RJTxDT9wKSYbuiRiw8RRXqQyOL4YL5cU9R+T+Z/6a1v72VRfINcOqEtFH5ue7EeR7vEQg//tDEE+OhwvQE7dCkvRElPAMPXErJElPRAnP0BO3QpL0RJTwDD1xKyRJT0QJz9ATt0KSoXsiBmw8xVUqg+NP9YXyxjsfSsMTzfJB64lIe+wnz5YZY/snJo/Mz3cjyPd4iWEK92BJ0tJ9FlKfSY7J8ZLU5Polq0lPetoE+PPM5qWl6akJ2d6np81LS9NTE7K9T0+bl5YO3VObv/Y+H7XThMrk/VN5obhm0/d/tUv2HToWaV9U00vu+dJg6dWzR2L6yPx8N4J8j5cYJhslSVJGn4XUZ5KDcrwkNbl+yWrSk542Af48s3lpaXpqQrb36Wnz0tL01IRs79PT5qWlQ/fU5q+9z8aTJlQm75/KC6Xx2f3yXNPhSPrM0ypl/g1D5LyzTktUHpmf70aQ7/GSBEU8OR4uQE/cCknSE1HCM/TErZAkPRElPENP3ApJ0hNRwjP0xK2QJD0RJTxDT9wKSYbuiRjkyrDxFFcwkONP1YXyzCsH5d9/93pa8c7xF8plg/okrorMz3cjyPd4SaIinhwPF6AnboUk6Yko4Rl64lZIkp6IEp6hJ26FJOmJKOEZeuJWSJKeiBKeoSduhSRD90QM2HiKq1QGx5+KC+UHDzwi83+zW46faIuEb7isn9z42XMLoo3Mz3cjyPd4ScIinhwPF6AnboUk6Yko4Rl64lZIkp6IEp6hJ26FJOmJKOEZeuJWSJKeiBKeoSduhSRD90QM2HiKq1QGx/u+UG769gypGf9dOXi0NdIdPqC3fHfCIKnsUVEQbWR+vhtBvsdLEhbx5Hi4AD1xKyRJT0QJz9ATt0KS9ESU8Aw9cSskSU9ECc/QE7dCkvRElPAMPXErJBm6J2LAxlNcpTI43ueF4u5w+taP14hUDYlkq3v3lAVfrZU+vSoLJo3Mz3cjyPd4SeIinhwPF6AnboUk6Yko4Rl64lZIkp6IEp6hJ26FJOmJKOEZeuJWSJKeiBKeoSduhSRD90QM2HiKq1QGx/u8UFZvfVN+/fKBSNXd4fT9Lw+WIf3OKKgyMj/fjSDf4yUJjHhyPFyAnrgVkqQnooRn6IlbIUl6Ikp4hp64FZKkJ6KEZ+iJWyFJeiJKeIaeuBWSDN0TMWDjKa5SGRzv60J5cc8Ruf+Zv6ZFv33VBXLNsKqCCyPz890I8j1eksiIJ8fDBeiJWyFJeiJKeIaeuBWSpCeihGfoiVshSXoiSniGnrgVkqQnooRn6IlbIcnQPREDNp7iKpXB8T4ulDfe+VAanmiWD1pPRKJjP3m2zBjbv1td342Z0MdLsox91Evm+XK8JFdPhJ70tAiwXixaepaeupElQU+Llp6lp25kSdDToqVn6akbWRL0tGjp2dA9dYHciQr3amtra/9aMb7KVqDQF4prNn3/V7tk36Fj7cbvviEP3/b30qtnDzaewKqr/sH/6jZZ6PXrPDDHAxcNjNEThAJj9AShwBg9QSgwRk8QCozRE4QCY/QEocAYPUEoMEZPEAqM0ROEAmOhe4IM3cbYeIorGMjxhb5QGp/dL881HY60zjytUt79nw/Kikd+klMv9DuQfM8vyVItdL2w0ZXkanX9LK5fsr70pKdFgPVi0dKz9NSNLAl6WrT0LD11I0uCnhYtPUtP3ciSCN3TYpEty8ZTXMFAji/khfLMKwfl33/3elrqzvEXyo/mzpQVK1aw8WSoH97xlLteDJRqtJDXQ7bBOZ66JKYAPU1capieKpEpQE8Tlxqmp0pkCtDTxKWG6akSmQL0NHGpYXqqRKZA6J4mjCxhNp7iCgZyfKEulKY335f5v9ktx0+0P815w2X95MbPngvtMeP7jqDQx0uyVAtVL92dI8dLcvW4x1OymvSkp02AP89sXlqanpqQ7X162ry0ND01Idv79LR5aWl6akK290P3tGl0TbPxFFcwkOMLcaEcfv8juefJXXLwaGukNHxAb/nuhEFS2aOCjScR8d3oSrJUC1Evuc6P4yW5emyUJKtJT3raBPjzzOalpempCdnep6fNS0vTUxOyvU9Pm5eWpqcmZHs/dE+bBhtPcb0SP3727NnS2NgomzdvltGjR6c/f9WqVTJ16tT0P+/cuVNqa2ulublZhg4dGv354sWLpb6+Pp2pq6uTRx99tMPnoCec9IXi7nD60bq9sn3/0egUqnv3lAVfrZU+vSqjf0bG892YCX08tBaQHLJ+yOegGY6HSmE5emJOaIqeqBSWoyfmhKboiUphOXpiTmiKnqgUlqMn5oSm6IlKYTl6Yk5oyrcnel7d5XjHU1zBGMdXVFTIypUrowZTZuNpy5YtMmbMGEk1m5YsWSLLli2TpqYmcY2qsWPHypQpU8Qdn/pCQvfngwcP7tCIspxa0oW7euub8uuXD0Sn4O5w+v6XB8uQfmekTwkZL/RGkO/5WepByyLrp32G5X2OZ9HSs/TUjSwJelq09Cw9dSNLgp4WLT1LT93IkqCnRUvP0lM3siToadHSs/TUjSwJ356Wc8uWZeMprmACx7sGUmbjyTWadu/eLUuXLk1/eipz7733yrx586K7mtwdTq4Z5e6Ocnc6rV27Nu+zSbJwX9xzRO5/5q/pc/n2VRfINcOqOpwbMp7vxkzo4+VdHFkORNaP4+EC9MStkCQ9ESU8Q0/cCknSE1HCM/TErZAkPRElPENP3ApJ0hNRwjP0xK2QZOieiEGuDBtPcQUTOL5z42nixIkybty4Lo/RuabTpk2butzxlHnnU76nk9SF8sY7H0rDE83yQeuJ6FTGfvJsmTG2f5fTQsYLvRHke3751ka245D143i4AD1xKyRJT0QJz9ATt0KS9ESU8Aw9cSskSU9ECc/QE7dCkvRElPAMPXErJBm6J2LAxlNcpQIfb2k8jRo1Kr3Hk3tMz93p5O6Amj59evRo3qxZszrcKYWeehIXims2ff9Xu2TfoWPRsBfV9JJ7vjRYevXswcZTloVg4wmtTmxPMPzT9GQS14M+yskEx7No6Vl66kaWBD0tWnqWnrqRJUFPi5aepaduZEnQ06KlZ+mpG1kS9LRo6dnQPXWB3Ane8RRXMIHjLY0nt7dT6uUeyct8uY3G3eN369evjzYit7zchRL3VXHJV6Ti/EvbP+ajY3Ji68Mi7x/K+2P/te7PpmP/uenvTPnO4dDHi4XDgylAAQpQgAIUoAAFKEABClCgaARWrFhRNOeinQgbT5qQh/c7N57cRuHu1XmPp9Rm4+49twG5e/TO7euUueG4e0wvtQeU5dTjdmifeeWg/PvvXk8Peef4C+WyQX26PQVkPN93BIU+nqUetCyyftpnWN7neBYtPUtP3ciSoKdFS8/SUzeyJOhp0dKz9NSNLAl6WrT0LD11I0uCnhYtPUtP3ciS8O1pObdsWTae4gomcHznxlOub7VLDeeOyfzWO/fnce94yrdj2vTm+zL/N7vl+Im26PRuuKyf3PjZc3PKIBdK6I0g3/NLoFTTH4GsH8fDBeiJWyFJeiJKeIaeuBWSpCeihGfoiVshSXoiSniGnrgVkqQnooRn6IlbIcnQPRGDXBk2nuIK5nl8c3Nzeq+mzI/IbCbNmTMn/VZbW3tTx73cXU1uT6fMx+5cI8q9fO/xdPj9j+SeJ3fJwaOt0fjDB/SW704YJJU92s+nuxdyYfpuzIQ+Xp6lmvUwZP04Hi5AT9wKSdITUcIz9MStkCQ9ESU8Q0/cCknSE1HCM/TErZAkPRElPENP3ApJhu6JGOTKsPEUVzCQ47NdKHes+osceLe9oZTPq9/He8oDUz6Rd+Mi9EaQ7/nls4bdHRP6D1bOL8lq4ebwyWrSk542Af48s3lpaXpqQrb36Wnz0tL01IRs79PT5qWl6akJ2d737Wk7u65pNp7iCgZyfLbCnfbwK7Fnt/yWS9h46kaRjSe8vHz/YOV4+NogSXoiSniGnrgVkqQnooRn6IlbIUl6Ikp4hp64FZKkJ6KEZ+iJWyFJeiJK/jJsPPmzLuqRsl2YM3/2qhw9djzv8+59eqU89M2L2Xhi4ynvGkodyH9xxCbs8AH0pKdFgPVi0dKz9NSNLAl6WrT0LD11I0uCnhYtPUtP3ciSoKdFS8+G7qkL5E6w8RRXMJDj87lQ3DfZPbbtLRn/qSp1M/HOTMh4vu8ICn28JEsVWT+OhwvQE7dCkvRElPAMPXErJElPRAnP0BO3QpL0RJTwDD1xKyRJT0QJz9ATt0KSoXsiBrkybDzFFQzk+GK8UEJvBPmeX5KlWoz1wvnhAlw/3ApJ0hNRwjP0xK2QJD0RJTyhrr9XAAAgAElEQVRDT9wKSdITUcIz9MStkCQ9ESU8Q0/cCkn69kTOiY2nuEplcLzvwkXG892YCX28JMsYWT+OhwvQE7dCkvRElPAMPXErJElPRAnP0BO3QpL0RJTwDD1xKyRJT0QJz9ATt0KSoXsiBmw8xVUqg+OL8UIJvRHke35JlnEx1gvnhwtw/XArJElPRAnP0BO3QpL0RJTwDD1xKyRJT0QJz9ATt0KS9ESU8Aw9cSsk6dsTOSc2nuIqlcHxvgsXGc93Yyb08ZIsY2T9OB4uQE/cCknSE1HCM/TErZAkPRElPENP3ApJ0hNRwjP0xK2QJD0RJTxDT9wKSYbuiRiw8RRXqQyOL8YLJfRGkO/5JVnGxVgvnB8uwPXDrZAkPRElPENP3ApJ0hNRwjP0xK2QJD0RJTxDT9wKSdITUcIz9MStkKRvT+Sc2HiKq1QGx/suXGQ8342Z0MdLsoyR9eN4uAA9cSskSU9ECc/QE7dCkvRElPAMPXErJElPRAnP0BO3QpL0RJTwDD1xKyQZuidiwMZTXKUyOL4YL5TQG0G+55dkGRdjvXB+uADXD7dCkvRElPAMPXErJElPRAnP0BO3QpL0RJTwDD1xKyRJT0QJz9ATt0KSvj2Rc2LjKa5SGRzvu3CR8Xw3ZkIfL8kyRtaP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+kUHL9lyxYZM2ZMeuTNmzfL6NGjo3+uqKiI/v+sWbNk6dKl6czEiRNl+vTpMmXKFPMZIxdK6I2Z0OdnLoocByD1wvFwAXriVkiSnogSnqEnboUk6Yko4Rl64lZIkp6IEp6hJ26FJOmJKOEZeuJWSDJ0T8QgV6bCvdra2trifhCPT06gublZhg4dKqlm06pVq2Tq1KnilmnJkiXRQPX19VJXVyfr16+X2tra6M93797doRFlOSPkQgm9MRP6/Cz1oGWRetE+w/I+x7No6Vl66kaWBD0tWnqWnrqRJUFPi5aepaduZEnQ06KlZ+mpG1kS9LRo6Vl66kaWhG9Py7lly7LxFFewAMe7RtOjjz4qa9euTX+6azLde++9smnTJhk7dmx0V5O7w8nd8fTaa69Fdzo1NTXlfTZI4YbemAl9fnkXR5YDkXrheLgAPXErJElPRAnP0BO3QpL0RJTwDD1xKyRJT0QJz9ATt0KS9ESU8Aw9cSskGbonYpArw8ZTXMECHD979uzoUzs/Rjdu3Lj0aJl3PI0fPz5951O+p4NcKKE3ZkKfX761ke04pF44Hi5AT9wKSdITUcIz9MStkCQ9ESU8Q0/cCknSE1HCM/TErZAkPRElPENP3ApJhu6JGLDxFFfJ8/G5Gk+u4ZTa42nx4sXR43XuDih3h9S6detkwoQJHe6UQk8duVBCb8yEPj+0FpAcUi/I56AZjodKYTl6Yk5oip6oFJajJ+aEpuiJSmE5emJOaIqeqBSWoyfmhKboiUphOXpiTmjKtyd6Xt3leMdTXMECHK81nlJDukfyUo/euf/v7pByj9/NmzcvvRE5enpuM/Nzzz0XjTNHAQpQgAIUoAAFKEABClCAAhSgwCkQePPNN81/5z8Fp5keko2nU6nfzdhuo/ANGzZ02ePJ3dWU+mY7twG5e8TO7euUueG4a1ql9oAqwqnxlChAAQpQgAIUoAAFKEABClCAAhQoIwE2nopwsXN9q13qdN1m46lGVOrOpzh3PBUhA0+JAhSgAAUoQAEKUIACFKAABShAgRIXYOOpSBfQNZOmTp2aPrudO3dKbW1t9M/urqbBgweL2+8psxHlMvnu8VSkDDwtClCAAhSgAAUoQAEKUIACFKAABUpYgI2nEl48njoFKEABClCAAhSgAAUoQAEKUIACFChmATaeinl1eG4UoAAFKEABClCAAhSgAAUoQAEKUKCEBdh4KuHF46lTgAIUoAAFKEABClCAAhSgAAUoQIFiFmDjqZhXh+dGAQpQgAIUoAAFKEABClCAAhSgAAVKWICNpxJePJ46BShAAQpQgAIUoAAFKEABClCAAhQoZgE2nop5dXhuFKAABShAAQpQgAIUoAAFKEABClCghAXYeCrhxeOpU4ACFKAABShAAQpQgAIUoAAFKECBYhZg46mYV4fnRgEKUIACFKAABShAAQpQgAIUoAAFSliAjacSXjyeOgUoQAEKUIACFKAABShAAQpQgAIUKGYBNp6KeXWK9NxWrVolTz75pOzcuVO2bduWPsuRI0fK5z73OfnGN74ho0ePTuzsOR49LcXEemG9FHO9IOfmanjgwIGJ/hzNNS7HQ1YFz9ATt0KS9ESU8Aw9cSskuWTJErnxxhultrYWicfOcLzYhB0+gJ70tAiEXi8Wi3yybDzlo1bGx8yePVsaGxsjgQkTJnSRWLduXfRnK1eulClTpsSW4nj0tBQR64X1Usz1gp7bxIkTZdy4cVJfX48eEivH8WLxdTmYnvS0CLBeMK0tW7bI9OnTo//o6V6TJ0+Wu+66S0aMGNHhA5LyfOihh6LPP3TokFRVVUW/086fP19qamo6jFdRUSGbN2+O/R8KOF47Kz2x64H1wnrBKqW4Umw8Fdd6FPXZvPzyy/LpT39aFi9e3O1fiFpaWuSee+6JmlPul4M4/wWI44nQE78kWC+sF7xaRHzXi+XckvqLEzomx0OlsBw9MSc0RU9UCsuVomdzc7O4u+pdE8j9R0/3u1HqjvvO/6EzifmtWbNGJk2aFDWcRo0aJU1NTdHvtO6fN27c2KHZlUSjhOOdbB7SU7+OWS+sF71KijPBxlNxrktRnpW7vfCxxx6TrVu3qudXV1cn3/3ud2XmzJlqtrsAxzspQ0+9jFgvrBe9Sk4mTkW9zJkzBz7FXA1+5EPc/DjeSSl65q4a1ktHH9ZLcdWLu7vj1ltvlZdeeind9HHNKHeXs7vTftasWbJ06dLopJNoPLm7m1xj6/nnn0/f4ZR5x1VmsyuJRgnHO/mUBD31f8OzXlgvepUUZ4KNp+Jcl6I8K/eL6YYNG2Tt2rXq+SXxL36Od5KZnmrJCeuF9aJXScfGk8+fZ6n/QukeD/nMZz6T81SXLVsmM2bMiPWoHcc7SUxP/cpgvbBe9Co5mfBdL7n+/Z5qmqaaT0n8vtTdZ7g7rW677TZZvXp1ekuJJBolHI+eluuP9cJ6sdRLMWXZeCqm1Sjyc0n9opH5X5yynXLqEZa4+zxxvHZdemIXBuuF9YJVSnvKd724Md0vi2effba4zX1zvZL4ixPHS7YRS096Wn6+sF6SrRd3x9PDDz/c7R337mfq1KlTozuf3J1QcffIc3eUDB06VBYsWJB12VP7Sbrfc924cfd44njt+8fSE/spw3phvWCVUnwpNp6Kb02K+ozct9a524/dv9zdho6f+tSn0uf7pz/9KWqSuF8AqqurO9yinO+kOB49LbXDemG9FHO9pJrI2v53STWeOF57NdATuypYL6wXrFI6/kcOHz/PXDPJNYJyjZVqPrmzi/uopPusefPmRXs7dffK/DKTuI0njifRY5OpLy+iZ+4rkfXCerH8rC6mLBtPxbQaJXAu7jbj++67L/qXg9vkMdvLPUqycOHCWBuLpz6X47V/cws9sYuD9cJ6wSqlPeW7XtyY7k6ryy+/vMs3I2Wet2sA9OnTJ5GfoRyv/a5RemJXBuuF9YJVSnvKZ700NDTIpZdemvMbk921fvXVV8sPf/jDWHuMph6py/ateZk+qWaX9iSAZsrx2oXoqVXKyd9d3COfrM/2Ox15/WF1UwwpNp6KYRVK9Bzcv+CPHDnS4exHjx5dsNlwvGRp6UlPiwDrxaLFLAUoQAEKUIACFKAABSiQEmDjibUQhID7ryQDBw6UQja+Ov9XLp/jBbFIRTQJ1ksRLUYJnIrvevFN4nt+vsfz7Rn6eL7Xz/d4oa+f7/mFvn5uc/Mbb7wxkTtUkbXxPR5yTszgAr7Xz/d4uASTiEBo68fGE7LqzJgFkvpFI/Pra91JuMfOst1amtQeHr7HQ2GT8gx9PN/r53u80NfP9/xCXz/f8/M9nu96CX083+vne7zQ18/3/EJfP7ehuft9020rUVVVFT3iN3/+/C6PSSfxrXZu7XyPh9aL77/4lup4vtfP93isl3aBpOqzWNcPXed8c2w85StXpsf5/EXDbSY5cuTI6F/6EyZMiPZjcRubu1fnb8xLovHkezw3D5+eoY/ne/18jxf6+vmeX+jr53t+vsfzXS+hj+d7/XyPF/r6+Z5f6OuX+tZT13AaNWpUtMm429jc/fPGjRujL9dJvZJoPPke71Q0unz/RdvneL7Xz/d4rJeTf+kv1eu9WNoWbDwVy0qUwHn4/kXD/Uvj1ltv7bBpnDsH980X69ati75Zb+nSpZFcEo0n3+P59gx9PN/r53u80NfP9/xCXz/f8/M9nu96CX083+vne7zQ18/3/EJfP3d3k/sPnc8//3z6DqfM/1CY+R8/k/iLqO/xfDcuQh/P9/r5Hi/09fM9P9/rV0wtBjaeimk1ivxcfP+i4W5n3LBhg6xdu7aLjHtvzpw56eZTEo0n3+P59gx9PN/r53u80NfP9/xCXz/f8/M9nu96CX083+vne7zQ18/3/EJfv+5+p0x9+9zq1avTd94n0XjyPZ7vv/iGPp7v9fM9Xujr53t+vtevmNoLbDwV02oU+bmcil80Hn74Ydm6dWtWmdTXrro7n9x/7Rs3bpzU19fnreh+cfM5nm/P0MfzvX6+xwt9/XzPL/T18z0/3+P5rpfQx/O9fr7HC339fM8v9PVzfxEdOnSoLFiwIOvvlO7O+8bGxqj55L7OffPmzbG+3Mb3eL7/4hv6eL7Xz/d4oa+f7/n5Xr+8/2JcgAPZeCoAaqgf6fsXDddMcv/id8/V19bW5mw+uTcXL14cq/HkezzfnqGP53v9fI8X+vr5nl/o6+d7fr7H810voY/ne/18jxf6+vmeX+jr5/7D5rx586K9nbp7pZpP7v24jSff4/n+i2/o4/leP9/jhb5+vufne/2KqS/BxlMxrUaRn4vvXzQcR0NDg1x66aXRt4l093r55Zfl6quvlh/+8Icyc+bMWIo+x/PtGfp4rBeR1F2ApdiI9V2fvusl9PmF7ul7/XyP53v9fI/n2zP08UJfv9Qjddm+RTnzl8zUv3NfeumlDhuOW38R9T2e77/4hj6e7/XzPV7o6+d7fr7Xz/rzqJB5Np4KqRvgZ/tszATI12VKvj1DHM/9AHevmpoaLyXje7zMSYW4fqdyfl4KJmMQ3+vne36+x/PtGeJ4vn+e+R7vVP58CbFefF/jp3L9TuVcCz2277/4hjqeazB390RGIdbQ93ipOYS6fqdqfoWojVL5TDaeSmWlTuF5+v5FkeMlu9ihe7q9LRYtWhTdFfelL31Jrr/++mQBO32a7/FCXz/OL9lypSc9LQK+f575Ho/Xg6Ua9Gzonr7/Ys/x9JqzJHx7ur2B3OOYkydPln/8x3+MddcbMk/f4/n25HhIFZR2ho2n0l4/L2fv+xdFjpfssobu6f5F9cgjj4j7lhm3H1hVVVVBm1C+xwt9/Tg/Xu8WAdaLRUvP+v555ns81oteA5ZE6J6+/2LP8SzVp2d9e27ZskVWrFgRbXNw6NChaF/aQjahfI/n25Pj6TVe6gk2nkp9BT2cv+9fFDlesosaumemltvvy22y6uuXAB/jhb5+nB+vd4sA68WiZcv6+Hnm++c168VWA1o6dE/ff7HneFrF2d737Zl5dmvWrJH/+I//iP4jqHuNHDlSbrnlFrn22msL8jiej/F8e3I8W72XYpqNp1JctVN4ziH+Yur7F2GO5+eWZPcv5d/85jddmlA333xzwX4JKPR4vP6S/eFHT3paBEKvl85/iSr0zzPf44W+fpyf5WrWsz7+Yh9646Kc5peaq3sc9ZlnnpEnn3yySxPqxhtvTHw/Ul/j8XrQf2ZYEr49LedWyCwbT4XUDfyzQ/yLve9fhDneZClUIyj0X3h4/SX7A5ae9LQIhF4v/PlpqQY9G3q9hDw/X3+xD71xUS7zy/xpkKqdH//4x7Jt27boLfco3g033BDdCZX0l+L4GI/XQ7JfZOTbU/+3VWETbDwV1rdsPt1355bjJVtaoXtqv/Dcf//9Mnr06GRRRaS7f6EkPV7o68f5JVua9KRnPgK+fp75/nnN6yGfauj+mJA9ffzFPvTGRTnNL3Ou7jFVdyfUww8/3KEJtXDhwoLche9jPF4PhWlC+WpUJvuTH/s0Np4wJ6ZAgVB/MfX9izDHK0wjqLtfeNxz+DNnzgSrPL9Y5r+gCzUer7/81qa7o+hJT4tA6PXCn5+WatCzoddL6PPz8Rf70BsX5TS/znN9/PHHZdmyZfKLX/zi/2/vbF6uqr44fvoDJBNHJSG9DAIj0XJgNUiofmhIg4w0CaHozQg0tKwcWVmIBYFlUiCRBr1MRKkc6CAQKoqgwkEGotFIyugP6Mf3yHo6nufc83LP2uve+9zPmWTPPWevvT977XX2WXvttZOfhiddTS2P8dBs87vcEc2zS9363IvjqQ89nq0l4PmhrQF45ZVX1oalespTWadPn66NgplkeW1U17N94yivTZ2GvUcJEufNm5d8MlFXv0nuv+jx3qaf4dmG0qV7sJ//RTtq5TKVo3mUjqD22tD9Tuxnv4UQ7Kfv+FPurFtuuaVWkT0/7FXWP//8UytzkuW1sQie7RtHeW3qNMw99u69+uqrk0RRta3TJPdf9HhvwzSaZ5s6DXsPjqdhyfFcKAEd4fv8888n3RtdbJDkffrpp9l3330X0s5oeSGNmjIheuFv3rx5Jpmkmn/VVVdlTz31VLZ161bXvfw6te+nn37KXn311UrKDz30UPbMM8+4bR+Mlhc93jXR+Oqrr/J8Y1U5F1566aXs5ptvzsR1Eq9ontH2LFreJOrAuNcZ++lnr6PH+1y3nzri/dtvv83t/3333ZetXr066XCSvOXLlw98v3sLj5bnXX/KyzKNQS1wWB4pMbn++uuzbdu2uUfz182H5CB5+umns0OHDrnNeaPlRY93bU0+f/78wH5Sfd54441G5/ekjAMcT5PSU2NYT00UFbr5999/V9Zu5cqVbh++5u2VM0iGVR/0KScB7733XrZnz57szJkzIeRTy9NLaenSpdn+/ftz42YT07rGydBt377drf0p9aVNe8oN8W7fbbfdluumHE2LFy/OxZ09ezZ79913s3vvvTf78ssv3ViqvSdOnBhYpl5Uq1atcuu/aHnR4930R3Zl9+7dsyYA3jylCCnHQ1nRonmmtmfl9qWWh/2cbbqwn+3NOfbT930UbT8VgffFF1/ki0q//fZb/kGvBNEPPvhgko9BzW0XLFiQvfPOO+2VrMedqeXJPj/55JPZjz/+mPPS+1QLPXXX119/7fb9IDn2DhwkU6fNXXfddUNRbNOecsGe7VPbbr311lyE5p/aHaJLc0Rx9rbVTfOhK664IvNsX7S86PFu+iO7cvDgwVl6781zKCV3fAjHkyPMaSpKH00aLEXvern95uTw5mL7Xk+ePJlPBCyqxPt0NDkSFP2gl/+wL6QubU8pz1Yhnn322Xy1Tob11KlTtdXzdBym1pc27Sk31rN9WrFYs2bNzMSqKMs+Wm3S1UUnqhwIf/zxR3b48OE8Gk9JysvXL7/8kk/yPMaf9CZSXhWbiPFuETMag+YoLK4wNU18uvZp6vFQV58InpKf0p5VtS+lPOznbOLYz+ZRj/28tD1tLtlPi+6yRVCLKpHjwuuEMnMkpIiWHvSOleMilTzNj95+++2ZubQiqM+dO1c7gPo4gsoFq8/uuuuu7K+//hoos8/8rE17yoI926eIIH0LffPNN7N0UE6/HTt2ZH/++WezwWq4Qxy1BXTLli35+33Dhg2zntDcVHOoPjyt0Gh5Vc2PGO+yj/Pnz88uXryYOwo1Dnft2jXTlzieeqsuBcwFAjK069evz44dO5Y87LiOlz7gZGzlUHn88cfdIjzUPnme61ZlPFcRouVF6+C46EuqdjetaOslvW7dut762TayS5NIRVj1nQhHy2vqn1Tjvdh/cmJqYiWn+osvvphvk3z44YddI8jGZTyk4hltz6LlNemp9+/joi/e7bLysJ8+9rqpf1KN92m1n+bE14f9kSNH3CJ05Eg4fvx47cKuZ0RJtLwmPfX+XVu/xDMiibd33duUV+fY1ZhfuHChSwRS28guOU48ovWi5TWxTjXei/2nd730VZdF3+N4auoZfp8KAk0TxdQQyqelKOrpo48+cnOCtYmg8VzxjZaXun/K5Y9aX1K3tynHjNeKb5sVdM+k5tHyBvVT6vFepZ/62+uvv55XSdsePB3box4PqXlG27NoeantCfbzcgLYz34al3q8T5v9LJ82pagnOTa8IuPbRNB4RsxEy+unzd2f9rIf3SXHPNGUo8vLcdEmAskzqXm0vEG9lXq8l/VT9nrnzp155JgWkbUI6ulojtHKwVLYajfqHphQ+Qqd3bhxY/brr7/2jqpoi2DQ0ZL333//xCb9bdv2FPfJqH/yySfZ999/X1n8pk2b3LhG60v0h2jddjr7zTM6UDx//vnn3hFUbfUqWp7qFTneBzmCVAdFPSmM3TPCMXo8RPNsq1eTfB/20y+HI/bTfyRgP32Z2ni3PE+WZ1Tbje644w5fYVNQmt6BR48ezd/zVZdnMmVFdGme65lns66Loh15luNw0FY7pV64cOGC27ea5ktLlixxW+hvUvdoebnbwKcAABX8SURBVKpP5Hgf5BgtRt/jeGrSEn6fCgIaLFrhKe5FTdVwS06o8uUBfu6557K7777bzZCmqve4liuP+o033pjveVfia53YoqiOG264If+3VvCUP8hzQhWpL01bxEyHPE8ps7DgquTikhd1QuK46lyXeo3beNckZNGiRa72JnI8jBvPLrowjvdiPy+9g7Gf46idWTZu433S7af0XA4nXUoq/sgjj4R9dI+nhvWrlT6o77zzzjw/64oVK/KUFpojKTWA/i3Gr732mlsEmdnrqoND+rWk+ummLWKac3s61qx9qk1VcnEtng06ATlF+ye9zHEb7xovnt9io+4fIp5G3QMTKl8e/b1799buQfeMEJA8nZ4nZ5NXOHMT+sgVbdWlGF1hdbNVNW/nniUctIi1osfdojEU3unFOlpfBvWtHdmt31Unz0tlv/nmm3l4bDGJpSZR+/btc3VaWL2LJ7VoMqMTY1JM8qMjyEYx3m0M6qROXSl5Ro+HUfDEfmI/u9hX7KdfBNkoxvtctp9ayLr22mtDFzsjI4LUd8XoChu3WoD03GJu5erDXomULQKpuBXM8k15LtRZ8m2dSDjoiogo0XztnnvuybZt2zbr5NwutrLq3kHfD3JEpXI6FeeFOtxJjsMUTpLoCLJRjHcbg3boU0qefXWt7/M4nvoSnNLnoz9Eoz+0o1e0i/LkqFi2bFne5B9++CFfafNKFm0cy1uLyqGeSob92GOPub0cR6UvVcPTWHsmAy3Lsb3pKVcpylFd5uhtyjc1jMkaRQRZsZ7SH8/cVVUMInmOajxEOSqxn9jPYeyMPYP97ENv9rPYTx+eUR/a0RFBRXlyCi1evDgHZif3eSWLtl4ozzeLjidLhu1xKprJi3Zc1GmbWK9duzZpmpKI8V6O6jLHXVO+qWFGYnQEWbGO0sfTp09nnrmrqhhE8hymDzyfwfHkSZOykhKI/DCMjggyeSdPnsyjVoqX5b/4+OOP3bY2SN77778/s/1LpyjouFWLAvI6hS2pQvQo3DvZpCXhrnM0eU4GTCfkbNLKSPHUtQjHmqFPHUG2efPmmS0OkqkIwBRHPo8Lzx4q3fgo9hP72agkLW/AfrYE1XAb9tOHY0QpkR+G0RFBkqdooKqTcG3bpn73ioCXPEVTWSSOUjxYFJDnKWwRejGMDK9k3yZbc8s6x4i388S+V3Rynfqy2B5zYv7777/DoOn0TMoIMs0JtfiunR92SWdTRKuNC89O8HvcjOOpBzwejSMQ/WEYHRHUdMpViom+jKhNJuy4bu0F16X99Z7JsOM0pVmSvRj379/vFtFl/ffss8/mSb/LiRflyLMXmMd++3JUU1k/vPWljmoqR5cxq8qZpW1wnolCx4lnswZ3vwP7+b9s1apVbsn4NeHFfmI/u4/E2U9gPz0opi0j+sMwOiKoab7g7SjRfPPll1/Ozpw5k3ecFj71txdeeGEmyt8zGXZa7ehWui0AeUZ0WZTRzTffnJ07d24mTYBqpneVdkxY+gePeX05qqmsH976Ukc4RQSZMZPcqpxZnmlkJGOceHbT5uHuxvE0HDeeKmT9jzgVLfrDMDoiqM542sTUVhe8lE/73vWisgSxevkrP5EZW8nzuqK3FhWTq1a1IcXWxeeff/4yUeYcMUeXXvjnz5/PdMJI39XDNo7RdevWuX1oN+lB08S16fny78pvsWbNmqxqclZ3AlZXOXb/KHhG5kDCft6YYT/bjw7s520Z9rO9vsx1+xn9YRgdEVS38Gnzl75zlqI2WaTfjh078gh//b8Y2+KcZ3S/5EZvtSsmp64aRSm2Liope/Eqpl44cOBAdvDgwezw4cPZ8ePHZxx+7Uf45Xe2cYxG5MyyWnk7uiwn2KBTAqW32iHidY0bT692DSoHx1NqwnO0/OgcHtETm1GsaMvxI7mHDh2aSUQtzjt37sz/7hnhMUgtJU+XkgR6XtE5guS4ePvtty9rwvz58/PcWVdeeWX2wAMPuLbR2mcv26KzSRFQypVgyTKLYeXDMi47ZoovLnPMeKxstalfygiyQTrvvRU0mif20z+iEvvpd8oc9nNpWMQv9rPNW+bye6LtZ/SHYXREkDl+lPi6mIha807lHI1ywkqe13a+osZE5wiy75ViHdQu5c5SknrP00AlQ+1T9JicSpJj81FFjSkNw/Lly/N+te+avtFWZcdM0fFjixZREWupIsgGRUin2Ao6Tjy7W+PuT+B46s6MJ7JLx/XK6xt1Klr0h6E6OWVEUJMjpqxkitDxPr56HBQ5ZY6LyPZVrRjaZFX1OHHixIzj0Cs6SM4XrUJqEqMJhxxammAoak3bgDxPhRlFBETRWVfuSy+GxXKjeWI/h4+oxH5e0lzs5/BWPnq8K9J10JUiAhf76XeqZPSHYeqIoCZHTFlPFb2tCJpy/tHhR994PJkyR1BkC6vmQ+YMeuWVVy7bZu4RHWRb0RYsWJA7JpWaQ1FcujT/9EgnUeQ3iggyc9ZV9aMHw2K50TwjdXMAvyuu+DciC9ioW4p8VwJtIpA8T0VT5SMnioNgeUUEtdl6Vq7DypV+xy2rbEXGyKEgo1d1bdq0yX1lpkqOV44LMb3pppvySCZLplin9J6npInjnj17Lgthtsimv//+O4njadDx45oA7Nq1yzWiKzoCom47XaqIrkie2M9+EZXYz/8sG/ZzuKlN5HjHfvq+j6Lt57h8GHpFBLXZelYeVYoS94xG0pj48MMPs4sXL1YO4ChHl0eOIJtv2uEydthMnWXyPCVNjhk5gSw9RjGySSkgitE7Xk4TyZCDSadu26XDX5Sna/v27cMZ5QFPRUeQ2Xx+0FY7LSJ4R3RF8nTtnCEKI+JpCGg8ciniKfpUtMiJ4lzv42LCQa1mjdLxJNl9I1hsu0JxX3s559KgPlX7i9sbh+l747lixYr8Jf/DDz/kL2TlKtDe+m+//TbTiYW6li7138ZhzkPPieEwHDyfsVXZquTiihDwjOgq1zs1T+ynp6bEl4X9/I859jNe/9pIxH765jicpg/DNvrV5x7bwSBHheZMVVeU40my+zpjyqkWukSUeUQHGU+bKynaUdHwR44cydauXZtHwCttwWeffZbnGPV2mmgxcNGiRa6LnX30q++ztpijcqqSi3v0WV0d5xrPcltxPPXV0Cl9fhQ5kIqoU38YSta4RASlUDG9KF9//fU8meOonRUeOS70ovjggw9mTvNQ35WTLVZxVDSSwoQ9TrjTy1+n2umFrxe98iUo7FiTK/3bVob0/7ZFtU/fqo2K2rL+M31V+Y8++mjSflWfeUaMVXEY5GhWaPe+ffsmepKD/cyyqIjKPmNs0LPYz0tksJ/DaRf2czhu9tSo7WfEh+G4RAT166nqp+WY0dV3wc+jbh45gmy+qXmXIu7Vd8rt2XTZAmXfnEuSY+8knV5ni8maA2uRTpclbvc6Ebi4w0Dlm77edddd7jlUixwtuswzYqyqnwY5muWIKuZBa+pjfp9NAMcTWjE0gZQ5kBQKrGSxdnKAjNzvv/8esvVLQEaxoh19ylUx79DQStDywegcQS2rld/WN9qqTlbRQWrh7R4h6zbxtmTmxeNfrT4ezq3yC3/z5s2zQqv1It66dWtSR5DGxj///JNZKHuX/q26dxy2amE/fbfyYj+/TDoGB4057Gc7a2R5e8pbU7Cf7fiV70ppP23uqXe2Lv1XER1e75+mFo8iIkgyjx49OjD1gmcEUkqbUcU2OkdQU/8Wf+8bbVUnyxykukfRTro8Dtax7zObY5q+asFVC69ezq1i29QWpW8xB5p+k7xt27ZlTzzxRBfkne/1XigYh62unSE4PoDjyREmRV1Kdqqr76lo5T38dce9puAevaIdfUqLOSq0/SsiYWR0josuOqG6XXPNNSEcutSr7l7pZzF5rOmrJgK6brzR//h45VjTS79q61uKiYYXq6pyuianVvsiInSwn8P1OvbT95TOLr2A/WxHC/vp62iuou5lP8uOkWhHSXREkEWd29Y3i5TRPF7/tgTSXtHxFh1elUOn3Wjqdld0jqAutdOirIczqIvMvvdKP4vJt01ftZ3PdEkOKC99KS6sVm19sxQbfdsV9XyXrZg2Jj0dv1HtHCQHx9Ooe2CC5Ecmb5ZHeP369Xnyuttvvz1fiVFOl7feemsgMc/Qy2hHV/QpgYJoqxZKBlh16WM7wik1QUOgtqrRERdFx5MSmWtyaCHA3hPl8qmSRRB1icD79K0+IrRKp+08VZd3sn0xmz9//mXb+OyYaX00WuLOYduE/RyWXPNz2M9mRuN+B/bzR9f3LfZz3tA8FfGk+ZHmRnrPbNmyJT/cZsOGDQOHkR1s4jHOvN/fTXVSRJCSfMtxoKsYhaPIMp2a651TUYxV5rp16yqrZ9vWmurO75cIREesmePJou+PHTuWrV69epb+ePRP+VTJYpn27rfdMR7yVIbaZVFiVWV67Fywcm3hrJyYXe9EbV3U3FNjdK5cOJ7mSk8mbscokjd38Qqr+Z5e7+iIoOhTWsSriW9fnpEf2onVv7H46IgLc/bIMauVJW3fKK4w2Yl6XiHITY5YTco1gfQ6zcQcPsWw6nIneOTlsjI1adu4cWNl7i2PU8Own41DqNcN2M8sec61Xh3U8DD2E/tZpyLR9lPzP+Vl1Du17WXb3tveX3dfdERQ2dFVdDxpbC5cuDDzyENkbW7Dtw/PUZ8y56EDXcqIjlgzZ48cJVoAVV6pM2fO5FUunqjntXBd54g1/eyjL2XW5vBRuwZdnuNBjrXvv/9+xvFblOlx6mIXXYq4F8dTBOU5IGNUyZvtBXL48OHGiCfPFSd1WWREUPQpVxZRJueSVvSqrj48oyeKox5io4i40MtKidEViltcEUkR6lze2lfm7b1Ca/pZXEVL2cdNjrW+7cN+zu49z4hK7Od/fD1OmUs51qrKxn7+77Ijz/vyx35eItg3+b0+ov/4449WEU/e+Z8iI4IUTaF8ORYxXVy4SvFhbxFlmrcod1bV1YfnqE+Z6zt+uz4fHbEmnXj44YfzbZjSm88//3wmulDsDxw4MOOI6tqWqvvLW/vK93jnyZJ+Ksqv2C6Pdgwqo2l+6d2+lG1pUzaOpzaUuKcXgaZB1aZwOyXCK6KijczUEUHFOkSf0tLkSGjDp+6eUX1o9633sM+PIuJiUF2lS0rE7bXaJDl12+nsN08nUZMjaNh+GvScfahVrWLZ6tfu3buTJ7EcNOlatWpVr2gy7Odrmbd+Fre6eusj9vNyR4wiKpVY1iuCs66/sJ/dtXmu20+9j5YsWTKzlag7oW5PpI4IKtdG/ffyyy/POAuKWw3t5LULFy70zt1qcpscCd1ozb57HE6Z69uGLs9HR6zV1a182nKXdgy6VwsTe/bsyapygtnBRd762XfO1aXd5uiqal+dbe0iY5zuxfE0Tr0xR+syiclHU0cEVXV1ylNayvKiQ7m7qLaHo7KLPI97oyMuPOrctQxzxFYlF9eRvZ45IOq2vnWtd5v7i1v7lCtr2bJl+WNnz57NIx91eZ8S2KZeugf72Y4U9vMSJ+xnO32Jvgv7+aub46JL302i/UwdEVTmZycu7tixI1+wKm91//jjj11zzMhWaxujvVu79GfqeycxuiQ6Yi11H1Tppw7M0VWVXFwpJyxaz6NudVvfPMovl2GLm/q7+nLx4sX5Leb0nbTDe5oY4XhqIsTvU0kgdURQW6hep7RUydNEWKdO7Nq1ayQTwkEMJnGiGB2x1lZ/PO+TLr755pvZu+++m+/pt0uOmn379rnrULR+qn07d+7MJ8Pl9tmE3JPnXC4L+zm63sV+jo59nWTs5y3j2TFjWKvUEUFtm6x5jdfJZEWZltNtVFHEde2fxFPmoiPW2uqP533SRTmYlM/ULqWZkCPK0+mkskehn3I+aTyU2ydH1Lh9o/XtVxxPfQny/JwkMM4RQR7A9aLau3dvVpe8uW9ycY96TlIZkREXo+ail6S28/XJw1DXBvRz1D3cTz720/ewi369MRlPYz/9+gn76cdyFCWNc0SQBw87pawuebtnsmiPOo9zGdERa6NmoTym8+YNf2plU/3RzyZC/X7H8dSPH0/PYQLREReRKGW4T506VSvS+7j6yPaNi6yUEWvj0sYU9UA/U1CNLRP7uTKZYza2J0cnDfs5HHvs53DcxuWpUURcRLZdjtFz587VivQ8rj6ybeMkK1XE2ji1MUVd0M8UVP8rE8dTWr6UPqEEWDGc0I6j2hCAwMgJYD9H3gVUAAIQmFACRFxMaMdRbQhAoJEAjqdGRNwwjQRYMZzGXqfNEICABwHspwdFyoAABKaRABEX09jrtBkC00EAx9N09DOthAAEIAABCEAAAhCAAAQgAAEIQAAC4QRwPIUjRyAEIAABCEAAAhCAAAQgAAEIQAACEJgOAjiepqOfaSUEIAABCEAAAhCAAAQgAAEIQAACEAgngOMpHDkCIQABCEAAAhCAAAQgAAEIQAACEIDAdBDA8TQd/UwrIQABCEAAAhCAAAQgAAEIQAACEIBAOAEcT+HIEQgBCEAAAhCAAAQgAAEIQAACEIAABKaDAI6n6ehnWgkBCEAAAhCAAAQgAAEIQAACEIAABMIJ4HgKR45ACEAAAhCAAAQgAAEIQAACEIAABCAwHQRwPE1HP9NKCEAAAhCAAAQgAAEIQAACEIAABCAQTgDHUzhyBEIAAhCAAAQgAAEIQAACEIAABCAAgekggONpOvqZVkIAAhCAAAQgAAEIQAACEIAABCAAgXACOJ7CkSMQAhCAAAQgAAEIQAACEIAABCAAAQhMBwEcT9PRz7QSAhCAAAQgAAEIQAACEIAABCAAAQiEE8DxFI4cgRCAAAQgAAEIQAACEIAABCAAAQhAYDoI4Hiajn6mlRCAAAQgAAEIQAACEIAABCAAAQhAIJwAjqdw5AiEAAQgAAEIQAACEIAABCAAAQhAAALTQQDH03T0M62EAAQgAAEIQAACEIAABCAAAQhAAALhBHA8hSNHIAQgAAEIQAACEIAABCAAAQhAAAIQmA4COJ6mo59pJQQgAAEIQAACEIAABCAAAQhAAAIQCCeA4ykcOQIhAAEIQAACEIAABCAAAQhAAAIQgMB0EMDxNB39TCshAAEIQAACEIAABCAAAQhAAAIQgEA4ARxP4cgRCAEIQAACEIAABCAAAQhAAAIQgAAEpoMAjqfp6GdaCQEIQAACEIAABCAAAQhAAAIQgAAEwgngeApHjkAIQAACEIAABCAAAQhAAAIQgAAEIDAdBHA8TUc/00oIQAACEIAABCAAAQhAAAIQgAAEIBBOAMdTOHIEQgACEIAABCAAAQhAAAIQgAAEIACB6SCA42k6+plWQgACEIAABCAAAQhAAAIQgAAEIACBcAI4nsKRIxACEIAABCAAAQhAAAIQgAAEIAABCEwHARxP09HPtBICEIAABCAAAQhAAAIQgAAEIAABCIQTyB1P4VIRCAEIQAACEIAABCAAAQhAAAIQgAAEIDAVBP4PSUvMkZPYWOAAAAAASUVORK5CYII="/>
          <p:cNvSpPr>
            <a:spLocks noChangeAspect="1" noChangeArrowheads="1"/>
          </p:cNvSpPr>
          <p:nvPr/>
        </p:nvSpPr>
        <p:spPr bwMode="auto">
          <a:xfrm>
            <a:off x="-1447800" y="861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60C119DC-E297-490A-BFAC-151394271C19}"/>
              </a:ext>
            </a:extLst>
          </p:cNvPr>
          <p:cNvSpPr/>
          <p:nvPr/>
        </p:nvSpPr>
        <p:spPr>
          <a:xfrm>
            <a:off x="450208" y="291646"/>
            <a:ext cx="19653892" cy="1103623"/>
          </a:xfrm>
          <a:prstGeom prst="rect">
            <a:avLst/>
          </a:prstGeom>
        </p:spPr>
        <p:txBody>
          <a:bodyPr wrap="square" lIns="178551" tIns="89275" rIns="178551" bIns="89275">
            <a:spAutoFit/>
          </a:bodyPr>
          <a:lstStyle/>
          <a:p>
            <a:pPr defTabSz="895656">
              <a:spcBef>
                <a:spcPct val="0"/>
              </a:spcBef>
              <a:defRPr/>
            </a:pPr>
            <a:r>
              <a:rPr lang="pt-BR" sz="6000" b="1" kern="0" spc="-74" dirty="0">
                <a:solidFill>
                  <a:srgbClr val="002060"/>
                </a:solidFill>
                <a:cs typeface="Calibri"/>
              </a:rPr>
              <a:t>Índice de Realização do PE 23-27 - trimestral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3528BB3-DCF4-49BE-AC32-3043A1BB7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850" y="3529693"/>
            <a:ext cx="6644701" cy="3676650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97760A20-1EDA-4509-BE5A-C1EB414CC440}"/>
              </a:ext>
            </a:extLst>
          </p:cNvPr>
          <p:cNvSpPr/>
          <p:nvPr/>
        </p:nvSpPr>
        <p:spPr>
          <a:xfrm>
            <a:off x="12163343" y="6466743"/>
            <a:ext cx="1008112" cy="685800"/>
          </a:xfrm>
          <a:prstGeom prst="roundRect">
            <a:avLst/>
          </a:prstGeom>
          <a:noFill/>
          <a:ln w="117475">
            <a:solidFill>
              <a:srgbClr val="0099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E11B294C-4A7E-415B-A058-66D3A66C0364}"/>
              </a:ext>
            </a:extLst>
          </p:cNvPr>
          <p:cNvSpPr/>
          <p:nvPr/>
        </p:nvSpPr>
        <p:spPr>
          <a:xfrm>
            <a:off x="3504153" y="3498343"/>
            <a:ext cx="2484000" cy="3708000"/>
          </a:xfrm>
          <a:prstGeom prst="roundRect">
            <a:avLst/>
          </a:prstGeom>
          <a:noFill/>
          <a:ln>
            <a:solidFill>
              <a:srgbClr val="29B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Índice de Realização do PE 23-27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0" i="0" u="none" strike="noStrike" kern="1200" cap="none" spc="0" normalizeH="0" baseline="0" noProof="0" dirty="0">
                <a:ln>
                  <a:noFill/>
                </a:ln>
                <a:solidFill>
                  <a:srgbClr val="02204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95%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Meta de 94%</a:t>
            </a:r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7F1F912C-40EA-4A0B-8825-75647D83FF21}"/>
              </a:ext>
            </a:extLst>
          </p:cNvPr>
          <p:cNvSpPr/>
          <p:nvPr/>
        </p:nvSpPr>
        <p:spPr>
          <a:xfrm>
            <a:off x="13389347" y="4363732"/>
            <a:ext cx="792088" cy="392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F8E123B0-E7F5-4323-9AEA-389843C2A647}"/>
              </a:ext>
            </a:extLst>
          </p:cNvPr>
          <p:cNvSpPr/>
          <p:nvPr/>
        </p:nvSpPr>
        <p:spPr>
          <a:xfrm>
            <a:off x="13369120" y="5134681"/>
            <a:ext cx="792088" cy="392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CB62D5FF-D7E6-4E0D-9BDF-4595E567157D}"/>
              </a:ext>
            </a:extLst>
          </p:cNvPr>
          <p:cNvSpPr/>
          <p:nvPr/>
        </p:nvSpPr>
        <p:spPr>
          <a:xfrm>
            <a:off x="13389347" y="5927432"/>
            <a:ext cx="792088" cy="392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6F420D9-FF32-4140-ACA6-5ED43F3A0DE1}"/>
              </a:ext>
            </a:extLst>
          </p:cNvPr>
          <p:cNvSpPr/>
          <p:nvPr/>
        </p:nvSpPr>
        <p:spPr>
          <a:xfrm>
            <a:off x="14395911" y="4235867"/>
            <a:ext cx="2834463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2"/>
                </a:solidFill>
              </a:rPr>
              <a:t>D1 – Gestão de CPPs e AIPs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92953DC8-3F9B-4344-B6AF-ECFF29BF3673}"/>
              </a:ext>
            </a:extLst>
          </p:cNvPr>
          <p:cNvSpPr/>
          <p:nvPr/>
        </p:nvSpPr>
        <p:spPr>
          <a:xfrm>
            <a:off x="14395911" y="5033392"/>
            <a:ext cx="2834463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2"/>
                </a:solidFill>
              </a:rPr>
              <a:t>D2 – Comercialização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48B22DFC-F8F6-44E3-B0AD-E53BA99F2B17}"/>
              </a:ext>
            </a:extLst>
          </p:cNvPr>
          <p:cNvSpPr/>
          <p:nvPr/>
        </p:nvSpPr>
        <p:spPr>
          <a:xfrm>
            <a:off x="14395450" y="5830917"/>
            <a:ext cx="2834463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2"/>
                </a:solidFill>
              </a:rPr>
              <a:t>D3 – Estruturação da PPSA</a:t>
            </a:r>
          </a:p>
        </p:txBody>
      </p:sp>
    </p:spTree>
    <p:extLst>
      <p:ext uri="{BB962C8B-B14F-4D97-AF65-F5344CB8AC3E}">
        <p14:creationId xmlns:p14="http://schemas.microsoft.com/office/powerpoint/2010/main" val="4221559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" descr="data:image/png;base64,iVBORw0KGgoAAAANSUhEUgAABJ4AAAJWCAYAAAAZeE0JAAAgAElEQVR4XuzdC5xdZXn3/WtmMpOQMSGZ4QxCSKI0iEYlpFqSVOOjhKSvh3pKIFhUTEh8pOBTA0K0j3IQgq+2FAKJ8RUkDIPFtr6+xCS+ok2CIobWKAcpyXBoDJDD5HycJPN87jWunT0ze/Z1X+vE7LV/6/PxA8n+r7Xu+7uuNUOvrnXvms7Ozk5hQwABBBBAAAEEEEAAAQQQQAABBBBAIEGBGrfReEpQlEMhgAACCCCAAAIIIIAAAggggAACCAQCNJ4oBA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pr94POnTtX7r77blm9erVMmDCh8GFra6vMmDGj8OcNGzbIyJEjgz/39VlbW5uMGjUqyNx2220yb968wv6jR4+We++9t9s5Mpgep0AAAQQQQAABBBBAAAEEEEAAAQRKCtB4Srkwampq5MEHHwwaTMWNpzVr1sjEiRMlbDYtWLBAFi9eLOvXr5dyn7km1qRJk2T69Onijt3Z2RnMwP39iBEjujWiUp4ah0cAAQQQQAABBBBAAAEEEEAAAQTKCtB4yqhAXJOouPHkGk0vvviiLFy4sDCCMPPLX/6yz89uuukmmT9/fvBUk3vCyTWq3NNR7kmn5cuXZzQbToMAAggggAACCCCAAAIIIIAAAgjoAjSedKNEEj0bT1OmTJHJkyf3elXONZZcE6mvz1atWtXriafiJ58SGSwHQQABBBBAAAEEEEAAAQQQQAABBBIQoPGUAKLPIZJqPI0fP76wxpN7hc81qdwTUJdffnnw2t6cOXO6PUXlMzYyCCCAAAIIIIAAAggggAACCCCAQBoCNJ7SUC1xzKQaT25tp3Bzr+sVb26hcff63cqVKwuLlPtOzz1p9cwzz/jGySGAAAIIIIAAAggggAACCCCAQB8CtX/xBZFBx0f3ObBTjv7yn0ruf+655wYPoFTKRuMpoyvVs/HkFgN3W881ntxTS9/85jf7/Cz81ju3ALlrFrl1nYoXHHev8IVrQFmmdskll0hLS4tll1hZzheLr9fOeOJpEaBeLFp6Fk/dyJLA06KlZ/HUjSwJPC1aehZP3ciSwNOipWfx1I0siWr0nLkk/oMdS684tyRz1p6Wa10qS+MprqDn/j0bT1G/1S48nTte8Tfiub+P88RT1oXL+TwLxzOGpyeUZwxPTyjPGJ6eUJ4xPD2hPGN4ekJ5xvD0hPKM4ekJ5RnD0xPKM4anJ5RnDE9PKM9Yf/Cc9f3nZN+hI54j7h1rHFgniy47h8ZTZMEq2bGtra2wHlPxlIsbRtdee23ho87OzsK/u9fo+vrMPdXk1nQqfu3ONaLcFnWNp/5wY6ZZFswvWV088bQIUC8WLT2Lp25kSeBp0dKzeOpGlgSeFi09i6duZEngadHSs3jqRpZE5p4zPyVf/9YiWb95v2zYsk/athyQ13Yd8hryX7/zRHH/s2xZz88ytlJZnniKK5iT/bMuXM6XbOHgiadFgHqxaOlZPHUjSwJPi5aexVM3siTwtGjpWTx1I0sCT4uWnsVTN7Ik8ua5acdBeWHrgaDR5P73wpa9IjW1KsnghjoZfdJxMvLEQTLqxONk9EmDZcigOnW/noGsPc0D7LEDjae4gjnZP+vC5XzJFg6eeFoEqBeLlp7FUzeyJPC0aOlZPHUjSwJPi5aexVM3siTwtGjpWTx1I0uikj13Hzgi6zfvkw1b9gdPMrlGk88rdHW1NXJm06Cg0eT+d/YJg+S0YQMtbH1ms/aMO2gaT3EFc7J/1oXL+ZItHDzxtAhQLxYtPYunbmRJ4GnR0rN46kaWBJ4WLT2Lp25kSeBp0dKzeOpGlkR/8Ly69XnZuqfDMuxuWbe4zbHFcXof5uShDX96kmlw0Gg6q3mQ1Nd1LYmT9Ja1Z9zx03iKK5iT/bMuXM6XbOHgiadFgHqxaOlZPHUjSwJPi5aexVM3siTwtGjpWTx1I0sCT4uWnsVTN7Ik+oNnEt8yF8655ytzt3/lGmm5b4mFJFY2a89YgxURGk9xBXOyf9aFy/mSLRw88bQIUC8WLT2Lp25kSeBp0dKzeOpGlgSeFi09i6duZEngadHSs3jqRpbE6+F553fuk007DgWLfG/edUiWP90uR46We2ap/IwG1NXI5yaeVvKVuddjfi0tLZZL8LpmaTy9rvz95+R5v1GYX7K1hieeFgHqxaKlZ/HUjSwJPC1aehZP3ciSwNOipWfx1I0sCTwtWnoWT92oVKJ9b0e35tKru7oaTRu37RWpHRDpoFFemcv79YsEWbQTjae4gjnZP+83CvNLtlDxxNMiQL1YtPQsnrqRJYGnRUvP4qkbWRJ4WrT0LJ66kSWBp0VLz1ajZ+w1l2pEOiM+wNTUWC+nDWsQ12Q6aWiDnDK069/d/6Ksy5T366dXcPkEjae4gjnZP+83CvNLtlDxxNMiQL1YtPQsnrqRJYGnRUvP4qkbWRJ4WrT0LJ66kSWBp0VLz1ajZ5JrLpUSTrq5VO4q5v366RVM4ymuUVXsn/cbhfklW8Z44mkRoF4sWnoWT93IksDToqVn8dSNLAk8LVp6Fk/dyJLA06KlZ/Pm6dZSat97WLbuOSQ79h2RO5fcJxd/6OOyc//h4O/dK3Kbd3dInO98cw87Nffx5NK8L3xOWpZ+X4dPKJG365cQS+EwPPGUtGiFHs96ozz6h+0VOlOGjUA+BSb/2XDviVnvd+8D9xHkfHEFu++PJ54WAerFoqVn8dSNLAk8LVp6Fk/dyJKoRs+4r741DKiVU49vkB37DgcNpqS2KE8uVeP1S8o7jePQeEpDtQKPab0xaTxV4EVmyLkWoPF07PJaf57FLQzOF1eQxlqygnjiGV2An2fR7UrtiSeeFoH+UC9pv/rW06OutkaaGgeIaywF/xxcL0MHd/2z+O9dzrr1B0/rmC35rOdnGVupLI2nuII52d9auDSecnLhmUZuBGg80XhKq5itvx/ijoPzxRWk8ZSsIJ54Rhfg51l0Oxp5ydr15Xnnd+7r9o1wy59uF/eKXNTN7Rm2iAbV1x5rKDXWy7+v/LF85tJPBA2lYa651Fgvxx8X7VvnfMbH/eejlF2GxlN21v36TNYbk8ZTv76cDK4KBWg80XhKq+ytvx/ijoPzxRWkUZKsIJ54Rhfg51l0OxpPydm5tZQ27Tgkr+06JJt3HZJXd3X9+8Zte0VqozV+XMPINY66GkgDZHiPJ5TcZ67xVLxxPyR3Td2RsvaMO3oaT3EFc7K/tXBpPOXkwjON3AjQeKLxlFYxW38/xB0H54srSKMkWUE88YwuwM+z6HY0nroE4q65VFMj0hnxAaYo6yqVu+LcD5V9P8QdPY2nuII52d/6g4DGU04uPNPIjQCNJxpPaRWz9fdD3HFwvriCNEqSFcQTz+gC/DyLbkfjqUsg7TWXkm4u0XhqSbboyxwt658vcSdG4ymuYE72txYujaecXHimkRsBGk80ntIqZuvvh7jj4HxxBWmUJCuIJ57RBfh5Ft2uGhpPbi2l9r2HZeueQ7Jj3xG5c8l9cvGHPh58G5z7e/eK3ObdHYU1k6Jouoedmhvr5bRhDXLy0AY5aWiDnDK069/nfeFz0rL0+1EOG2kf7odIbH3ulLVn3NHTeIormJP9rYVL4yknF55p5EaAxhONp7SK2fr7Ie44OF9cQRolyQriiWd0AX6eRbfrr42nuK++NQyolVOPb5Ad+w4HDaaktihPLlGfSel3HSfvnnG1aDzFFczJ/tYbhcZTTi4808iNAI0nGk9pFbP190PccXC+uII0SpIVxBPP6AL8PItu118bT2m/+tZz3nW1NcHi3a6xFPxzcL0MdQt691jM2+WsG/VpFSufz7tnXC0aT3EFc7K/9Uah8ZSTC880ciNA44nGU1rFbP39EHccnC+uII2SZAXxxDO6AD/Potu9Ho2nrF59C1tE7lvfCg2lxnr595U/ls9c+omgwdT1bXH14r49Lq2N+kxWNu+ecbVoPMUVzMn+1huFxlNOLjzTyI0AjScaT2kVs/X3Q9xxcL64gjRKkhXEE8/oAvw8i27n23jqr6++uYaRaxx1NZAGyPAeTyi5z1zjqXijXtKvl2TPUF2/H+La0XiKK5iT/a0/6Gg85eTCM43cCNB4ovGUVjFbfz/EHQfniytYXf8hTL1QLxYB6sWipWdfL0+36HbHEbcwd4fc/MhL+kATTPDqW3TM16teoo/Ytmfe52fT6J2m8RRXMCf7W28UGk85ufBMIzcCNJ5oPKVVzNbfD3HHwfniCtJ4SlYQTzyjC1Tjz7O4TyA1DqyTi97SFDSVuppLh+VAx1HZc/CwbNmxV6SuodsFcd/aZl/d6Nghivfn1bfote6zZzXeDz4uUTNZe0YdZ7gfjae4gjnZ31q4NJ5ycuGZRm4EaDzReEqrmK2/H+KOg/PFFaRRkqwgnnhGF6jGn2dZL77te3V49a23VDXWp2+9RMnl3TOKSfE+NJ7iCuZkf+uNQuMpJxeeaeRGgMYTjae0itn6+yHuODhfXEEaJckK4olndIG8/TzLevHtUvKDG+qkcWBtsOh2fV2tnDikXurraoI/u88GN9QG6yq5vzvhDQ3SMKDrsyhb3q5fTwPmF6Uq+t4n755xtWg8xRXMyf7WG4XGU04uPNPIjQCNJxpPaRWz9fdD3HFwvriCNEqSFcQTz+gC/eHnWdxX3xoG1MqpxzfIjn2HZef+w9ExeuwZpYE057OfkpaWlsTGoB2oP1w/bYxxPmd+cfR675t3z7haNJ7iCuZkf+uNQuMpJxeeaeRGgMYTjae0itn6+yHuODhfXEEaJckK4olndIH+8PMs61ffWHy7susl+uj1PfvD/aCPMnoi7/OLLtO1J42nuII52d96o9B4ysmFZxq5EaDxROMprWK2/n6IOw7OF1eQRkmygnjiGV0g7Z9nWb/6xuLb0WvBZ8+066XnGDifz1Xxz+Td01+idJLGU1zBnOxvvVFoPOXkwjON3AjQeKLxlFYxW38/xB0H54srSKMkWUE88YwuUOrnWX999Y3Ft3tfZ34fRa/9UnviWdmecUdP4ymuYE72t/4goPGUkwvPNHIjQOOJxlNaxWz9/RB3HJwvriCNkmQF8cQzukCpn2e8+pasZ/Sj6Xvy+0g3siTwtGjp2aw99RGVT9B4iiuYk/2thUvjKScXnmnkRoDGE42ntIrZ+vsh7jg4X1xBGiXJCuKJZ3QB9/Pszu/cJ5t2HJLXdh2SzbsOyfKn28W9Ihd1c3vW/GlnXn2Lqui3H7+P/Jx8U3j6Svnlsvb0G1XfKRpPcQVzsr+1cGk85eTCM43cCNB4ovGUVjFbfz/EHQfniytIoyRZQTzx1AXa93Z0ay69uqur0bRx216R2gH6AUokePWtNwq/HyKVUp874YlnsgLlj0bjKUvtfnwu6w8eGk/9+GIytKoUoPFE4ymtwrf+fog7Ds4XV5BGSbKCeObdM+6aSzU1Ip0RH2BqaqyX04Y1yMlDG+SkoQ1yytCuf3f/q68Ln2vyvwL8/PS38kni6aPkn8HT38onmbWnz5jKZWg8xRXMyf7WwqXxlJMLzzRyI0DjicZTWsVs/f0QdxycL64gjZJkBfHM2jNuI2jY4AHy+feeXhj2lt0dhX9f9N375KOfvKTw5617OmTVf+1Ic4qSdHOp3GD5+ZnspcQTT4tA3uvFYlEqS+MprmBO9rfeKDSe/C78P3797+SV/35Rbv3Ow347xEhd97mPyTveNUk++dmrYhyFXStVgMYTjae0atf6+yHuODhfXEEaJckK4pm3RlDP+iheMylK7bj9m/t4cmneFz4nLUu/H+Wwkfbh52cktj53whNPi0De68ViQeMprlaO97feKHlpPP182b/ITf/rim5Xdtbf/e/Emjc9G0+uOeS2NBpR1dZ4KnXtPjjjM/K3X/1mandqmtcv7qBpPNF4iltDfe1v/f0QdxycL64gjZJkBfHM+lvYkmgE2V9S06smypNL/DzTXS0JPC1aehZP3ciSyLunxYLGU1ythPefO3eu3H333YWjdha9IN7a2iozZswofLZhwwYZOXKktLW1yahRo4K/v+2222TevHmFzOjRo+Xee++VCRMmmEdqvVHSaDy9veV95nFbd/jtJT/rtkvYvPjZs+3B37unk2Z+4J2SVPOJxpP1Cvnn0752pUbi23h66snH5W9nTpWwrvxnFT1J4+mYnfXnWXT1rj05X1zB7vvjiadFgHqxaPXOum9Xa997WLbuOSQ79h2RO5fcJxd/6OOyc//h4O/dotmbd3cUvkUtytniNpLKndMtwN0woKvNVF9XK+7P4TZscF3wd12f1QSf/fCHP5SPfvSjwb+Hayi5jMuGW9dnXfu5Yxcf0zp/6tMqVj6PJ54WAerFopV+llft0jcueYYFCxbI4sWLZf369cHnrgnlmkrLly+XNWvWyMSJEyVsNhVnXW7SpEkyffp0qampkbBZ5f5+xIgR3RpRlqlZb8y8Np6cWZKvxyV5LO16VusTT8XNnYe+e4f8fz+4T+5f8aTGlernNJ6681p/vsS9OJwvriDXL1lBPPGMLlDq51ncV98aBtTKqcc3yI59h4MGU5IbjSDu9yTrqeex+P2erC6eeCYrUP5oNJ6y1C46V89GUfgkk2skuUbTiy++KAsXLizs4ZpMq1evlptuuknmz58fPNXknnByjSv3dJR70sk1raJu1h881dZ4cg2Nxd/83wXef1y6TM47/13H/vz1v5P/98H/p/DnsBnSs/HU88/vG9PU7ZJdMGFy4TU8ly11zHAH12j6zZpHgz+6V8zc01rFazz1HHPar6FFrb2o+/V84skdx5mtfeznQePJ/bvbnItzKn6Kra/rWeqY4VNwS1f+h/zge3d2W7MrbDCFc3DncFtxrbg/u31PfeMISfOa8MTTsUqy/jyLWoPhfpwvriD/h1qygnjm3TPrV9/qamukqXFAsEh28M/B9TJ0cNc/i//e5awbPz+tYuXzeOJpEaBeLFp6Nu+eukD5BI2nuIIR9y9+wskdImw8uaec3GeTJ0/u9RqdazqtWrWq1xNPxU8+RRyO+VWRvDaewkbC/P97ibx36l8HnGGzIGwmhZmwmeAaHG8b9xeFfPHrWFrjqfh6uSZUeN5yxwwbLK4pFY4pHGPYXOk5ZrePO37Szae2LQfk1207ZX/H0ail573foPpaGfvGN8hbTmsM9tFetQsbdz1fm9SuZ/F1CK//fz6+KmgI9ryel110vnzmb28oXPtwMqWeeEr7mtB4OlZKef/Fz/y8f2x4BfH0YvIO4elNVTKY9atv7ndroaHUWC//vvLH8plLPxE0lNy3w7nP4rxqpmlQL5qQ7XM8bV5aGk9NyPY5njYvLZ21pzYe7XMaT5pQip+7J5Zco6l40xpP48ePL6zx9OCDDwZPOrknoC6//PLgWHPmzOn2pJTv8K2Fm7fGU7FT2FAK/65Uc8H93V994m9KLkJe/LqXb+NJWzuo5ytkpc5f/Kpdz+ZJ2EBJ+jW0f/mPLcGj+lltbj2Gy959SrfGU/G5ixuGfb3mqF3Pcs2lUp+Nu/C9vRY0L9V4Svua0Hii8ZTWfWj9/RB3HJwvrmD3/fFM37O/vvrmGkaucdTVQBogw3s8oeQ+c42n4o16Sb9ekj0D9zue0QW436Pbldoz755xtWg8xRVMaP/iV+2mTJnS5xNPbm2ncHOv5BVvbqFx18xauXJlsBC5ZXM3imW74qt3WeJe2f6wuLhr3vzx5Re6rRHU83W4cDLFT9L0zJx25tmF173cq1rht9iVaoaUer3LnaOvY4afFTdZ3N/1bDz1fB2wr/N4XZw+Qk9v2itrX9wlR9J/4Elqa2rkLacNlgvOHhqMRptPX40n7XoWP9G2bfOr3RYJL3VM18ja9PILwZh6PhVXvP6UO2+a12TJ1z8f51KyLwIIIIBARIHayfMj7hlxt86jIgd3iRzcHfyzc/8ukcP7uv5Z9PficmwIIIAAArkVaGlpqZi50XjqJ5fKNZEeffTRYJ0m96qd23qu8RQuNu4+cwuQu1fvwny44LhrWoVrQFmmZu3Q5u2Jp57falfc1OnrdarQt+fTR9Ynnko9CVPumO68pcb0ejzxZKmxpLNRG0/a9Sz2/d3aXwbD/tuvfjP4Z7nF4ovXl+KJp+5X2/rzJW6tcL64gly/ZAXxzJvnnd+5TzbtOCSv7Tokm3cdkuVPt4t7RS7qVvytb7z6FlXRbz9+P/g5+abw9JXyy+Hp5+SbwtNXKpscjadsnMueJXzayb06555oKvetduGB3LpOxd965/4+7hNPlo5pXhtPYXMhXKC61J97XkzXOCp++sk1NtwWLnBd7okn1yxyi06HjY3w2OWO2dcY3ZpP4TjC9Y16PnHTc72jflD+kYcQtfFU3CDq6+SueejWdXJPv117y12FheTLNZ7CfdzTbT3XAQuvWfG6XO7vel7nyBgiwqt2x/T4D404ldR7XzzxtAjkpV7a93Z0ay69uqur0bRx216R2gEWkkKWV9/4+RKpcAw75eX+62vKzM9QDB5RPD2QDJG8exooSkZpPMUVjLi/+ya6GTNmFPYOm07hX7gnoK699trC5+7b7sLNPdXk1nQqfu3ONaLcxhpP5S/Iby/5WbdAqeZF2DQofi2q5zfMuYOEa0GV+mazcC2lcms8hd+W1nPErllU7phhvvgVL9dQevWPL8spp59ZWHeq+Fvv3D55ajq5+URtPLl9y11P93l4bcJXJkPz4utZ6voVN/qK/cNaSfOa0Hg6difl/Rc/84v4i7eP3fDMn2fcNZfcf1IV/WeXCcitm3TasAY5eWiDnDS0QU4Z2vXv7n9unULrRn1axcrn8cTTIkC9WLT0LJ66kSWRtadlbKWyNJ7iCuZkf2vhpvHEU04omQYCr4sAjScaT2kVnvX3Q9xxcL64gt33rxZP94RSx5FOcf+8+ZGXkkXscbSkm0vlBlst1y/VC1Z0cDyTlcYTT4sA9WLR0rNZe+ojKp+g8RRXMCf7WwuXxlNOLjzTyI0AjScaT2kVs/X3Q9xxcL64gv2v8RT3CaTGgXVy0VuagqZSV3PpsBzoOCp7Dh6WLTv2itQ1dJt08ZpJUTTd/s19PLk07wufk5al349y2Ej7cD9EYutzJ/Q/8y8AACAASURBVDzxtAhQLxYtPYunbmRJZO1pGVupLI2nuII52d9auDSecnLhmUZuBGg80XhKq5itvx/ijoPzxRXsf42nmUueSXZSCR0typNL1GdC+H86DJ54WgSoF4uWnsVTN7Ik8u5psaDxFFcrx/tbbxQaTzkuBqZWkQI0nmg8pVW41t8PccfB+eIKZtt4ct/m5p5A2rrnkOzYd0TuXHKfXPyhj8vO/YeDv3dPKW3e3SH21Y2OzUN7gmlwQ500DqwVt3h3fV2tnDikPlhPyf3ZfTa4oVaGDXaf1cgJb2iQhgFdn0XZqM8oan3vgyeeFgHqxaKlZ/HUjSyJvHtaLGg8xdXK8f7WG4XGU46LgalVpACNJxpPaRWu9fdD3HFwvriCeuMp7qtvDQNq5dTjG2THvsNBgympLUoDac5nPyWWb+WNO1bqM66gXp/JnoHz4RldgPs9ul2pPfGsbM+4o+dVu7iCOdnf+oOAxlNOLjzTyI0AjScaT2kVs/X3Q9xxcL64gvr/oZ31q291tTXS1DhA3KttwT8H18vQwV3/LP57l7Nu1ItVrHweTzwtAtSLRUvP4qkbWRJ4WrTSz9J4St+4Is5gvTFpPFXEZWWQVSRA44nGU1rlbv39EHccnC+uYN+NJ7cw96YdB+XrP35RDh4+GvlExa++DaqvPdZQaqyXf1/5Y/nMpZ8IGkru9TbXbIr6WpvPAKkXHyX/DJ7+Vj5JPH2U/DN4+lv5JPH0UfLP5N3TX6J0ksZTXMGc7G+9UWg85eTCM43cCNB4ovGUVjFbfz/EHQfniyvYtf+W3R3ycvsB+dY998mf/48PBw2njdsPmg7uGkaucdTVQBogw3s8oeQ+c42n4o3rZyJWw3iqRKYAniYuNYynSmQK4GniUsN4qkSZBmg8Zcrdf09mvTFpPPXfa8nIqlOAxhONp7Qq3/r7Ie44OJ9NcN+hI7JpxyF5Yev+bv90f++7ubWVThvWIGefcFy3f7q/t25cP6tY+TyeeFoEqBeLlp7FUzeyJPC0aOnZrD31EZVP0HiKK5iT/a2FS+MpJxeeaeRGgMYTjae0itn6+yHuOKrxfHEX+3YrI7nX33y2M4YPlNOGDZSzTxgU/PPMpkHBt8AltVXj9UvKrtRx8ExWF088LQLUi0VLz+KpG1kSWXtaxlYqS+MprmBO9rcWLo2nnFx4ppEbARpPNJ7SKmbr74e446jG86Wx2PeQQXXBE0zrfvUzmX3pR+Ss5q5GU32dfQFvyzWtxutn8bFm8bSKlc/jiadFgHqxaOlZPHUjSyJrT8vYaDzF1crx/tbCpfGU42JgahUpQOOJxlNahWv9/RB3HNV4vlnff04sr8b1NK6tqZEJbzo+eHopfGXONZ7cVo2ecWuw3P54JquLJ54WAerFoqVn8dSNLIm8e1osaDzF1crx/tYbhcZTjouBqVWkAI0nGk9pFa7190PcceT+fDM/JV//1iJZv3m/bNiyT9q2HJDXdh3yYnOvxHU1l469KudenaNR0uLll0Qo9/V5ySXS0oJnErVC4zcpRX6/Jy/ZdUR+niUrm3fPuFq8ahdXMCf7W28UGk85ufBMIzcCNJ74D9O0itn6+yHuOPJ2Pvdtci9sPRA0mtz/XtiyV6Sm+zfBlTJzC3uPPuk4GXniIBl14nEy+qTBEj7FZDHOm2fPuTM/SzXoWTx1I0sCT4uWnsVTN7Ik8LRo6dm8e+oC5RM0nuIK5mR/641C4yknF55p5EaAxhONp7SK2fr7Ie44Kvl8uw8ckfWb98mGLfuDJ5lco8nnFbq62prgSSbXaHL/Cxf+jmvp9q9kT5/5Mz8fJf8Mnv5WPkk8fZT8M3j6W/kk8fRR8s/k3dNfonSSxlNcwZzsb71RaDzl5MIzjdwI0Hii8ZRWMVt/P8QdR384X9rfMnfy0IY/Pck0OGg0uYW/01r0uz94xq2Jcvszv2R18cTTIkC9WLT0LJ66kSWBp0Ur/SyNp/SNK+IM1huTxlNFXFYGWUUCNJ5oPKVV7tbfD3HH0R/Ol+S3zPV8Ze72r1wjLfcticvkvX9/8PQebIQg84uAVmYXPPG0CFAvFi09i6duZEngadFKP0vjKX3jijiD9cak8VQRl5VBVpEAjScaT2mVu/X3Q9xx9Ifzxf2WuQF1NfK5iaeVfGWuP8wv7jUqtz/zS1YXTzwtAtSLRUvP4qkbWRJ4WrT0bNae+ojKJ2g8xRXMyf7WwqXxlJMLzzRyI0DjicZTWsVs/f0QdxyZny/Gt8xFeWUu8/nxLWVxS7Lb/ly/RDlZgyxZTjzxNAnw88zEpYbz7qkCKAEaT3EFc7K/9Uah8ZSTC880ciNA44nGU1rFbP39EHccaZ+Pb5mLe4XK75/29et5ds6X7PXEE0+LAPVi0dKzeOpGlgSeFq30szSe0jeuiDNYb0waTxVxWRlkFQnQeKLxlFa5W38/xB1HkufjW+b4Vru49UijK2nB7sdL8n73GSnn81Hyz+Dpb+WTxNNHyT+Dp79VFkkaT1koV8A5rDcmjacKuKgMsaoEaDzReEqr4K2/H+KOo9T5+Ja56Kr94fpFH72+J/PTjSwJPC1aehZP3ciSwNOipWfx1I0sibx7WixKZWk8xRXMyf7WG4XGU04uPNPIjQCNJxpPaRWz9fdD3HGUOh/fMhddtT9cv+ij1/dkfrqRJYGnRUvP4qkbWRJ4WrT0LJ66kSWRd0+LBY2nuFo53t96o9B4ynExMLWKFKDxROMprcK1/n6IO45S55t9/3Oy9+CRyIfmW+ZaIttZd+wP9WIdsyXP/CxaehZP3ciSwNOipWfx1I0sCTwtWno2a099ROUTuXviqa2tTR5++GGZN29eXJuq2t9auDSeqqo8mGwFCNB4ovGUVplafz/EHUep823Z3SFPvrRbfvPiLnnu1X19noJvmetN0x+uX9yaKLc/80tWF088LQLUi0VLz+KpG1kSeFq00s/mrvG0Zs0amThxonR2dqavl6MzWG9MGk85uvhMJRcCNJ5oPKVVyNbfD3HHEZ7vtV2H5FcbdgXNppe2HSh52LraGhlz6mA5/6whwf+aGuvNp3+95mceaMQdmF9EuD52wxNPiwD1YtHSs3jqRpYEnhYtPZt3T12gfKIiG09NTU2yfft2r7kPHz5c2tvbvbLVHLLeKDSeqrlamHt/FKDxROMprbq0/n6IMw7XYLr+2/fJKW97n7jGU6mtvq5Gzjv9DYVm05BBdXFOKVnOzw2U88W6XL12xhNPiwD1YtHSs3jqRpYEnhYtPYunbpRloiIbTzU1NeIaSuPHj+9ltW3bNlm7dq1cdNFFwWfDhg2T1tbWLE0r8lzcmMleNjzxtAhQLxYtPYunbmRJpO3pXp1zTzW5V+ncK3WltkH1tfK2M441m9yfk9rSnl/PcXK+pK5c13HwxNMiQL1YtPQsnrqRJYGnRUvP4qkbZZmoyMbTDTfcILfccovMmTNHbrzxRmlubi6Y8apdtPLhxozm1tdeeOJpEaBeLFp6Fk/dyJJI2vPI0U559pV98njbTvndxr3Svrd0s2lwQ52848w3yPizhwZNJ/ekUxpb0vPTxsj5NCHb53javLQ0npqQ7XM8bV5aGk9NyPY5njYvLZ13T23+2ucV2Xhyk3INpssvvzx4jW7hwoUyffr0YK40nrRLXvrzvN8ozC9aXdBYS9YNTzyTEKjEn2cdRzrldxv3BE81/efLu2X3gdLfUOdem9vVtla+/NkPB2s3uTWc0t4q0dNiwvwsWnoWT93IksDToqVn8dSNLAk8LVp6Fk/dyJLI2tMytlLZim08hZNZsGCB3HrrrcFrd7fddpvs3r2bxcUjVEXWhcv5IlykMrvgiadFgHqxaOnZavS8uvV52bqn9JNKupiIayeFXwHiFgQff/YQuWDEUDnnlMG8OuUDaMhUY30aeMxRPM1kZXfAE0+LAPVi0dKzeOpGlkTePS0WuWw8uUm1tbXJ9ddfLw899FCwttOKFSv4VjtjZeT9RmF+xoJQ4njiaRGgXixaerY/eM5c8ow+UCXx4XecECwQfvYJx3VL9of5xZ4c/4+CNAmplxR1uf+SxcUTT4sA9WLR0rN46kZZJir+iadirGXLlslVV10lGzZsoPFkrCJuTCMYjRlpaWlJFo3/Qw3PhAT4eZYQ5J8OU8pz9v3Pyd6DpV+X8zl748A6WXTZOSWjXD8fQf8Mnv5WPkk8fZT8M3j6W/kk8fRR8s/g6W/lk8TTR8k/k7Wn/8hKJ3PVeIqLUc37Z124nC/ZasMTT4sA9WLR0rPV6ukWCXdrNv3iuR3y9Ka94v7cc3Ovzr3zrCEy7qwhcvLQBh2TbynzMrKEqrU+LUaWLJ4WLT2Lp25kSeBp0dKzeOpGlgSeFi09m7WnPqLyiVw3ntwreA8//LDMmzcvrlPu98+6cDlfsiWFJ54WAerFoqVnq81z046Dsvr5nbLqv3bIzv2HewG5BcInvWmY/OU5w+S0YQN1wB6JavM0Axl3wNMIpsTxxNMiQL1YtPQsnrqRJYGnRUvP5t1TF8hh42nbtm3yrW99S2655ZZgdqNGjZJZs2b1ajD192+4cwujX3vttYUrtHr1apkwYULw59bWVpkxY0bhM/f64MiRI4P1rNx83eYWUy9uqo0ePVruvffewjEsxZH3G4X5WapBz+KpG1kSeFq09CyeupEl4Tzvu/8BWfvibnn0D9vl2Vf2ltz9bWe8Qd5zzjB5x5lDpL4u+rfRcf0sV0fP4qkbWRJ4WrT0LJ66kSWBp0VLz+KpG1kSeFq09GzWnvqIyicq8omnG264IWg6uQaMa7Y88cQTsn37dhk3bpwsX75cmpubg1n358ZTz7G5RtP8+fNl/fr1hXGHzSbXoFq8eHHw2dy5c2XSpEkyffp0qampKaxl5f5+xIgRkZ/uyrpwOV/cW7f7/njiaRGgXixaejbPnhu3H5Rr//EhaRz557LvUO81ndw30k168/Hyl28eLicOqdexPBJ59nTTZ34eRWCI4GnA8oji6YFkiOBpwPKI4umBZIjgacDyiObd04OgbKQiG09NTU3ygQ98IHgqKNwWLVokX/7yl4M//vznP5exY8f268ZTcaOpZ5PMNZpefPFFWbhwYWF+rsnknoi66aabggaVezLKNd1cM8odyz3p5JpuUbe83yjML2pllN4PTzwtAtSLRUvPpu15oOOoPLZ+p6x+foes37y/14DqamvEPd00+c+GBf90f05yS3t+PcfK+ZK8ejTWktXEE0+bAD/PbF5aGk9NyPY5njYvLZ21pzYe7fOKbDyFTZjwtbRwkuvWrZMrrrgi+FY713zavXu3TJw4sd9+w51rHLn/uYaRm9ODDz4YPMk0ZcoUmTx5cq/X6FzTadWqVb2eeCp+8km74H19nnXhcr6oV4pGULJyeOIZXyAvP89ck8k1m1zTyTWfem7uiabJfzZcJr15mBx/3ID4cH0cIS+e/L5NrUS6HZh6SdYZTzwtAtSLRUvP4qkbWRJ4WrTSz1Zk48k98bR06VKZOnVqLyG3/pNr3Ljm0ze+8Q258sor+23jyQ3eNZ7cWOfMmVN4wqlc42n8+PGFNZ5co8o96eSegLr88st7HcdSPtyYFi09i6duZEngadHSs3jqRpZEJXu61+dco+lnz24X91pdz82t1dTxylNy3d9MlfNOb7SwRM5WsqfPpJmfj5J/Bk9/K58knj5K/hk8/a18knj6KPln8PS38knm3dPHoFymIhtPbj0jtxW/ilY8ybD5tHbt2uCvOzt7f8VzXLi4+4drPIXrOLk53X333cFYyzWe3BNR4eZeySve3ELjrpG1cuXKYCFyy+ZuFDYEEEAAgeoQqBl+ltSc/k6RE84Rqe399FLnns0ir/1eOjetE+nYVx0ozBIBBBBAAAEEEKgggZaWlooZbUU2ntwrde7b4LQ1jVwzx61/1N7e3u8uSKnFwMNvpQsLqOcaT2GTyk3GNa7cq3fOoHjBcde0CteAskw67x1a5mepBj2Lp25kSeBp0dKz1eh5devzsnVPh47TR8Kt0jSgrkbePer44HW60ScdV0hWo2dkSI8d8fRAMkTwNGB5RPH0QDJE8DRgeUTx9EAyRPA0YHlE8+7pQVA2UpGNp7iT7g/7u2ZRW1tboXnm/t19S59rLm3atClYm6rUt9qFY3frOhV/7v4+7hNPWXZM835jMr9k7zI88bQIVGO9zFzyjIWoZHbJ3/yZDKqv7fVZNXrGxixzADyT1cUTT4sA9WLR0rN46kaWBJ4WLT2Lp26UZSJ3jSf3NJT7RrtK2ML1ncKxhouLuz+71+jcU13hVvy6oHuqya3pVPzanWtEua14rSiLATemRUvP4qkbWRJ4WrT0LJ66kSXRHzxn3/+c7D14xDLsbtnGgXWy6LJzSu7fH+YXeWIeOzI/DyRDBE8DlkcUTw8kQwRPA5ZHFE8PJEMETwOWRxRPD6QMI7lqPIXrJvXHNZ0yvKaRTsWNGYmtz53wxNMiQL1YtPRstXq+tO1A8K10T7ywW9r3ln7t7pxTBstfvnlY8EqdWzjcZ6tWTx+bKBk8o6j1vQ+eeFoEqBeLlp7FUzeyJPC0aOlZPHWjLBM0nrLU7sfn4sZM9uLgiadFgHqxaOnZavLcsrsj+Fa6X27YKZt29P5WOqd18tAGmfgm12waGvy7dasmT6tNlDyeUdRoPCWrhieeyQjw8ywZx/AoeOJpEci6XixjK5Wl8RRXMCf7Z124nC/ZwsETT4sA9WLR0rOZe/7NFfLZ624Pmk3PvVr6G+eOP25A0Gi6cPTxcvYJxxYK12fTO5H5/C65RFhzMMqVKr0P1y85S3ckPPG0CFAvFi09i6duZEngadHSs3n31AXKJ2g8xRXMyf55v1GYX7KFiieeFgHqxaJVOttxpFPWvrhbHm/bKU++uFOkpvci4G5h8PPPGhI83TTm1MFSV+v3Kp02Oq6fJmT7HE+bl5bGUxOyfY6nzUtL46kJ2T7H0+alpfHUhGyf593TptE7navG07Zt2+TZZ5+VCRMmxHWpuv3zfqMwv2RLGk88LQLUi0XrWPbI0U559pV9wZNNT7ywSw50HO11INdcetsZb5B3jRwq488e6r1uk2VEXD+Llp7FUzeyJPC0aOlZPHUjSwJPi5aexVM3siTwtGjp2bx76gLlE7lqPMXFqOb9836jML9kqxtPPC0C1ItFS8R3kXDXbHrXyONlyKA62wmMaa6fEUyJ44mnRYB6sWjpWTx1I0sCT4uWnsVTN7Ik8LRopZ+t2MZTW1ubfPe735Unn3xSnnjiCdm+fXugNXz4cBk/frx85CMfkY997GPS3NycvmIOzsCNmexFxBNPiwD1YtHSs5XoaVkk/Ad3/r20fPcuHSKhRCV6WqbO/CxaehZP3ciSwNOipWfx1I0sCTwtWnoWT93IksDTopV+tiIbT+vWrZP3vve9QbNp1KhRMnr06G5S69evlw0bNsi4ceNk+fLlNJ886ogb0wPJEMHTgOURxdMDyRDB04DlES3leXXr87J1T4fH3qUjbnWmThEptUg41y8ya8kd8cTTIkC9WLT0LJ66kSWBp0VLz+KpG1kSeFq09GzWnvqIyicqsvE0ffr0oLG0ZMkSGTt2bMkZrlmzRj74wQ+Kyy5cuDCuU+73z7pwOV+yJYUnnhYB6sWipWdLec5c8oy+o5K47uKzSi4SzvWLTdvtAHjiaRGgXixaehZP3ciSwNOipWfx1I0sCTwtWno2a099RDlsPNXU1MgjjzwiU6dOLTu71tZWmTt3rrS3t8d1yv3+WRcu50u2pPDE0yJAvVi09Gwpz9n3Pyd7Dx7Rd+4j0TiwThZddk7JT7l+kVnxTJYOTzxjC/DzLDZhtwPgiadFgHqxaOnZvHvqAjltPK1evVr99jr31NPEiROls9O9sMBWTiDvNwrzS7b+8cTTIlDt9fLkS7vlx+u2yvrN+3uxnXPK4OAb6SyLhFe7p6X2fLJ4+ij5Z/D0t/JJ4umj5J/B09/KJ4mnj5J/Bk9/K58knj5K2WUq8lW7Cy64IFjbyT3RVG5zr9mtXbtW3JpPbOUFuDGTrRA88bQIUC8WLT3bHzw7jnTKrzbslB/9dqu8tutQt0HX1dbI+LOHyF+97QQ5q3mQPqEeif4wP/OgDTswPwOWRxRPDyRDBE8DlkcUTw8kQwRPA5ZHFE8PJEMETwOWRzRrT48hlY1UZONp2bJlMm3atKD5NGvWLDnvvPNk6NChwUR37dolTz31lPzzP/9z0HS65557ZPbs2XGdcr9/1oXL+ZItKTzxtAhQLxYtPVvsue/QEfn5cztk2e+2yc79h7vtXF9XI+85Z7hMOa9JTh7aoB+4jwTXLzJdyR3xxNMiQL1YtPQsnrqRJYGnRUvP4qkbWRJ4WrT0bNae+ojKJyqy8eSm5F6ju+aaa4LmUqnNNaW+9KUv0XTyrJCsC5fzeV4YzxienlCeMTw9oTxj1eB593e/L8ufapefPbtdXPOpeBvcUBc0m943ZnjwLXVxt2rwbGlpicvkvT+e3lReQTy9mLxDeHpTeQXx9GLyDuHpTeUVxNOLyTuEpzdVJsGKbTyFOtu2bZNnn322G9Zpp50mI0eOzAQwLyfhxkz2SuKJp0WAerFo6dksPd1rdF/8h3+Whje+U9zrdcVbU2O9TH1rs7znnGEyqL5WH7hnIsv5uSFxPs8L4xnD0xPKM4anJ5RnDE9PKM8Ynp5QnjE8PaE8Y3h6QnnG8u7pydBnrOIbT+UAwqbUhAkT4jrlfv+83yjML9kSxhNPi0Ae6+WFrfvl3/5zq/z2v/fIkaPdG05nDB8YNJwuHH28uPWckt7y6FlsxPySrRg88bQIUC8WLT2Lp25kSeBp0dKzeOpGlkTePS0WpbIV23hy6zzdcccdwZzc003uQvdsMPGtdv7lkfcbhfn514JPEk8fJf8Mnv5WPsk0PX+3cY/8eN02efaVvb2GMubUxuCVuvPPGuIzzMiZNOdXalCcL/KlKrkjnnhaBKgXi5aexVM3siTwtGjpWTx1I0sCT4tW+tmKbDwtWrRIrrzyyl46119/vdx8882Fv6fx5F9A3Jj+Vj5JPH2U/DN4+lv5JPH0UTqWcU80Pd62S5b9fpu8tO1Ar507tzwnX/30RXLOKYNtB46Y5vpFhOtjNzzxtAhQLxYtPYunbmRJ4GnR0rN46kaWBJ4WLT2btac+ovKJimw8jR49WoYPHy4PPfRQ8LTTunXr5Bvf+Ebw54suukgeeOABaW5uDhYgnzhxonR2dn8NIi5aHvfPunA5X7JVhCeeFgHqxU/LrdnkFgv/6TPt4tZyKt7cK3TuVbq/eluz/N3cTwuLYfuZ+qSoTx8l/wye/lY+STx9lPwzePpb+STx9FHyz+Dpb+WTxNNHyT+Ttaf/yEonK7LxVFNTI4888ohMnTq126xaW1tl7ty54r7Rbvny5cGi4zSe/Eok68LlfH7XxTeFp6+UXw5PPyffVKV5um+lc99Q5xpOuw/0/oa6SW8+Xv6vsScUvqGu0ubne93CHPOzipXP44mnRYB6sWjpWTx1I0sCT4uWnsVTN7Ik8LRopZ+t2MbT6tWre63p5Ljc00/vfe97g+bT1772NZk2bRpPPHnUETemB5IhgqcByyOKpweSIVKNnle3Pi9b93QYlLpHa2tq5K/feaJ84C3DZXBDXbcPq9EzMqTHjnh6IBkieBqwPKJ4eiAZIngasDyieHogGSJ4GrA8onh6IBkiWXsahlYyWpGNp+nTpweNpeL1nIpnFzaf3N9t376dxpNHlWRduJzP46IYIngasDyieHogGSL9wXPmkmcMIy4dXXrFuSU/6A/ziz25Mgdgfsnq4omnRYB6sWjpWTx1I0sCT4uWnsVTN7Ik8LRopZ+tyMaT+0a7mTNnSnt7e59CbW1t8slPflLWrl1L48mjjrgxPZAMETwNWB5RPD2QDJFq9Jx9/3Oy92D31+YMZNI4sE4WXXYOjScLWsRsNdZnRCqv3fD0YvIO4elN5RXE04vJO4SnN5VXEE8vJu8Qnt5UXsGsPb0GVSZUkY0n30lv27ZNNm7cKGPHjvXdpWpzWRcu50u21PDE0yJAvYj8buMeWfr4a7Jpx8FudOed3igfevsJMubURm9SPL2pvIJ4ejF5h/D0pvIK4unF5B3C05vKK4inF5N3CE9vKq8gnl5M3qGsPb0H1kcw142nuDjVtH/Whcv5kq0uPPG0CFRzvbhGk2s4ucZT8Xb2CcfJzHedLOecMthCGWSr2dOM5bEDnh5IhgieBiyPKJ4eSIYIngYsjyieHkiGCJ4GLI8onh5IhkjWnoahlYzSeIormJP9sy5czpds4eCJp0WgGuvFfVPdP6/dIo/+YbscOdpZ4Dr+uAHyyQtOkklvHmYh7JatRs/IWB474umBZIjgacDyiOLpgWSI4GnA8oji6YFkiOBpwPKI4umBZIhk7WkYGo2nuFh53j/rwuV8yVYTnnhaBKqpXlyTyTWbXNPJNZ/Crb6uRqa9rVn+6m0nyKD6Wgtfr2w1ecaC8twZT08ozxienlCeMTw9oTxjeHpCecbw9ITyjOHpCeUZw9MTyjOWtafnsPqM8cRTXMGc7J914XK+ZAsHTzwtAtVSL32t4/TuUUPlE+NOlhOH1FvY+sxWi2ciWB4HwdMDyRDB04DlEcXTA8kQwdOA5RHF0wPJEMHTgOURxdMDyRDJ2tMwtJJRGk9xBXOyf9aFy/mSLRw88bQI5L5erviCvP1jX0p0Hadyvrn3vOQSaWlpsZRYrCyesfh67YwnnhYB6sWipWfx1I0sCTwtWnoWT93Iksi7p8WiVDYXjSf37XU//elPZdWqVdLW1ibnn3++XHjhhTJ16tS4PlWzf95vFOaXbCnjiadFIKt6Cddx+unTW0Vqjr0+l8Q6TjSeaDxZap56oV6oFz+BrH4/hKPhfH7XIKskWwAAIABJREFUxTeFp6+UXw5PPyffFJ6+UtnkKr7x5JpOU6ZMkbVr1/YSu+iii+SBBx6Q5ubmbDQr+CzcmMlePDzxtAhQLxat3tks1nGikUAjIV6VHtub+z0pya7j4ImnRYB6sWjpWTx1I0sCT4uWnsVTN8oyUfGNp7lz50pra6ssXLhQpk+fXrBzf+c+u+6662TevHlZmlbkubgxk71seOJpEaBeLFrds1mt40TjicZT9Crtvif3e1KSNJ6SlcQTT7sAP8/sZvz3BP89kVTVZH3/xR13xTeempqaejWdQpRFixbJ7bffLuvXr4/rlPv9sy5czpdsSeGJp0UgD/WyacdBWfr4ayXXcdqw4h5pufs2C0msbB48+Q9h/kM41k1QtDP3Q1KSNIKSlcQTT7sAP8/sZvz3RH7/eyJuNVR846mmpkZWr14tEyZM6GWxZs0amThxonR2dsZ1yv3+/GBN9hLjiadFgHrx1wrXcXr0D9vFvWIXbsXrOOHp7+mTxNNHyT+Dp7+VTxJPHyX/DJ7+Vj5JPH2U/DN4+lv5JPH0UfLP5N3TX6J0suIbT6NHj5YvfelLMnv27F4zDF+3a29vj+uU+/3zfqMwv2RLGE88LQJJ1ItlHackzpf1/DjfMQGun6Ua9CyeupElgadFS8/iqRtZEnhatPQsnrqRJYGnRUvPZu2pj6h8ouIbTwsWLJBbb721zzWe3LpPbv2n/ra59afuvvvuXsMKn95yTbMZM2YUPt+wYYOMHDky+Na+UaNGBX9/2223dVu/yjXh7r333pJPf2nzz7pwOZ92RWyf42nz0tJ4akK2z+N6Wtdxins+2+xY3NjqpeW5fpqQ7XM8bV5aGk9NyPY5njYvLY2nJmT7HE+bl5bGUxOyfZ61p210vdMV33hy32p36aWXyooVK3rNbty4cbJ8+fKK+FY791rg5ZdfHqxHFb4iGDabXHNt8eLFwWeuYTVp0qRgIXX3mmH4GqH7+xEjRkReSD3rwuV8cW/d7vvjiadFoD/Uy9Wtz8vWPR2WYXfLulfr7rr0zSX37w/zizwxjx2ZnweSIYKnAcsjiqcHkiGCpwHLI4qnB5IhgqcByyOKpweSIYKnASuDaMU3nkKjZcuWyWOPPSZPPvlk8GSQa868//3vr4imk5vDlClTZPLkyUHjyDWaXnzxxW5PaoVrWd10000yf/784Kkm94STa0a5p6Pck06uyRZ148aMKld6PzzxtAhUY73MXPKMhahkdukV59J4iq2oH6Aa61NXiZ7AM7pdqT3xxNMiQL1YtPQsnrqRJYGnRUvP4qkbZZnIRePJvX7mmk09N/fkUKlFx7ME9jlX+Ppc+IRTcRMq3N81mVzTadWqVb2eeCp+8snnfPyHW1Ql//34Qedv5ZPE00fJP9MfPGff/5zsPXjEf9A9ko0D62TRZefQeIos6L9jf6gX/9Hak8zPblZuDzzxtAhQLxYtPYunbmRJ4GnR0rN46kaWRNaelrGVylZ84ylc42nt2rXdmk/uFbw3velNct1110V+/Swuru/+7jU5t4VrUZVrPI0fP76wxtODDz4YPOnknoByr+m5xtWcOXMirWmVdeFyPt/q8Mvh6efkm8LTV8ov5+O5cftBWbJ6k6zfvL/bQcefPVRmjD9ZThxS73cyYc0lbyjPoM/18zyUV4zzeTF5h/D0pvIK4unF5B3C05vKK4inF5N3CE9vKq8gnl5M3qGsPb0H1kew4htP7kmgWbNmlWwuLVq0SG6//fbgdbT+vIWv0YVPZ5VrPLm1ncLNNd2KN/eanvNYuXJlySfAyhm4wmVDAAEEMhcYMFBqzp4kNWdcIFJTe+z0B3ZI5/M/lc4tz2U+JE6IAAIIIIAAAggggEB/F2hpaenvQyyMr+IbTz2bNsXy4SLd4QLc/fGquObRo48+2m19pp5PQLlxu3mGr+K5P7u5uVfv3LpOxQuOu6ZVuAaUZb5Zd0w5n+Xq6Fk8dSNLAk+Llp7ty/NXG3bJ0sdflZ37DxcOUl9XI9Pe1iwfevuJ4v49ysb1i6LW9z544mkRoF4sWnoWT93IksDToqVn8dSNLAk8LVp6Fk/dKMtExTeeyj3xFL6G197enqWp6Vzh2k3FTzKV+1a78ODFjajwyae4Tzxl2THlB4GpTNQwniqRKYCniUsN9/TctOOgfP9Xr8pTf9zbbd/zTm+UT737FDlt2ED1mOUCXL9YfL12xhNPiwD1YtHSs3jqRpYEnhYtPYunbmRJ4GnR0rN46kZZJiq+8eSaLtdee61cf/31cvHFFxfsfvKTn8gtt9wSec2jLC6C+za6GTNmSKknssJ5heMozrinmtyaTsXNKteIchtrPJW+cvzgSbai8cTTIhDWS8eRTvmX/9giy36/TY4c7SwcoqmxPljH6d2jhloO22eW+kyEsXAQPPG0CFAvFi09i6duZEngadHSs3jqRpYEnhYtPYunbpRlouIbTw7rhhtuCJpMPbeLLrpIHnjgAWlubs7StCLPxY2Z7GXDE0+LQDXUy//6xqLgtbotuzsKNHW1NfL+c4fLx84/SQbVF63vZMErka0GT55QjVkkRbtTL8lZuiPhiadFgHqxaOlZPHUjSwJPi5aexVM3siSy9rSMrVQ2F40nN7G2tjb5wx/+IE899ZSceeaZMmbMGBk7dmxcn6rZP+vC5XzJlhaeeFoEsqwX12i6euFyqWke1W2I55wyWD594alyxvB4r9WVmneW8+P/0LZUnl+W6+fn5JvC01fKL4enn5NvCk9fKb8cnn5Ovik8faX8cnj6Ofmmsvb0HVdfudw0nuJCVPv+WRcu50u24vDE0yKQRb241+oe+d02+dFvt4j793AbMqgueK1u0puHWYZsymYxv+IBcT7T5VHDeKpEpgCeJi41jKdKZArgaeJSw3iqRKYAniYuNYynSmQKZO1pGlyJcMU1npYtWyb//d//LbNnzw6mEy6sXQ7CLbrNVl4g68LlfMlWJJ54WgTSrpffbdwj9/3yVXlt16HCsNxrde85Z5h88oKTZHBDnWW45mza8+s5IM5nvkRld8ATT4sA9WLR0rN46kaWBJ4WLT2Lp25kSeBp0dKzeffUBconKq7x5BbWXrFiRWFB7nBR7XLTLLV4d1y4vO2f9xuF+SVbsXjiWUqgfW+HPPjEa/KrDbu6fdy56xW56VN/IWefcFyycH0cjfpMlhlPPC0C1ItFS8/iqRtZEnhatPQsnrqRJYGnRUvP4qkbZZmouMaTW8tp9+7drN+UcJVwYyYLiieeFoFKrxf3DXXum+p+9NutcqDjaGHq7skm94TTd2/6grQ8sNRCEitb6Z7a5JmfJmT7HE+bl5bGUxOyfY6nzUtL46kJ2T7H0+alpfHUhGyf42nzSjtdcY2nniDbtm3jW+sSqBJuzAQQiw6BJ54WgUqul+de3Sffe+wV2bj9YLcpuzWc3FpObk2nSp6fz3Vkfj5K/hk8/a18knj6KPln8PS38kni6aPkn8HT38oniaePkn8GT38rn2TWnj5jKpep+MaTe9Vu9erVMmTIkGCexd9kt27dOvnoRz8qGzZskIsuukgeeOABmlR9VEPWhcv54t663ffHE0+LQBL1snP/YWn59Wvy2Pqd3U7tvqXOfVud+9a6cEvifFnPj/MdE+D6WapBz+KpG1kSeFq09CyeupElgadFS8/iqRtZEnhatPRs3j11gfKJXDSehg8fLtu3bw9mOmrUKFm5cqWMHDlSpk+fHjSdPv7xj8utt94q1113nbDQeOmCyPuNwvzi/qig0ZWsYOV6utfqfvHcDnnoN5tl36EjhYkMqq+Vj51/krz/3OHiFhIv3rj/kq0ePPG0CFAvFi09i6duZEngadHSs3jqRpYEnhYtPYunbmRJZO1pGVupbC4aT+PGjZOvfe1rwfz+/u//Pmg+tba2SlNTkyxcuDBoQC1atEhuv/12Wb9+fVyzXO6fdeFyvmTLCE88LQKl6uXq1udl654Oy2G6ZZsaB8gdM95ccn/qMzIrnsnS4YlnbAF+nsUm7HYAPPG0CFAvFi09i6duZEnk3dNikdvG0yOPPCJTp04N5rds2TKZNm1a8K134Wt4EyZMkDVr1sjEiRML34YXFy5v++f9RmF+yVYsnvnznLnkmdiTWnrFufwf9rEV9QNw/+lGlgSeFi09i6duZEngadHSs3jqRpYEnhYtPYunbmRJ4GnRSj+biyeeaDzFLxRuzPiGxUfAE0+LQH+ol9n3Pyd7Dx57dc4yfpdtHFgniy47h8aTFS5Cvj/US4Rhe+/C/LypvIJ4ejF5h/D0pvIK4unF5B3C05vKK4inF5N3CE9vKq9g1p5egyoTqvjGU7iOk3vVbujQoXLNNdcEr9rdcsstwT/vuecemT17tixYsEAWL17Mq3Z9FEPWhcv54t663ffHE0+LgE+9uLWcfvCbzbL86XZx/x5u5581RGa+6xQ5cUi99yl9zud9MI8g5/NAMkTwNGB5RPH0QDJE8DRgeUTx9EAyRPA0YHlE8fRAMkTwNGB5RPPu6UFQNlLxjae2tjb5wAc+ECwi7jbXbOr57+4b7VasWCFz5swJ1nxi6y2Q9xuF+SVb9Xjm2/OlbQdk8apN4v4ZbkMG1QXfVjf+7KHmyVMvZrKyO+CJp0WAerFo6Vk8dSNLAk+Llp7FUzeyJPC0aOlZPHUjSyJrT8vYSmUrvvEUTsqt4eQ2t56Ta0Y9/PDD8tnPflZ+/etfyx133BF8y92NN94ozc3Ncc1yuX/Whcv5ki0jPPG0CPRVL+7Jph/9dmvwv+KnnN5x5hD59IWnSFOj/1NOxeOhPi1XR8/iqRtZEnhatPQsnrqRJYGnRUvP4qkbWRJ4WrT0LJ66kSWBp0Ur/WxuGk/pU+X7DNyYyV5fPPG0CPSHetm046Dc/YtN8sLW/YWhD26ok5nvOlkmvXmYZTq9sv1hfrEmoOzM/JLVxRNPiwD1YtHSs3jqRpYEnhYtPYunbmRJ4GnR0rN599QFyidy0XhqbW2V+fPnB6/YDR8+XNrb24Onnq6//nq56667eMrJo0ryfqMwP48iMETwNGB5RF9PT/dkk1vH6eG1m6XjyLG1nMac2ihz3nNa5Keciqf9es7Pgz92hPnFJux2ADzxtAhQLxYtPYunbmRJ4GnR0rN46kaWBJ4WLT2bd09dIGeNp7lz53Z7ZW7RokVy5ZVXilvHyb1Od/fdd0tnZ9f/8TRlypTg71jXSS+TvN8ozE+vAUsCT4uWnn29PLfs7pC7fr5R1m8+9pTToPpa+eQFJ8n7z23SB+6ZeL3m5zm82DHmF5uQxlOyhHjiGVmAn2eR6UruiCeeFgHqxaKlZ/HUjbJMVNwTT6NHjw58fvjDH8rYsWPF/XnWrFkyb948ces8TZw4sdB4WrZsmVx11VV8k51HRXFjeiAZIngasDyieHogGSLO89Pz75SHfrNZDnQcLex5zimD5cq/PN30jXU+p+X6+Sj5Z/D0t/JJ4umj5J/B09/KJ4mnj5J/Bk9/K58knj5K/hk8/a18knj6KGWXqbjG07Zt2+S73/2uXHvttUGDqaamRlavXh0sKt6z8dTzz9mxVt6ZuDGTvWZ44mkRyLJe3FNOV9/z/0vN8LMKQ6yvq5GPjTtJprylSepqayxD98pmOT83IM7ndVm8Q3h6U3kF8fRi8g7h6U3lFcTTi8k7hKc3lVcQTy8m7xCe3lRewbx7eiGUCVVc4ymci1vDyb1G19TUFLxKN3369F6NJ/ca3pe//OVgzSe28gJ5v1GYX7J3AJ6V6bnqv3bI0sdfk32HjhQmMPqk42TWpNPktGEDk51U0dGol2Rp8cTTIkC9WLT0LJ66kSWBp0VLz+KpG1kSeFq09CyeupElkbWnZWylshXbeAon49Z8couLL126VIYOHVp41c497fTBD34waEixxpNeJlkXLufTr4klgadFS8/mzbN9b4d877FX5T9f3l2YvHuy6UNvPyH4XxpPORUr582zZwUxP/2esiTwtGjpWTx1I0sCT4uWnsVTN7Ik8LRo6Vk8dSNLAk+Llp7N2lMfUflExTee3Kt3l156qaxYsaLXTMeNGyfLly/nW+08qiTrwuV8HhfFEMHTgOURzZPnEy/skiWrX+n2lJPseU1uvuzdclbzIA+N+JE8eZbSYH7xa4RGZbKGeOIZVYCfZ1HlSu+HJ54WAerFoqVn8dSNskxUfOMpxHILiT/11FPy6KOPyuTJk+XMM88MnnZi8xPgxvRz8k3h6Svll8PTz6k4tfvAEfneY6+IazyFm3uyaepbm+VH//BFaXlgqf2gEffg+kWE62M3PPG0CFAvFi09i6duZEngadHSs3jqRpYEnhYtPYunbmRJZO1pGVupbMU3ntwrdWPGjCn5VJNbB2r37t3Bt9+xlRfIunA5X7IViSeexQJPvrRblqzeJK75FG5uDSe3lpNb04l6oV4sAtSLRUvP4qkbWRJ4WrT0LJ66kSWBp0VLz+KpG1kSeFq09GzePXWB8omKbzwVf6tdz6m6p6BmzpzJ4uIeVZL3G4X5eRSBIYKnAcsjmpSnWzTcLR7uFhEv3qa9tTn41jr37XVuS+p8HlPjfL5IhhzXz4DlEcXTA8kQwdOA5RHF0wPJEMHTgOURxdMDyRDB04DlEcXTAynDSK4bT27R8RkzZkhnZ2eGpJV5Km7MZK8bnnhaBJKoF7dwuFtA3C0kHm4nDqkPnnIac2pjt+Ekcb6s58f5jglw/SzVoGfx1I0sCTwtWnoWT93IksDToqVn8dSNLAk8LVp6Fk/dKMtExTaepkyZEji5RcXdIuLNzc3d3Nyi42vXrpWLLrooWGCcrbwAN2ayFYInnhaBOPVyoOOoPPSbzfLTZ9q7nfL95zbJJy84SQbV1/YaSpzzWeYVZjlfFLW+98ETT4sA9WLR0rN46kaWBJ4WLT2Lp25kSeBp0dKzeOpGlkTWnpaxlcrmtvHkJnv++efLF7/4Rb7VzqNKsi5czudxUQwRPA1YHtH+4Hl16/Oydc+xp5c8ht0tcsIb6uUfpr+p5G79YX7W+VjyzM+ipWfx1I0sCTwtWnoWT93IksDToqVn8dSNLAk8LVp6Fk/dyJLIu6fFIleNp3Ay5dZ4iotTTfvn/UZhfslWM57pe85c8kzskyy94lwaT7EV9QNwP+hGlgSeFi09i6duZEngadHSs3jqRpYEnhYtPYunbmRJ4GnR0rNZe+ojKp+o2CeewmmtW7eOb62LWwUsNpyAYPdDZP2DgPMlewn7g+fs+5+TvQePfSuddYaNA+tk0WXn0HiywkXI94d6iTBs712YnzeVVxBPLybvEJ7eVF5BPL2YvEN4elN5BfH0YvIO4elN5RXMu6cXQplQxTee3Nxc8+nxxx+XnTt3lpzqvHnz4jrlfv+83yjML9kSxvP18Xxh636542cbZcvuY6/gjT97qHz6wlNlyKA670Fx/bypvIJ4ejF5h/D0pvIK4unF5B3C05vKK4inF5N3CE9vKq8gnl5M3iE8vam8gll7eg0qz42nZcuWybRp0/qcIouL+5VI1oXL+fyui28KT18pv1x/9Fz1Xzvke4+9Ih1Hur6ls662Rma+62Rxi4hbt/44P+scyuWZX5KaInjiaRGgXixaehZP3ciSwNOipWfx1I0sCTwtWnoWT90oy0TFP/E0evTo4FvtbrnlFtm0aZNMnDhROjs7xX2r3Zve9Cb5xje+IbNnz87StCLPxY2Z7GXDE0+LQLl6OXK0M2g4/eK5HYVDHn/cALnm/W+U0ScdZzlNIUt9RmLrcyc88bQIUC8WLT2Lp25kSeBp0dKzeOpGlgSeFi09i6duZEnk3dNiUSpb8Y2n4sXF16xZU2g8ucm2trbK/PnzZf369XGdcr9/3m8U5pdsCeOZjWf73g759k83invFLtzGnNoo/3Py6eKaT1E3rl9UudL74YmnRYB6sWjpWTx1I0sCT4uWnsVTN7Ik8LRo6Vk8dSNLIu+eFovcN57cWk9vf/vbZcOGDTJy5Ejp2YiKi5XG/lOmTJEVK1YEhx41alShSeaaZjNmzCicMpxTW1tbkHPbbbfdJsXrV7mnv+69916ZMGGCeah5v1GYn7kkyu6AZ/qeT/1xr9z9iz/Kzv2HCyebcl6TzBh/cvCaXZyN6xdHr/e+eOJpEaBeLFp6Fk/dyJLA06KlZ/HUjSwJPC1aehZP3ciSyLunxSKXjafp06cHjZibb745mF9TU5O4v3MX/s4775S1a9f22yeeXNNp8uTJ3ZpHbg5hwyxsNi1YsEAWL14czGPu3LkyadKkYI7uaS/3WqHb3N+PGDGi17F8CyTvNwrz860Evxyefk6+qZ6ej/x+m/zgN5vFvWbntkH1tcEC4heOPt73kGVzXL9EGAsHwRNPiwD1YtHSs3jqRpYEnhYtPYunbmRJ4GnR0rN46kaWRN49LRa5bDy5xcVnzpwp7e3twfx6Pin04IMPBk2a/ra55tLll19esinmGk0vvviiLFy4sDDs8JXCm266KXh90D3V5J5wcs0oN2f3pNPy5csjTzPvNwrzi1waJXfEMx3PAx1HZfGqTfLEC7sKJzh5aEOwntMZwwcmdlKuX2KUwYHwxNMiQL1YtPQsnrqRJYGnRUvP4qkbWRJ4WrT0LJ66kSWRd0+LRS4bT6Um5V65e/bZZ2XMmDEyduzYuEap7N+zQeZOEr46V+pJKNdkck2nVatW9XriqfjJp6iDzfuNwvyiVkbp/fBM3vObC78nd/xso2zcfrBw8HecOUTmvOc0GdxQl+gJuX6JctJ4SpYTTzxNAvw8M3GpYTxVIlMATxOXGsZTJTIF8DRxqeG8e6oASqDiFxd3TzN96lOfkqlTp8a1yHT/4tfn3ImLX69zr831fAUvbDyNHz++sMaTe5rLPenknoByT0+5V/PmzJnT7Ukp30nl/UZhfr6V4JfD08/JN3Xp335NjnvnJ8U98eQ2t4bTh95+gvz1O0/0PYQpx/UzcalhPFUiUwBPE5caxlMlMgXwNHGpYTxVIlMATxOXGsZTJTIF8DRxqeGsPdUB5b3xVPytdnExstzfNZ4effTRbq/HhYuDuyeb+mo8Fb826I5RvLmFxt0xVq5cGSyubtlc4bIhgEDGAjW1UnP2RKkZMfHYiQ8flM6n/0U6t23IeDCcDgEEEEAAAQQQQAABBCpFoKWlpVKG6tanrqnpDFeorphhHxto2Ii56667pLm5uWJm4F61c08quTWawi1sooUF1HONp3CxcZd3T0i5BpVb16l4wXH3ml64BpQFI+uOKeezXB09i6duZElk4bn7wBG56+cbxX17Xbid1TxIrv4fb5QTh9RbhmvOZjG/4kFxPvMlKrsDnnhaBKgXi5aexVM3siTwtGjpWTx1I0sCT4uWnsVTN7Iksva0jK1UtuIbT25x8auuuiqY26xZs0p6uCeB+tvW1tYWvDK3evXqYKHw4kZUuW+1C+fhmlTF33rn/j7uE09ZdkyzvlE4X7J3AJ7xPF/Yuj9Yz2nL7o7CgSa9eZh86t2nBN9gl/bG9UtWGE88LQLUi0VLz+KpG1kSeFq09CyeupElgadFS8/iqRtZEnn3tFjksvHkGjDa1l8f6Oq5wHjxON1rdNdee21hasWfuaea3JpOxa/dhQ6s8VS6GvL+g4D5aT8FbJ+n6bnqv3bI9x57RTqOdAaDcus5Hf7DT+SBBV+0DTJGOs35lRoW54txsUrsiieeFgHqxaKlZ/HUjSwJPC1aehZP3ciSwNOipWfx1I0siaw9LWPLZeMpLgD7dwlkXbicL9nKw7P/ex452hk0nH7x3I7CYI8/boBc8/43ylev/qzwxGFy15D7ITlLfj8ka4knnlYBfp5Zxcrn8cTTIkC9WLT0LJ66kSWRtadlbDSe4mrleP+sC5fzJVtMePZvz/a9HfLtn24U94pduI05tVH+5+TTxTWfuH79+/ppo+P6aUK2z/G0eWlpPDUh2+d42ry0NJ6akO1zPG1eWhpPTcj2OZ42Ly2dtac2Hu3zil/jqdy32pVawFsDqdbPsy5czpdspeHZfz3d4uF3/+KPsnP/4cIgp5zXJDPGnxy8Zuc2rl//vX4+I+P6+Sj5Z/D0t/JJ4umj5J/B09/KJ4mnj5J/Bk9/K58knj5K/hk8/a18kll7+oypXCbXjSe38Pi0adOkv67xFPfiJbl/1oXL+ZK8ejQuktVMzvOR32+TH/xms7jX7NzmFg7/9IWnyoWjj+82ZO6HZK8gnnhaBKgXi5aexVM3siTwtGjpWTx1I0sCT4uWnsVTN7Ik8LRopZ+t2MaTW3zbbW4Bbreg9ogRI7pp7dy5Ux566KHg79avX5++ZIWfgRsz2QuIZ3V7Hug4KotXbZInXthVgDh5aEOwntMZwwf2wqFeqrterLOnXqxi5fN44mkRoF4sWnoWT93IksDToqVn8dSNLAk8LVp6NmtPfUTlExXbePL5Nrtx48bJkiVLZOzYsXGdcr9/1oXL+ZItKTz7j+emHQfljp9tlI3bDxYG9Y4zh8ic95wmgxvqSg6U69d/rl+UkXD9oqj1vQ+eeFoEqBeLlp7FUzeyJPC0aOlZPHUjSwJPi5aezbunLpDTxlM4rXJrPMXFqab9836jML9kq7kaPa9ufV627umIDHnCG+rlH6a/icZTZEH/HauxPv117Ek87Wbl9sATT4sA9WLR0rN46kaWBJ4WLT2Lp25kSeBp0Uo/W7FPPIU0ixYtko997GPS3NycvlaOz8CNmezFxTN/njOXPBN7UkuvOJfGU2xF/QDcf7qRJYGnRUvP4qkbWRJ4WrT0LJ66kSWBp0VLz+KpG1kSeFq09GzePXWB8omKbzytW7dOVqxYIfPmzQtmum3bNvn85z8vK1eulOnTp8uNN95IU8qjSvJ+ozA/jyIwRKrRc/b9z8neg0cMSt2jjQPrZNFl59B4iizov2Pv9f4GAAAgAElEQVQ11qe/jj2Jp92s3B544mkRoF4sWnoWT93IksDToqVn8dSNLAk8LVrpZyu+8TRlyhQZOXKkLFy4MNByzaaw6dTa2hr8Ofwsfc7KPQM3ZrLXDs/q8dx36Ihc98M2ad/b9RqeW8/p8+89PfgGO9+NevGV8svh6efkm8LTV8ovh6efk28KT18pvxyefk6+KTx9pfxyePo5+abw9JXyy+Xd00+h71TFN56K13hqa2uTUaNGyYMPPhg0nFzjae7cudLe3h7XKff75/1GYX7JljCexzzdQuLht9c1NdbLrR8d2eci4n1dBTypT4sA9WLR0rN46kaWBJ4WLT2Lp25kSeBp0dKzeOpGlgSeFi09i6dulGWi4htPTU1NwRNNrtG0YMECufXWWwuNpjVr1sjEiROls7MzS9OKPBc3ZrKXDc/q8Hxs/U65+xd/LEz2uovPkvNObzRPnnoxk5XdAU88LQLUi0VLz+KpG1kSeFq09CyeupElgadFS8/iqRtZEnhatNLPVnzjyT3R5J5sGj9+fLDW02233VZY78ktPH777bfL+vXr05es8DNwYyZ7AfHMv+eW3R1yw7+2iXvVzm1TzmuSme86JdLEqZdIbH3uhCeeFgHqxaKlZ/HUjSwJPC1aehZP3ciSwNOipWfx1I0sCTwtWulnK77x5BYT/8pXviLuNbvJkycXmk6ObvTo0TJr1qxuf5c+aWWegRsz2euGZ749jxztlFt/8rI8+8reYKJnDB8oN354pNTX1USaOPUSiY3GU7JseOKZiAA/zxJhLBwETzwtAtSLRUvP4qkbWRJ4WrT0bNae+ojKJyq+8RQXgP27BLIuXM6XbOXhma3nI7/fJg/++rXgpHW1NfL1D50tZzUPijwIrl9kupI74omnRYB6sWjpWTx1I0sCT4uWnsVTN7Ik8LRo6Vk8dSNLAk+LVvrZimw8rVu3TsaOHavquKehnn32WZkwYYKarfYAN2ayFYBnfj1f2nZAvvqjF8Q99eS2GX9+skx7a3OsCVMvsfh67YwnnhYB6sWipWfx1I0sCTwtWnoWT93IksDToqVn8dSNLAk8LVrpZyuy8VT8TXaOyL1m9/DDD/d6pY7Fxf0LiBvT38oniaePkn+mv3h2HOmUr/xbm2zcfjAY/JhTG+W6i88MnnqKs/WX+cWZQ7l9mV+ysnjiaRGgXixaehZP3ciSwNOipWfx1I0sCTwtWnoWT93Iksja0zK2UtlcNJ76ajDRePIvj6wLl/P5XxufJJ4+Sv6ZvjyXPv6qLH+qPTjQ4IY6ufkjI+XEIfX+B+4jyfWLTdjtAHjiaRGgXixaehZP3ciSwNOipWfx1I0sCTwtWnoWT93IksDTopV+lsZT+sYVcQZuzGQvE57583zqj3vl1p+8VJjYnPecLheOPj6RiVIviTAWDoInnhYB6sWipWfx1I0sCTwtWnoWT93IksDToqVn8dSNLAk8LVrpZ2k8pW9cEWfgxkz2MuGZL899h47IdT9sk/a9HcHExp89VK563xmJTZJ6SYwyOBCeeFoEqBeLlp7FUzeyJPC0aOlZPHUjSwJPi5aexVM3siTwtGiln63YxtM999wjb3nLWwKhp59+Wq688kpZvXp1N7Hw7zs7uxYBZutbgBsz2erAM1+ed/xsozzxwq5gUk2N9XLrR0cGr9oltVEvSUl2HQdPPC0C1ItFS8/iqRtZEnhatPQsnrqRJYGnRUvP4qkbWRJ4WrTSz1Zs48lCQ+NJ1+LG1I0sCTwtWnr29fR8bP1OufsXfywM8rqLz5LzTm/UB21IvJ7zMwwzcpT5RaYruSOeeFoEqBeLlp7FUzeyJPC0aOlZPHUjSwJPi5aexVM3siSy9rSMrVS2IhtPra2t8vLLL3vN/cwzz5Tp06d7Zas5lHXhcr5kqw3PdDy37O6QG/61Tdyrdm6bcl6TzHzXKcmejCd08DQKcL8bwZQ4nnhaBKgXi5aexVM3siTwtGjpWTx1I0sCT4uWns3aUx9R+URFNp7iTpr9ewtkXbicL9kqxDN5z/uXPiC3/uRlefaVvcHBzxg+UG788Eipr6tJ9mQ0nvA0CnC/G8FoPElLS0uyaGWORn0mS40nnhYB6sWipWfx1I0sCTwtWno2a099RDSe4hpVxf5ZFy7nS7as8Eze89Iv/5M8+OvXggPX1dbI1z90tpzVPCjZE/3paFy/ZFnxxNMiQL1YtPQsnrqRJYGnRUvP4qkbWRJ4WrT0LJ66kSWBp0Ur/SxPPKVvXBFn4MZM9jLhWeGes66R+nfNkiNHu76YYMafnyzT3tqc7KSKjka9JEuLJ54WAerFoqVn8dSNLAk8LVp6Fk/dyJLA06KlZ/HUjSwJPC1a6WdpPKVvXBFn4MZM9jLhWbmeHUc65fJ/+nepecNJwSTGnNoo1118ZvDUU1ob9ZKsLJ54WgSoF4uWnsVTN7Ik8LRo6Vk8dSNLAk+Llp7FUzeyJPC0aKWfpfGUvnFFnIEbM9nLhGflei59/FVZ/lR7MIHBDXVy80dGyolD6pOdUI+jUS/J8uKJp0WAerFo6Vk8dSNLAk+Llp7FUzeyJPC0aOlZPHUjSwJPi1b62Vw1ntra2mTTpk0yZswYaW5O77WY9C9L9mfgxkzWHM/K9Hzqj3vl1p+8VBj8nPecLheOPj7ZyZQ4GvWSLDGeeFoEqBeLlp7FUzeyJPC0aOlZPHUjSwJPi5aexVM3siTwtGiln81F46m1tVXmz58vGzZsKIiNGzdOvv3tb8uECRPSV8zBGbgxk72IeFae575DR+S6H7ZJ+96OYPDjzx4qV73vjGQn0sfRqJdkmfHE0yJAvVi09CyeupElgadFS8/iqRtZEnhatPQsnrqRJYGnRSv9bMU3npYtWybTpk2TUaNGyaxZswpiixcvDhpRq1evpvnkUUfcmB5IhgieBiyPaBaed/xsozzxwq6u0RzcLYs/Ny541S6LLYv5Fc+D8yV7VfHE0yJAvVi09CyeupElgadFS8/iqRtZEnhatPQsnrqRJZF3T4tFqWzFN54uuOCCoOnknnrquU2fPj34q1KfxYXL2/55v1GYX7IVmzfPx9bvlLt/8ccC0tH/fEBa7ro5WbQyR8ubZ8+pMr9kSwlPPC0C1ItFS8/iqRtZEnhatPQsnrqRJYGnRUvP4qkbWRJZe1rGlsvGU01NTZ9PNYVPQ3V2dn0lOlvfAlkXLudLthrxjO65ZXeH3PCvbeJetXPblPOaZNkdX5SWlpboBzXuyfUzgilxPPG0CFAvFi09i6duZEngadHSs3jqRpYEnhYtPYunbmRJ4GnRSj9b8U88ucbTI488IlOnTu2ltWbNGpk4caLQeNILiRtTN7Ik8LRo6dm0PI8c7ZRbf/KyPPvK3mAQZwwfKDd+eKT8zWWX0njSL4t3Iq3r19cAOJ/3pfEK4unF5B3C05vKK4inF5N3CE9vKq8gnl5M3iE8vam8gnh6MXmH8u7pDdFHsOIbT+Vep3OfuXWefvOb38R1yv3+eb9RmF+yJZwXz0d+v00e/PVrAU5dbY18/UNny1nNgyQv86Mxk2zd44lnEgL8fElC8dgx8MTTIkC9WLT0LJ66kSWBp0VLz+KpG2WZqPjGU/hUU1+Li/f1NFSWyKXO1dbWFqxNVbzddtttMm/evOCv3LpUM2bMKHzsGmgjR46U4v2K8y44evRouffeeyMtps6NmWxF4Nn/PV/adkC++qMXxD315LYZf36yTHtrc/DvXL/+f/3KjZDrx/WzCFAvFi09i6duZEngadHSs3jqRpYEnhYtPYunbmRJ4GnRSj9b8Y0nR+SaT9dcc42sXbu2IOaaOjfddJOET0SlT2k7Q9hAChtKxXuHzbTwswULFoj7lr7169fL3LlzZdKkScG83GuG4WuE7u9HjBhRaFzZRsP/oW310vL8oNOEbJ8n7dlxpFO+8m9tsnH7wWAgY05tlOsuPjN46onGk+3a+KSTvn7aOTmfJmT7HE+bl5bGUxOyfY6nzUtL46kJ2T7H0+alpfHUhGyf42nz0tL/h727gZKqOvNG/zQdFCWI3Y1fgAhNJw4GLzEhaBSYiBFQchMzMQNEMiFLLwjO8jrxpkEbs3KDECA36vKd0JGla5wJ4WM0S/MhAq6AL2BWFHyjb4jESdN8BIwfNIiIii30Xfv0VFHdXV3P/6lzalO1619rzZpI/U/ts3/7OW3zeM6u0D21+WvvB9F4Sk2ypaVFduzYIf3794/uDirmV67Gk2s07d69W5YuXZqeQmoTdddMmzdvXnRXk7vDyTWj3N1R7k6ntWvX5j3l0C8Uzi/v0sh6YKl7Lv/967J2+8FobmeeVikLvlor5/TpmZ5rqc9PW23OTxOyvU9Pm5eWpqcmZHufnjYvLU1PTcj2Pj1tXlqanpqQ7X162ry0ND01Idv7vj1tZ9c1HVTjKS6Gz+OzPWqXuntp4sSJMm7cuA53L7kmk2s6bdq0qcsdT5l3PuU7B9+Fy/HyXansx9ET99y+/6gsenpP+oBZXxggV9X17fAB9MQ9kSQ9ESU8Q0/cCknSE1HCM/TErZAkPRElPENP3ApJ0hNRwjP0xK2QJD0RJX+ZIBpP7g6hDRs2dKsW504gX0vhHpVbv359dAdTrsbTqFGj0ntDrVy5MrrTyd0BNX369Ggj9VmzZnW4Uwo9f16YqBSWoyfmhKaS8nzvw+My9xfNcvBoazT0qCFnye3XDOxyGkmN53t+HK9dgOuHVgKWoyfmhKboiUphOXpiTmiKnqgUlqMn5oSm6IlKYTl6Yk5oKnRP1KG7XMk3nhoaGmThwoUycuRIqalp3xg483X22WdHj6IV+yt1B5S76ylX4ylzzyrXcMt8uY3J3Z1RroFlfdTQXSh8USB0gYrhX5OKc4e1T/PYETnx/E9FPmrf54kvClCAAhSgAAUoQAEKUIACpSKwYsWKUjlVtz91RUVb6hmvkjntkydaXV0d3eWzYMGCEjz7k6ec2lDcLYW7+8m9Ou/xlLkRucu7R+/c3VyZG467plVqDygLSOgdWs7PUg16thQ9n2s6LI3P7k9Pbu51F8nwAb2zTrYU56ev2skE52fR0rP01I0sCXpatPQsPXUjS4KeFi09S0/dyJKgp0VLz9JTN7Ik6GnR0rO+PfUzyp0o+cZTatNtt9l2Kb3c3UqDBg1Kf+ueaxi5u5RcsynXt9ql5ujmnfmtd+7P497x5LNj6vtC4XjJXh2l5vnWkVZpeKJZ3KN27jVxeLVMu+L8blFKbX7W1eX8rGK58/Skp0WA9WLR0rP01I0sCXpatPQsPXUjS4KeFi09S0/dyJII3dNikS1b8o0n9+iZu+sp8+6guCg+ju+8ufiECRM6fCuda0zNmTMnfSqZN6W5JpXb0ynzsTvXiHIv7vGUffVC/0HA+XV/1R4/0SaLnt4rO/52NAoNrDpd5t9QKz0r26+ZbC96JvtTkJ70tAiwXixaepaeupElQU+Llp6lp25kSdDToqVn6akbWRL0tGjpWd+e+hnlTpR848k1cNz+TnPnzpUrr7wy62xL7W6ouIuaz/G+C5fj5bNK3R9Dz+5tnvpji6x8/o0oUNmjQn7wlSFyUU2vnAtAT9anRYD1YtHSs/TUjSwJelq09Cw9dSNLgp4WLT1LT93IkqCnRUvP0lM3siR8e1rOLVu25BtPqTt9ckGU8BZWcdcXPt534XI8eGmgID2zM+1p+UC+98td4u56cq+pl58nky7t+iUEnY+mJ1R2cIieMBUUpCfEBIfoCVNBQXpCTHCInjAVFKQnxASH6AlTQUF6QkxwiJ4wlZdgyTee3H5I2ot3PGlC/PpxXciW4A86m5eWzuZ5x6q/yIF3W7VDu32/38d7ygNTPpH1fa5f3qz0TJaOnvSMLcCfZ7EJO3wAPelpEWC9WLT0LD11I0uCnhYtPRu6py6QO1Hyjae4ADy+XSD0C4XzS7bSi8Fz2sOvxJ7U8lsu4V/sYyvqH1AM9aKfZf4Jzi9/u2xH0pOeFgHWi0VLz9JTN7Ik6GnR0rP01I0sCXpatPRs6J66ABtPcY3K4vjQLxTOL9kyLgbPmT97VY4ea/+WunxevU+vlIe+eTEbT/ngGY8phnoxnrIpzvmZuNQwPVUiU4CeJi41TE+VyBSgp4lLDdNTJTIF6GniUsP0VIlMAd+eppPLEi75O55aWlrktttuk/Xr18uhQ4eyenCPJ71MfBcux9PXxJKgZ7tW6/E2aXx2v7yw650031V1fWXWFwZYOHkHoElLD7M+dSNLgp4WLT1LT93IkqCnRUvP0lM3siToadHSs/TUjSwJelq09Cw9dSOfiZJvPM2ePVtWrVolU6ZMidwaGxtl8eLFcvjwYVm4cKGsXLky/Z5P2FIbixdmsitGT/+eH7SekB+t2yuvvv5eevBrhlXJP33+/Ojb7Cwvrp9FS8/SUzeyJOhp0dKz9NSNLAl6WrT0LD11I0uCnhYtPUtP3ciSoKdFS8/SUzfymSj5xpP7VrtUc8ltND5mzBhJ3eGUaka5xhRfuQV4YSZbIfT063n4/Y/k/mf+Kk1vvp8eeOLwapl2xfl5nQjXLy+2bg+iJz0tAqwXi5aepaduZEnQ06KlZ+mpG1kS9LRo6Vl66kaWBD0tWnrWt6d+RrkTQTSeNm/eLO6b6zo3njr/c1yskI/3XbgcL9lqKmdP13Ra8NQeee3tY2lU13Byjad8X+Xsma9ZruPomawqPelpEWC9WLT0LD11I0uCnhYtPUtP3ciSoKdFS8/SUzeyJHx7Ws4tW7bkG091dXVy7733Ro/Tuf2e+vXrJ0899ZRcf/310SN4U6dOTd8BFRcr5ON9Fy7HS7aaytXTNZsWPb1XDh5tjUDdI3Xu0Tr3iF2cV7l6xjFj42lFofi6fC7rM1lqetLTIsB6sWjpWXrqRpYEPS1aepaeupElQU+Llp717amfUe5EyTeeGhoa5MUXX5S1a9dGM504caK88MILMmrUqOj/jx8/PmpA8ZVbwHfhcrxkK7IcPfe0fCBL1u4Vd8dTqul029UDZNSQs2LjlqNnbLQcH0DPZHXpSU+LAOvFoqVn6akbWRL0tGjpWXrqRpYEPS1aepaeupEl4dvTcm7ZsiXfeHJ3OT3yyCNSX18fzS/1LXfbtm2TkSNHyk9+8hOpqamJ6xT88b4Ll+MlW1Ll5uk2EHcbibsNxd2rV88ecscXL5ThA3onAltunomgsfFUaMb057M+k6WmJz0tAqwXi5aepaduZEnQ06KlZ+mpG1kS9LRo6VnfnvoZ5U6UfOMpLgCPbxfwXbgcL9nKKyfPF/cckcZn96ebTmeeVil3jr9QLj7/zMRQy8kzMTQ2nnxQ8ud1AZR5vSeLSk96WgRYLxYtPUtP3ciSoKdFS8/SUzeyJHx7Ws4tW5aNp7iCgRzvu3A5XrKFUy6eL+x6R36ycb8cP9EWAfY942PSMOki6X/26YmClotnomhsPPni5H8oSFia13uyoPSkp0WA9WLR0rP01I0sCXpatPQsPXUjS8K3p+Xcgmg8VVRUmOfc1tb+l1S+uhfwXbgcL9lqLAfPf7r7X2X5719Pw7lm0x1fHJh408kNUA6eK1ZwM+ykrkLWS1KS7Z9DT3paBFgvFi09S0/dyJKgp0VLz9JTN7Ik6GnR0rOhe+oCuRMld8fTkiVLzHNO7f9kPrCMDgj9QuH8ki1m35433d0oFbV/36Hp5O50cnc8FeLle34cL9lVpCc9LQKsF4uWnqWnbmRJ0NOipWfpqRtZEvS0aOlZeupGlgQ9LVqFz5Zc46nwJOU5Ai/MZNednsl5uruc1m4/mP5At5eT29PJ7e1UqBfXL1lZetLTIsB6sWjpWXrqRpYEPS1aepaeupElQU+Llp6lp25kSdDToqVnfXvqZ5Q7UdKNp+bmZnnttddk2LBh/Oa6mJXgu3A5XswF63R4iJ5uH6dlm16T55oOp2frvrXOfXud+xa7Qr5C9Mz04vySrR560tMiwHqxaOlZeupGlgQ9LVp6lp66kSVBT4uWnqWnbmRJhO5psciWLcnGU0tLi9x0002ybt269JzuvvtuWbBgQVyPsj0+9AuF80u2tAvt2Xq8LfrmOreZeOo1ashZctvVA6Syh32fN+vsCz2/zufD8awrlDtPT3paBFgvFi09S0/dyJKgp0VLz9JTN7Ik6GnR0rP01I0sCXpatAqfLcnGk9vnac6cOTJr1iwZPHiwbNiwIWpCrVy5UqZMmVJ4tQBH4IWZ7KLSM3/PD1pPyI/W7ZVXX38v/SFt+1+U/7hnmpemkxuU65f/+mU7kp70tAiwXixaepaeupElQU+Llp6lp25kSdDToqVn6akbWRL0tGjpWd+e+hnlTpRk46murk4mT57c4Q4n13DauXOnbN26Na5JWR7vu3A5XrJlForn4fc/kvuf+as0vfl+Gmji8GpZ8+B3hN/CllzNhFIv3YlwfsnVChuxyVrSk55WAf48s4rlztOTnhYB1otFS8/SUzeyJHx7Ws4tW7YkG08VFRWyefNmGT16dHpOW7ZskTFjxkhbW1tck7I83nfhcrxkyywET9d0WvDUHnnt7WNpnGlXnC+u8RTC/HKtOOfH68EiwHqxaOlZeupGlgQ9LVp6lp66kSVBT4uWnqWnbmRJ0NOipWfpqRv5TLDx5FO7iMfihZns4tDT5umaTYue3isHj7ZGB7p9nP7p8+fLNcOqon+mp81TS9NTE7K9T0+bl5ampyZke5+eNi8tTU9NyPY+PW1eWpqempDtfXravLQ0PTUh2/u+PW1n1zVdso2n1P5OqSnt3r1bGhsbZfHixR1m2bdvX5k5c2Zcp+CP9124HC/Zkiplzz0tH8iStXvF3fGUajq5TcTdZuKpVynPD1lpzg9RwjP0xK2QJD0RJTxDT9wKSdITUcIz9MStkCQ9ESU8Q0/cCknSE1HCM6F74hLZkyXbeLJMnI/f6VqhXyicn14DlkRSnm4DcbeRuNtQ3L169ewhd3zxQhk+oHeH00lqPHSOHA+VwnL0xJzQFD1RKSxHT8wJTdETlcJy9MSc0BQ9USksR0/MCU3RE5XCcvTEnHylSrLx1NzcLK+99hpk1KdPHxkxYgSULecQL8xkV5+euueLe45I47P7002nM0+rlDvHXygXn39ml4PpqXtaEvS0aOlZeupGlgQ9LVp6lp66kSVBT4uWnqWnbmRJ0NOipWfpqRtZEvS0aOlZ3576GeVOlGTjKe6keXxXAd+Fy/GSrcJS83xh1zvyk4375fiJ9i8D6HvGx6Rh0kXS/+zTs8KU2vysq8v5WcVy5+lJT4sA68WipWfpqRtZEvS0aOlZeupGlgQ9LVp6lp66kSVBT4tW4bNsPBXeuCRG4IWZ7DLRs3vPtdsPyvLfv54OuGbTHV8c2G3TyQXpyfq0CLBeLFp6lp66kSVBT4uWnqWnbmRJ0NOipWfpqRtZEvS0aOlZeupGlkTonhaLbFk2nuIKBnJ86BcK55dsoWbzvGPVX+TAu+3fSpfPq9/He8oDUz6R9VCuXz6i3R9DT3paBFgvFi09S0/dyJKgp0VLz9JTN7Ik6GnR0rP01I0sCXpatPRs6J66QO4EG09xBQM5PvQLhfNLtlCzeU57+JXYgyy/5RI2nmIr6h/A60E3siToadHSs/TUjSwJelq09Cw9dSNLgp4WLT1LT93IkqCnRUvP0lM3siR8e1rOLVuWjae4goEc77twOV6yhVMMnjN/9qocPXY874n1Pr1SHvrmxWw85S2IH1gM9YKfrT3J+dnNch1BT3paBFgvFi09S0/dyJKgp0VLz9JTN7Ik6GnR0rP01I18JoJpPLlvunvhhRdk7969Mnz4cLn88sulpqbGp2VJj8ULM9nlK3fP9z48Lm4vpzV/bEl/a11K+PNDz5Jb/36AVPaogNHL3ROGAoP0BKHAGD1BKDBGTxAKjNEThAJj9AShwBg9QSgwRk8QCozRE4QCY/QEocCYb0/wtLqNBdF4mj17tjQ2NnaZ5OLFi6W+vj6uUVkc77twOV6yZVUsnq3H2+S3Ow7Jr18+IIff/6jDJC+q6SVTR50nwwf0Nk++WOZnPnHwAM4PhAJj9AShwBg9QSgwRk8QCozRE4QCY/QEocAYPUEoMEZPEAqM0ROEAmOhe4IM4TaelixZInPmzJFZs2ZF33yVeq1YsSJqRq1cuVKmTJkS1yn440O/UDi/ZEs4m+em/3pbfvnSAXnjnQ87DHbeWafJP3zmHLmqrm/eJ8H1y5su64H0pKdFgPVi0dKz9NSNLAl6WrT0LD11I0uCnhYtPUtP3ciSoKdFS8+G7qkL5E6U/B1PdXV1MmPGjKx3NjU0NMj69etl69atcZ2CPz70C4XzS7aEMz3/sPeIPP7iW7Kn5YMOg/Q942Nyw2X9ZNzfVZkeq8t2ply/wq1fsp+c/dO4fskq05OeFgHWi0VLz9JTN7Ik6GnR0rP01I0sCXpatPQsPXUjS8K3p+XcsmVLvvFUUVEhmzdvltGjR3eZ35YtW2TMmDHS1tYW16mgx0+cOFHWrVvXYR6rVq2SqVOnpsfduXOn1NbWitvLaujQodGfd36U0DXhHn300awW2gR8Fy7H01bE9v6p8PzBA4/I6q1vyo6/He1wsmeeVikTh1fL9ZfWSK+ePWwT6SZ9Kubn7pr09eL8kpWmJz0tAqwXi5aepaduZEnQ06KlZ+mpG1kS9LRo6Vl66kaWBD0tWoXPlnzjqbq6WpYuXZr1cbo1a9bIpEmTirrx5BpMrlmU2XhKNcxSzSb3OOGyZcukqalJ3H5WY8eOjebrmm6pppr788GDB+e9pxUvzGQvtpA9X3v7mHy3cY1UnNPxG+h6VlbINcOq5CufPkf69KpMFDRkTwfF+SVaLvRMlpOe9DQJ8OeZiUsN01MlMgXoaeJSw/RUiUwBepq41DA9VSKvgZJvPLmGi3uUbvXq1dEdQTtEjRsAACAASURBVKmXuzNo8uTJ0d1BrrlTrC93l5J7HNCdZ+rOLddo2r17d9RQS71Sd3bde++9Mm/evOiuJnesa0almldr167Ne5q8MPOmy3pgiJ5us3B3h9NzTYfl+ImTdxG6b6dz+zd95dP9xO3nVIhXiJ6ZTpxfslVDT3paBFgvFi09S0/dyJKgp0VLz9JTN7Ik6GnR0rP01I0sCXpatAqfLfnGk2swjRw5Ug4dOiQTJkxIi7k7iKqqqmTjxo0yYsSIwkvmMUJmgynzkUH36N24ceM63L3kmkyu6bRp06Yudzxl3vmUx2lEh/DCzFcu+3Eheb734XH55R8OyPpXDor71rrM12WD+siNnz1H3DfWFfIVkmc2J84v2eqhJz0tAqwXi5aepaduZEnQ06KlZ+mpG1kS9LRo6Vl66kaWBD0tWoXPlnzjyRG1tLTIfffdF905tG3btujuofHjx8vMmTOLtumU2qsp9agc2ngaNWpUeo8n94197jE9dwfU9OnTxT2a577dL/NOKbSEeGGiUlguBE/XZFq7vUV+/XKLuOZTh9fhv0rDN0bLsAt6YyAxUyF45iLg/GIWSKfD6UlPiwDrxaKlZ+mpG1kS9LRo6Vl66kaWBD0tWnqWnrqRJUFPi1bhs0E0ngrPlPwImXs1uU9HG09ub6fUy90xlfmqr6+PHr9zDbjMxw6Rs3cXJl8UiAQqekjFBSNEhvy9VJz+8Y4o77VI284N0vbWq8SiAAUoQAEKUIACFKAABShAgVMk4PPLkOJOkY2nuIJ5Hu8aRO4Opc4v9011bn8n9+q8x1Nqs3H3ntuA3D165/Z1ymxiucf0UntAWU6NHWGLlp4tVc8X9xyRFc+/IW+882GHSVb37hk9Uuf2cnJ7OpXq/PSVa09wfqgUlqMn5oSm6IlKYTl6Yk5oip6oFJajJ+aEpuiJSmE5emJOaIqeqBSWoyfm5CtVco0nd2eQ9ZV6nM16nM985h1Pub7VLnVOLp/5rXfuz+Pe8eSzY8ofBMlWV1zPHX87Kiuef1N2HXi/w4mdeVqlfOWyfjL+kmpx31qXesUdzzp7jmcVy52nJz0tAqwXi5aepaduZEnQ06KlZ+mpG1kS9LRo6Vl66kaWBD0tWno2dE9dIHei5BpPnR8vO3z4sCxcuDDaWNxtyJ16PfbYY9H/vP/++6NvgCv2V2bjyZ2rm+ecOXPSp53ZPHN3Nbk9nTIfu0s15LjHU/aVDv0HQbb53bHqL3Lg3da8S//M03rIA1M+Ia751PlVjp55QwIH0hNAMkToacACovQEkAwRehqwgCg9ASRDhJ4GLCBKTwDJEKGnAQuI0hNAMkRC9zRQZI2WXOOp8ywaGhqiPY22bt3a4S234bhr0Hz961/v8O1wccFCPT70C6Uc5zft4Vdil+vyWy7J+hnl6BkbM8cH0DNZXXrS0yLAerFo6Vl66kaWBD0tWnqWnrqRJUFPi5aepaduZEnQ06JV+GzJN56qq6tl+fLlcv3113fRWrNmjUybNk0OHjxYeMkSH4EXZrILWAyeM3/2qhw91unb6AzT7H16pTz0zYvZeDKY5RsthnrJ99yR4zg/RAnP0BO3QpL0RJTwDD1xKyRJT0QJz9ATt0KS9ESU8Aw9cSskSU9EyV+m5BtP7hGzlStXdnjsLMXnGk+TJk2SUtjjyd+SZx+JF2ayK1DMnvsOHZPv/2qXfNB6Ipr0xeefKdOuOE+G9DsDRijm+cGTyBHk/JJQPPkZ9KSnRYD1YtHSs/TUjSwJelq09Cw9dSNLgp4WLT1LT93IkqCnRUvP+vbUzyh3ouQbT26fI/eonfsGuGuvvVZqamqiGafudho1alT0zW985RbwXbgcL9mKRD3f+/C43PPkrvS31rlm0/f+z8EdNg5HzgwdD/ksJMPxECU8Q0/cCknSE1HCM/TErZAkPRElPENP3ApJ0hNRwjP0xK2QJD0RJTxDT9wKSfr2RM4pV6bkG0+pvZy2bdvWZZ5VVVWyceNGGTFiRFyn4I/3XbgcL9mSQjyPn2iTH6//q/zvfe9Gg/c942My/4YhUt27p/lkkPHMH5rjAI6XpKYIPelpEWC9WLT0LD11I0uCnhYtPUtP3ciSoKdFS8/SUzeyJOhp0dKzoXvqArkTJd94Sk3P3eG0ffv29GwHDRrU4Q6ouFChHx/6hcL5iTz+4pvy5B8ORKVc2aNC5l43SIZd0Duv0qZnXmzdHkRPeloEWC8WLT1LT93IkqCnRUvP0lM3siToadHSs/TUjSwJelq09Cw9dSOfiWAaTz7RQhyLF2ayq1psni/sekce/O2+9CS/deX5cu0l1XlPutjml/dEujmQ80tWlJ70tAiwXixaepaeupElQU+Llp6lp25kSdDToqVn6akbWRL0tGjpWd+e+hnlTrDxFFcwkON9Fy7HS7Zwcnl23kx87CfPlhlj+8c6Aa5fLL4uB9OTnhYB1otFS8/SUzeyJOhp0dKz9NSNLAl6WrT0LD11I0uCnhYtPUtP3chngo0nn9pFPBYvzGQXp1g8k9pMvLNOscwv2VU7+WmcX7Ky9KSnRYD1YtHSs/TUjSwJelq09Cw9dSNLgp4WLT1LT93IkqCnRUvP+vbUzyh3go2nuIKBHO+7cDlesoWTzTPJzcTZeEp2vehJzzgC/PkZR6/rsfSkp0WA9WLR0rP01I0sCXpatPQsPXUjS4KeFi0969tTPyM2nuIalcXxvguX4yVbVtk8k9xMnI2SZNeLnvSMI8Cfn3H02HhKVo+e9IwnwJ9n8fz4+0SyfvSkZxyB0H+exbFxxwZzx1Nzc7O88MILsnfvXhk+fLhcfvnlUlNTE9enbI4P/UIpt/klvZk4/0Vc2B8F5VafhdUUoWeywvSkp0WA9WLR0rP01I0sCXpatPQsPXUjS4KeFi09S0/dyGciiMbT7NmzpbGxsYvb4sWLpb6+3qdnyY7FCzPZpTuVnoXYTJyNp2Trg570jCNwKn++xDlv9FjOD5XCcvTEnNAUPVEpLEdPzAlN0ROVwnL0xJzQFD1RKSzn2xM7q+5TJd94WrJkicyZM0dmzZoV/Vfu1GvFihVRM2rlypUyZcqUuE7BH++7cDlesiWV8izUZuJslCS7XvSkZxwB/vyMo9f1WHrS0yLAerFo6Vl66kaWBD0tWnqWnrqRJUFPi5ae9e2pn1HuRMk3nurq6mTGjBlZ72xqaGiQ9evXy9atW+M6BX+878LleMmWlPP82fKfy4/X/1X+9753ow/ve8bHZP4NQ6S6d89kBxM+ypQ0KK+HZEXpSU+LAOvFoqVn6akbWRL0tGjpWXrqRpYEPS1aepaeupElQU+LVuGzJd94qqiokM2bN8vo0aO7aG3ZskXGjBkjbW1thZcs8RF4YSa7gKfC8x/ufECe/MOBaCKVPSpk7nWDZNgFvZOd2H9/2qmYn7uL0deL80tWmp70tAiwXixaepaeupElQU+Llp6lp25kSdDToqVn6akbWRL0tGjpWd+e+hnlTpR846m6ulqWLl2a9XG6NWvWyKRJk9h4AqrEd+FyPGBRDJGb7pgvFcO/lj7iW1eeL9deUm34BFuU62fz0tL01IRs79PT5qWl6akJ2d6np81LS9NTE7K9T0+bl5ampyZke5+eNi8tTU9NyPZ+6J42ja7pkm88uY3F3aN0q1evltra2vQM3bfcTZ48WYYOHSqrVq2K6xT88aFfKCHPz20mPvc/d4hUnhbV6dhPni0zxvYvaM2G7OngOL9ky4ee9LQIsF4sWnqWnrqRJUFPi5aepaduZEnQ06KlZ+mpG1kS9LRo6VnfnvoZ5U6UfOPJNZhGjhwphw4dkgkTJqRnu27dOqmqqpKNGzfKiBEj4joFf7zvwuV4yZSUr83EO58t1y+Z9Ut9Cj3paRFgvVi09Cw9dSNLgp4WLT1LT93IkqCnRUvP0lM3siToadHSs/TUjXwmSr7x5LBaWlrkvvvuizYS37ZtW3SX0/jx42XmzJlsOoHVxAsThAJjPjyPn2jztpk4G0/gwucZ81EvmafG8fJcqG4Ooyc9LQKsF4uWnqWnbmRJ0NOipWfpqRtZEvS0aOlZeupGlkTonhaLbNkgGk9xEXg8Hy1KugZ8/OB5/MU305uJS9sJafjSkIJtJs7GU9IV0vHzfNQLG0+FW0OuX7K29KSnRYD1YtHSs/TUjSwJelq09Cw9dSNLgp4WLT0buqcukDsRTOPp5ZdfliNHjmSdbbZvvIsLF9rxoV8ooc3vhV3vyIO/3Zcuw7b/Wis/X/Idb2UZmicba4UtHdZLsr70pKdFgPVi0dKz9NSNLAl6WrT0LD11I0uCnhYtPUtP3ciS8O1pObds2ZJqPLnm0pw5c+Tss8+Wu+66K3qMzv3Z1VdfHe3x1N2rra0trlPwx/suXI6Xf0m5zcS//6td8kHriehD3Gbiz/70/5EVK1bk/6HGI7l+RjAlTk96WgRYLxYtPUtP3ciSoKdFS8/SUzeyJOhp0dKz9NSNLAl6WrT0LD11I5+Jkmo8ub2cduzYIU8//bQ0NjbKwYMHZeLEidEeT3feeaccPnxYbr31Vtm8ebO88847MmnSpOh/844nvaR4YepGlkShPLvbTPxb37yJjSfLArERxHphvcAChfp51t0JcDx4aaAgPSEmOERPmAoK0hNigkP0hKmgID0hJjhET5gKCvr2hE4qR6ikGk+pecyePTvaSLypqUkqKirkqaeekuuvv162bNkiY8aMkdQdTkuWLJHHHntMtm7dGtcp+ON9Fy7Hs5dUrs3E6Wn3zHUEPelpEWC9WLT0LD11I0uCnhYtPUtP3ciSoKdFS8/SUzeyJOhp0dKz9NSNLAnfnpZzy5YtucbT5z73uWgeq1evltra2qjxlLqrKdV4OnDggNTU1HRpRMXFCvl434XL8ezVlLmZeGWPCpl73aD0ZuL0tHuy8cRHM5OqGl5/SUm2fw496WkRYL1YtPQsPXUjS4KeFi09S0/dyJKgp0VLz4buqQvkTpRU4ynVWNq5c2fUdHIv14i65ZZbZObMmdE/u0bUT3/60+if3R1PixYtih7J4yu3QOgXSqnPr/Nm4t+68ny59pLq9KKW+vy065Pz04Rs79PT5qWl6akJ2d6np81LS9NTE7K9T0+bl5ampyZke5+eNi8tTU9NyPY+PW1eWtq3p3Y+2vsl1Xhyezm5PZ1c42nUqFGydu1aeeihh+RHP/pR9NidezU0NMjChQvT87777rtlwYIFmkPZv++7cDkeXnLZNhOfMbZ/hw+gJ+6JJOmJKOEZeuJWSJKeiBKeoSduhSTpiSjhGXriVkiSnogSnqEnboUk6Yko4Rl64lY+kiXVeEqBuG+yO3LkSHrTcHcnVOYG4q4Z5TLuW+9Sd0L5wCzlMXhhJrt6SXl2t5l4z8oKNp6SXTJ60jNvgaSud/QEOB4qheXoiTmhKXqiUliOnpgTmqInKoXl6Ik5oSl6olJYjp6Yk69USTaeOuM0NzenH73LfC/VfPKFWcrj8MJMdvWS8My1mXjns01iPIsAx7No6Vl66kaWBD0tWnqWnrqRJUFPi5aepaduZEnQ06KlZ+mpG1kS9LRo6Vl66kaWROieFots2ZJvPLl9nJYtW5Z+1C5zknV1dTJjxgypr6+P6xT88aFfKKU4v1ybibPxVNhLshTrxSLC+Vm09Cw9dSNLgp4WLT1LT93IkqCnRUvP0lM3siToadHSs/TUjSwJelq09KxvT/2McidKvvHkmkv33nuvTJkypctMV61aJfPmzZPnn39eHn/8cbn22muz3hkVFzGE430XLsfLXTXaZuJsPBX2qmN9JutLT3paBFgvFi09S0/dyJKgp0VLz9JTN7Ik6GnR0rP01I0sCXpatPSsb0/9jAJvPLlvsdu8eXOHPZ5SU059C15VVZUcOnRIhg4dmvXOqLiIIRzvu3A5XvdVg2wmzsZTYa861meyvvSkp0WA9WLR0rP01I0sCXpatPQsPXUjS4KeFi09S0/dyJKgp0VLz/r21M8o8MZTrsfp3GN4ixYtkl/96leRwpgxY6StrS2uWZDH+y5cjpe9jNDNxNl4KuxlyPpM1pee9LQIsF4sWnqWnrqRJUFPi5aepaduZEnQ06KlZ+mpG1kS9LRo6VnfnvoZBd54cs2lOXPmyN133y3XXXdderZPP/20LFy4UGbNmiVLly4Vd/fT9OnTecdTN/Xgu3DLcbw7Vv1FDrzbmvc12+/jPeWBKZ/Ienw5euYNCRxITwDJEKGnAQuI0hNAMkToacACovQEkAwRehqwgCg9ASRDhJ4GLCBKTwDJEKGnActDtOT3eHJGDQ0NUZOp82vChAny85//XGpqajxQ2oeYOHGirFu3Ljqw82OAbn+qqVOnpj90586d0f5U7hv8XNa9Fi9e3GHjdHf316OPPpr1sUPt7HhhakK297N5Tnv4FduHZEkvv+WSrJ/B9YtN2+ED6ElPiwDrxaKlZ+mpG1kS9LRo6Vl66kaWBD0tWnqWnrqRJUFPi5aepaduZEn49rScW7ZsEI0nNzHXkPnzn/8s27dvl0GDBsmwYcNkxIgRcX0Kdry7A2vFihXR3VjulfnIYGpvqlSzKfOb+2bPni1jx46NNlN3+1ulHh10fz548OC8v8HPd+GW43gzf/aqHD12PO+a6n16pTz0zYvZeMpbED+wHOsT17En6Wk3y3UEPelpEWC9WLT0LD11I0uCnhYtPUtP3ciSoKdFS8/SUzeyJHx7Ws4t6MZTXIhTfbxrHLmXa0S5RtPu3bvTTSn356lN1N03+Llv6hs9enTUrGpqahJ3d5S702nt2rV5T8N34XK89qXadeB9efC3++StIycfwZs4vFqmXXG+aS3paeJSw/RUiUwBepq41DA9VSJTgJ4mLjVMT5XIFKCniUsN01MlMgXoaeJSw/RUiUwBepq4Ch4u+TueXJNGe9XX12uRU/5+5rfzuUfwxo0b1+UxOtd02rRpU5c7njLvfMp3Irww85XLfhziuem/3pZ/e+5v0nq8fcP7yh4VMu2K8+TaS6rNJ4OMZ/7QHAdwvCQ1RehJT4sA68WipWfpqRtZEvS0aOlZeupGlgQ9LVp6lp66kSVBT4uWnqWnbuQzUfKNJ9d06e5VVVUlo0aNinUnUCEXw93l1NjYGA2RuV9TrsaTm09qj6eVK1dGdzq5O6Dcxunu0bzUZurW8+aFaRXLnc/lefxEW9RwevbVt9Mf0veMj8m/XHuh1J17Rl4nwvXLi63bg+hJT4sA68WipWfpqRtZEvS0aOlZeupGlgQ9LVp6lp66kSVBT4uWnqWnbmRJ+Pa0nFu2bMk3nroDSO2T9NJLLxX1Xk+p83fNJvdyj8vlajy5vZ1Sr853e7k7u9zjd+vXr482Ire8XOHy5UHg9D5Scek/SsVZF6QHazu0R+SVJ6Tt2LseToBDUIACFKAABShAAQpQgAIUoECpC7g9o0vlFWzjyS2Aa8xs2LChaO94yiySVKPMbRaeud9TKuPu7EptNu7+zOXdo3euUZW54bhrWqX2gLIUoe+OaTmOt33/UWl8dr8cfv+j9NK4/ZymjjoveswuzqscPeN4acfSUxOyvU9Pm5eWpqcmZHufnjYvLU1PTcj2Pj1tXlqanpqQ7X162ry0ND01Idv79LR5FToddOMps5lTaEjr57ummPv2vdQdTK555L6ZzzWScn2rXbZGVOrOp7h3PPnsmJbbD4Kn/tgi/7n1TXGP2blXr5495NtXXSBX1fW1lk7WfLl5JoKW40PomawwPelpEWC9WLT0LD11I0uCnhYtPUtP3ciSoKdFS8/SUzeyJOhp0dKzvj31M8qdCLbx1NLSIrfddlv02NnBgwfjOiV+vGsypfZqch/u/rf7hrrUyzWT5syZk/5ndydU6uXuanJ7OmU+dpfa64p7PGVfKt8XZmq8D1pPyLJNr8kLu95Jn9h5Z50W7ec0sOr0xOrqVM0vsQkoH8T5JStNT3paBFgvFi09S0/dyJKgp0VLz9JTN7Ik6GnR0rP01I0sCXpatPRs6J66QOCNp+rqajl06FC3s3QbcGc2aOKChXp86BfKqZjf/7f03+TB3+6TfYeOpcvmskF9ZNYX+suZp1UmWkqnYn68Qy65JeT6JWfpPome9LQIsF4sWnqWnrqRJUFPi5aepaduZEnQ06KlZ+mpG1kS9LRoFT5b8nc8uabS22+f/HYwR/bZz35W+vbtK1deeaWMHj268IoBjMALM9lFvOn//n/ljM9MFnfHk3u5PZy+8ul+8g+fOSfZgf7707h+ybLSk54WAdaLRUvP0lM3siToadHSs/TUjSwJelq09Cw9dSNLgp4WLT1LT93IkvDtaTm3bNmSbzzFBeDx7QK+CzfU8dweTk/84S158g8H0qXl7m7653ED5P8Y+PGClVuonikwzi/Z0qEnPS0CrBeLlp6lp25kSdDToqVn6akbWRL0tGjpWXrqRpYEPS1aejZ0T10gd6LkG09uL6dnnnlGrr32WqmpqUnP1v35I488IjfffHOHP48LFurxoV8oPuZ35IPj8pON+8R9e13qdVFNL7njixfKOX16FrR0fMwvcwIcL9nlpCc9LQKsF4uWnqWnbmRJ0NOipWfpqRtZEvS0aOlZeupGlgQ9LVp6lp66kc9EyTee3LfBuQ3En3/++S4Nps997nPi/m/p0qU+TUtyLF6Y8ZZt14H3o/2c3jrSmv6gsZ88W/7p8+dH32BX6BfXL1lhetLTIsB6sWjpWXrqRpYEPS1aepaeupElQU+Llp6lp25kSdDToqVn6akbWRK+PS3nli1b8o0nt7m4ayxl20B81apV4hpTxfitdnEXLunjfRduSONt+q+35d+e+5u0Hm//5kG3n9NHf35afr7kO0kvU7efF5JntklyfsmWEj3paRFgvVi09Cw9dSNLgp4WLT1LT93IkqCnRUvP0lM3siToadHSs6F76gK5EyXfeKqoqJDNmzdn3UR8y5YtMmbMGGlra28I8NW9QOgXSiHm5/Zzcg2nZ189ubl93zM+Jv9y7YXyvTtuFn7rW3JXXCHWL9fZcbzk1s59Ej3paRFgvVi09Cw9dSNLgp4WLT1LT93IkqCnRUvP0lM3siToadHSs7499TMKvPHkHqUbOnSouLubOr/cXVDbtm2TpqamuE7BH++7cEt9vINHW+X+Z/aJe8Qu9Rp2Qe9oE3HXfCr1+WkFz/lpQrb36Wnz0tL01IRs79PT5qWl6akJ2d6np81LS9NTE7K9T0+bl5ampyZke5+eNi8tHbqnNn/t/ZK/42nNmjUyadIkGTlypHz9619Pz/exxx6Lmk6LFy+W+vp6zaHs3w/9Qklyfm7z8MZn98vh9z9K183E4dUyddR50WN27pXkeEhxcjxECc/QE7dCkvRElPAMPXErJElPRAnP0BO3QpL0RJTwDD1xKyRJT0QJz9ATt0KS9ESU/GVKvvHkqFzz6fbbb5edO3em5aqqqmTu3LlsOoG1xAsTg3rqjy3yn1vfFPeYnXu5jcO/fdUFclVd3w4fQE/ME03RE5XCcvTEnNAUPVEpLEdPzAlN0ROVwnL0xJzQFD1RKSxHT8wJTdETlcJy9MSc0JRvT/S8ussF0XhKTa6lpUV27Ngh/fv3l9ra2rg2ZXW878IttfE+aD0hyza9Ji/seiddF+eddVq0n9PAqtO71Eqpzc9a7JyfVSx3np70tAiwXixaepaeupElQU+Llp6lp25kSdDToqVn6akbWRL0tGjpWXrqRj4TwTSempub5bXXXpM+ffrIiBEjfBoGMRYvzO6X8bW3j8mDv90n+w4dS4cuG9RHZn2hv5x5WmXWA+mZ7GVBT3paBFgvFi09S0/dyJKgp0VLz9JTN7Ik6GnR0rP01I0sCXpatPQsPXUjSyJ0T4tFtmzJN57cXU733HOPNDY2pufnvsXONaLcvk8bN25kIwqoktAvlGzzu2PVX+TAu62ATvZIv4/3lAemfIKNp7wF8QPLsT5xHXuSnnazXEfQk54WAdaLRUvP0lM3siToadHSs/TUjSwJelq09Cw9dSNLInRPi0WQjaeGhoao6eT2c+rbt6/ceuut4hpP7jV79mw5ePBg1m+8iwsX2vGhXyjZ5jft4VdiL+PyWy5h4ym2ov4B5Vifukr+CXrmb5ftSHrS0yLAerFo6Vl66kaWBD0tWnqWnrqRJUFPi5aepaduZEmE7mmxCLLxVF1dLUuXLpUpU6bIli1bZMyYMenGk/vnL3/5y1Hzia/cAqFfKNnmN/Nnr8rRY8fzLo3ep1fKQ9+8mI2nvAXxA8uxPnEde5KedrNcR9CTnhYB1otFS8/SUzeyJOhp0dKz9NSNLAl6WrT0LD11I0sidE+LRZCNp4qKCtm8ebOMHj06a+MpsxEVFyvk40O/UCzze+/D4zL3F81y8Gj7Y3huP6fbrh4QfYMd+rKMh34m/+K7Igkq6DO4fhATHKInTAUF6QkxwSF6wlRQkJ4QExyiJ0wFBekJMcEhesJUUJCeEBMcoidM5SVY8ns81dXVyYwZM6S+vr5L48k9hrd69WppamryglnKg/DCPLl6biPx1LfXVffuKYu+VtvtJuLdrTk9k70a6ElPiwDrxaKlZ+mpG1kS9LRo6Vl66kaWBD0tWnqWnrqRJUFPi5aepaduZEmE7mmxyJYt+cbTkiVLZM6cOXL33XfLoEGDoj2e3B1Qv/vd76I/X7x4cdSU4iu3QOgXCjq/55oOS+Oz+9NYc6+7SIYP6G0uH3Q88wd3cwDHS0qy/XPoSU+LAOvFoqVn6akbWRL0tGjpWXrqRpYEPS1aepaeupElQU+Llp6lp25kSfj2tJxbkI0nN6lU86nzBF0zasGCBXGNyuJ434VbjOO9daRVGp5oFveonXtNHF4t0644P6/1L8b55TWRbg7i/JLUZKMrWU160tMmwJ9nNi8tTU9NyPY+PW1eWpqerGNyMAAAIABJREFUmpDtfXravLQ0PTUh2/v0tHkVOl3ydzylgFpaWmTHjh3RnU5XXnml9O/fX2prawvtF8znl/uFefxEmyx6eq/s+NvRaE0HVp0u82+olZ6VFXmtcbl75oWW4yB6JitKT3paBFgvFi09S0/dyJKgp0VLz9JTN7Ik6GnR0rP01I0sCXpatPRs6J66QO5EyTee3D5O3/nOd6SmpqbLTJubm6NH8FatWhXXKfjjQ79QtPk99ccWWfn8G9E6V/aokB98ZYhcVNMr73XXxsv7g7s5kOMlK0pPeloEWC8WLT1LT93IkqCnRUvP0lM3siToadHSs/TUjSwJelq09Cw9dSNLwren5dyyZUu+8VRdXR3Na/ny5XL99den55h6/K6qqkoOHjwY1yn4430XbjGNt6flA/neL3eJu+vJvaZefp5MurRrI9NSBMU0P8t5o1nOD5XCcvTEnNAUPVEpLEdPzAlN0ROVwnL0xJzQFD1RKSxHT8wJTdETlcJy9MSc0FTonqhDd7mSbzy5R+xuu+226NvrJkyYILfffnv0fzt37pTJkyfLwoUL+cgdUCWhXyjdza/1eJvc82Sz7Dt0LFIadkFvmXvdoOiupzivcvWMY5brWHomK0tPeloEWC8WLT1LT93IkqCnRUvP0lM3siToadHSs/TUjSwJelq09GzonrpA7kTJN55S09uyZYt8+ctflkOHDsnQoUPl0UcfldGjR8f1KZvjQ79Qupvf8t+/Lmu3t98Rd+ZplbLgq7VyTp+esde9XD1jw3XzAfRMVpae9LQIsF4sWnqWnrqRJUFPi5aepaduZEnQ06KlZ+mpG1kS9LRo6dnQPXWBMmg8ubue7rnnHmlsbIxm6x6vW7p0qUyZMiWuT9kcH/qFkm1+2/cflUVP70mv8awvDJCr6vomsubl6JkIHBtPhWRMfzbrM1lmetLTIsB6sWjpWXrqRpYEPS1aepaeupElQU+Llp6lp25kSYTuabHIli35O54eeughueuuu6I7nRYvXiw333yz3HfffdEjdu7Ru3nz5vHOJ6BKQr9QOs/vvQ+Py9xfNMvBo62RzqghZ8nt1wwEpLBIuXliKvmn6Jm/XbYj6UlPiwDrxaKlZ+mpG1kS9LRo6Vl66kaWBD0tWnqWnrqRJUFPi5aeDd1TF8idKPnGU0VFRdRgcnc41dbWpmfrHr2bPn16tNdTW1v7ptF8dS8Q+oXSeX4P/nafvLDrnQikundPWfS12uhRu6Re5eaZlFt3n0PPZIXpSU+LAOvFoqVn6akbWRL0tGjpWXrqRpYEPS1aepaeupElQU+Llp4N3VMXyJ0o+cbTqlWrcj5S5+6ImjlzZlyn4I8P/ULJnN9zTYel8dn96TWde91FMnxA70TXuJw8E4Xr5sPomawyPelpEWC9WLT0LD11I0uCnhYtPUtP3ciSoKdFS8/SUzeyJOhp0dKzoXvqAgE2nl5++WUZMWKEOne399OOHTv4qJ0qJRL6hZKa31tHWqXhiWZxj9q518Th1TLtivMBIVukXDxtKvmn6Zm/XbYj6UlPiwDrxaKlZ+mpG1kS9LRo6Vl66kaWBD0tWnqWnrqRJUFPi5aeDd1TFwiw8eQer9u8eXO6odTc3CyPP/641NfXd5ite9xuzJgxfNQOqJLQLxQ3v58t/7ksenqv7Pjb0UhkYNXpMv+GWulZWQEI2SLl4LlixQobSow0PWPgZTmUnvS0CLBeLFp6lp66kSVBT4uWnqWnbmRJ0NOipWfpqRtZEvS0aOnZ0D11gTJoPHXXYGLjCS+P0C8UN7+b7vofsvL5NyKUyh4V8oOvDJGLanrhSIZkOXiy8WQoCCXKeknO0n0SPelpEWC9WLT0LD11I0uCnhYtPUtP3ciSoKdFS8/SUzeyJOhp0Sp8tiT3eOp8xxMbT/ELJfgLc8a/SM8rZsjxE+0bzU+9/DyZdGlNfLhuPiF4z298Q9h4Sq58WC/JWbLxlKwlPelpFeDPM6tY7jw96WkRYL1YtPQsPXUjS4KeFi0969tTP6PcCTae4goGcrzvwvU5XuvxNpn+P/6nVHz83Gi1hl3QW+ZeNyi666lQL5/z418Mk19Frl+ypvSkp0WA9WLR0rP01I0sCXpatPQsPXUjS4KeFi09S0/dyJKgp0VLz/r21M8o0MbTT3/6U/nUpz4Vze5Pf/qT3HrrrdG+T5mv1J+3tbXf5cJX9wK+C9fneMt//7qs3X4wmvyZp1XKgq/Wyjl9eha0HHzOz02E4yW7nPSkp0WA9WLR0rP01I0sCXpatPQsPXUjS4KeFi09S0/dyJKgp0VLz9JTN7IkfHtazi1btmTveLJMnI0nXct34foab/v+o7Lo6T1pgFlfGCBX1fXVQWImfM0vdZocL+aCdTqcnvS0CLBeLFp6lp66kSVBT4uWnqWnbmRJ0NOipWfpqRtZEvS0aOlZeupGloRvT8u5BdN4WrVqlezduxea+6BBg2TKlClQ1ndo9uzZ0tjYGA07dOhQaWpqSp+Cm+PUqVPT/7xz506pra0V9w1+Luteixcv7vBNfnV1dfLoo4+mv+3PMh/fhetjvPc+PC5zf9EsB4+2RhSjhpwlt18z0MKSdxaZ38Hvfcb0+dU/+F/d5pHxTIMpYY6XpCbvWEtWk570tAnw55nNS0vTUxOyvU9Pm5eWpqcmZHufnjYvLU1PTcj2Pj1tXoVOl+QdT4VG8fH5bkN0tznz0qVLo+EmTpwYNZbcP6c2S081m5YsWSLLli2LGlOuWTV27NiomeY2WU/dzeX+fPDgwR0aUZZ5hHhhPvjbffLCrnfaGY4dkWX/18joUTsfL8STjSd8JRBP/NP0JMfTjSwJelq09Cw9dSNLgp4WLT1LT93IkqCnRUvP0lM3siToadHSs/TUjSwJelq0Cp9l46nwxtAIrrm0YcMGWbt2rbj/vXv37nRTyn1A6pv87r33Xpk3b150V5O7w8k1o9zdUe5OJ3dsvq/QLsznmg5L47P70xwn/vBzWfGTBfnymI9DPNl4wlkRT/zT9CTH040sCXpatPQsPXUjS4KeFi09S0/dyJKgp0VLz9JTN7Ik6GnR0rP01I0sCXpatAqfZeOp8MbQCO6OJfdydzy5u5/GjRvX5TE613TatGlTlzueMu98ggbLEgrpwnzrSKs0PNEs7lE795o4vFrWPPid6A4zXy/Ek40nfDUQT/zT9CTH040sCXpatPQsPXUjS4KeFi09S0/dyJKgp0VLz9JTN7Ik6GnR0rP01I0sCXpatAqfZeOp8MbqCKl9m1KP1uVqPI0aNSq9x9PKlSujO53cHVDTp08Xd/ysWbM63CmlDv7fgVAuzOMn2mTR03tlx9+ORjMbWHW6zL+hVr71zZvYeEKLAciFUi/dTZXzA4rAEKGnAQuI0hNAMkToacACovQEkAwRehqwgCg9ASRDhJ4GLCBKTwDJEKGnActDlI0nD8jaEO6ROXc3U2oT9FyNp8yN0t0jeZmv+vr66PG79evXR/tFWV7uwgzhVXHR56Vi6DXtU2k7ISe2PiLy7htFObV/rfuz6bz+uenvTHmGKUABClCAAhSgAAUoQAEKUCBMAZ9P9MQVZOMprmDM412jaMaMGR0eq8t87C718e5xutQdUe7P3Abkrlnl9nXK3HDcNa1Se0BZTi2EjvCelg/ke7/cJe6uJ/eaevl5MunSmuh/F+P8+KgdXqHFuH742etJzk83siToadHSs/TUjSwJelq09Cw9dSNLgp4WLT1LT93IkqCnRUvP0lM3siRC97RYZMuy8RRXMMbx2ZpOqabSmDFj0o2mzG+1Sw2X2YhK3fkU944nnx3TpC/M1uNtcs+TzbLv0LGIaNgFvWXudYOkskcFG08xarS7Q5NeP+0UOZ4mZHufnjYvLU1PTcj2Pj1tXlqanpqQ7X162ry0ND01Idv79LR5aWl6akK29+lp89LSvj2189HeZ+NJEyrQ++6b6KZOndrl01N3Nblm0pw5c9Lvt7W138XjXu6uJrenU+Zjd64R5V7lusfT8t+/Lmu3H4wMzjytUhZ8tVbO6dMzbeb7wkTG4x1P+MWFeOKfpic5nm5kSdDToqVn6akbWRL0tGjpWXrqRpYEPS1aepaeupElQU+Llp6lp25kSdDTolX4LBtPhTcuiRFK+cLcvv+oLHp6T9p51hcGyFV1fTu4F+P82HjCL41iXD/87PUk56cbWRL0tGjpWXrqRpYEPS1aepaeupElQU+Llp6lp25kSdDToqVn6akbWRKhe1ossmXZeIorGMjxpXqhvPfhcZn7i2Y5eLQ1WolRQ86S268Z2GVVinF+bDzhF08xrh9+9nqS89ONLAl6WrT0LD11I0uCnhYtPUtP3ciSoKdFS8/SUzeyJOhp0dKz9NSNLInQPS0WbDzF1Qr4+FK9UB787T55Ydc70cpU9+4pi75WGz1q1/lVjPNj4wm/oIpx/fCz15Ocn25kSdDToqVn6akbWRL0tGjpWXrqRpYEPS1aepaeupElQU+Llp6lp25kSYTuabFg4ymuVsDHl+KF8lzTYWl8dn96VeZed5EMH9A76yoh8/PdCPI9XpLli3hyPFyAnrgVkqQnooRn6IlbIUl6Ikp4hp64FZKkJ6KEZ+iJWyFJeiJKeIaeuBWSDN0TMciV4aN2cQUDOb7ULpS3jrRKwxPN4h61c6+Jw6tl2hXnd7sayPx8N4J8j5dkqSKeHA8XoCduhSTpiSjhGXriVkiSnogSnqEnboUk6Yko4Rl64lZIkp6IEp6hJ26FJEP3RAzYeIqrVAbHl9KFcvxEmyx6eq/s+NvRaGUGVp0u82+olZ6V7d/sl+2FzM93I8j3eEmWMeLJ8XABeuJWSJKeiBKeoSduhSTpiSjhGXriVkiSnogSnqEnboUk6Yko4Rl64lZIMnRPxCBXhnc8xRUM5PhSulCe+mOLrHz+jUi+skeF/OArQ+Siml45VwKZn+9GkO/xkixVxJPj4QL0xK2QJD0RJTxDT9wKSdITUcIz9MStkCQ9ESU8Q0/cCknSE1HCM/TErZBk6J6IARtPcZXK4PhSuVD2tHwg3/vlLnF3PbnX1MvPk0mX1qgrhMzPdyPI93gqkiGAeBo+To1yPJXIFKCniUsN01MlMgXoaeJSw/RUiUwBepq41DA9VSJTgJ4mLjVMT5XIFKCniUsN+/ZUT0gJ8I6nuIKBHO+7cLONd8eqv8iBd1vzFu338Z7ywJRPZD0emZ/vRpDv8fKGzXIg4snxcAF64lZIkp6IEp6hJ26FJOmJKOEZeuJWSJKeiBKeoSduhSTpiSjhGXriVkgydE/EIFeGjae4goEcXwwXyrSHX4mtufyWS9h4iq2of0Ax1It+lvknOL/87bIdSU96WgRYLxYtPUtP3ciSoKdFS8/SUzeyJOhp0dKz9NSNLAl6WrT0rG9P/YxyJ9h4iisYyPG+CzfbeDN/9qocPdb+LXX5vHqfXikPffPirIci8/N9B5Lv8fIx7e4YxJPj4QL0xK2QJD0RJTxDT9wKSdITUcIz9MStkCQ9ESU8Q0/cCknSE1HCM/TErZBk6J6IQa4MG09xBQM5vpgvlDfe+VAanmiWD1pPRNpjP3m2zBjb3ySPzM93I8j3eCYwJYx4cjxcgJ64FZKkJ6KEZ+iJWyFJeiJKeIaeuBWSpCeihGfoiVshSXoiSniGnrgVkgzdEzFg4ymuUhkcX6wXims2ff9Xu2TfoWPRKrhvr7vnS4OlV88eplVB5ue7EeR7PBMYG0+yYsWKJMlyfhZSn0meDMdLUlOEnvS0CLBeLFp6lp66kSVBT4uWnqWnbmRJ0NOipWfpqRtZEqF7WiyyZXnHU1zBQI4v1gul8dn98lzT4Uj5zNMqZf4NQ+S8s04zqyPz890I8j2eGS3HAYgnx8MF6IlbIUl6Ikp4hp64FZKkJ6KEZ+iJWyFJeiJKeIaeuBWSpCeihGfoiVshydA9EYNcGTae4goGcnwxXijPvHJQ/v13r6eF7xx/oVw2qE9e4sj8fDeCfI+XF1w3ByGeHA8XoCduhSTpiSjhGXriVkiSnogSnqEnboUk6Yko4Rl64lZIkp6IEp6hJ26FJEP3RAzYeIqrVAbHF9uF0vTm+zL/N7vl+Im2SP+Gy/rJjZ89N++VQObnuxHke7y88bIciHhyPFyAnrgVkqQnooRn6IlbIUl6Ikp4hp64FZKkJ6KEZ+iJWyFJeiJKeIaeuBWSDN0TMWDjKa5SGRxfTBfK4fc/knue3CUHj7ZG8sMH9JbvThgklT0q8l4JZH6+G0G+x8sbj42nJOmyfhZSn0meBMdLUpN7PCWrSU962gT488zmpaXpqQnZ3qenzUtL01MTsr1PT5uXlg7dU5u/9j4ftdOEyuT9YrlQ3B1OP1q3V7bvPxrJV/fuKQu+Wit9elXGWglkfr4bQb7HiwXY6WDEk+PhAvTErZAkPRElPENP3ApJ0hNRwjP0xK2QJD0RJTxDT9wKSdITUcIz9MStkGTonohBrgwbT3EFAzm+WC6U1VvflF+/fCBSdXc4ff/Lg2VIvzNiKyPz890I8j1ebMSMD0A8OR4uQE/cCknSE1HCM/TErZAkPRElPENP3ApJ0hNRwjP0xK2QJD0RJTxDT9wKSYbuiRiw8RRXqQyOL4YL5cU9R+T+Z/6a1v72VRfINcOqEtFH5ue7EeR7vEQg//tDEE+OhwvQE7dCkvRElPAMPXErJElPRAnP0BO3QpL0RJTwDD1xKyRJT0QJz9ATt0KSoXsiBmw8xVUqg+NP9YXyxjsfSsMTzfJB64lIe+wnz5YZY/snJo/Mz3cjyPd4iWEK92BJ0tJ9FlKfSY7J8ZLU5Polq0lPetoE+PPM5qWl6akJ2d6np81LS9NTE7K9T0+bl5YO3VObv/Y+H7XThMrk/VN5obhm0/d/tUv2HToWaV9U00vu+dJg6dWzR2L6yPx8N4J8j5cYJhslSVJGn4XUZ5KDcrwkNbl+yWrSk542Af48s3lpaXpqQrb36Wnz0tL01IRs79PT5qWlQ/fU5q+9z8aTJlQm75/KC6Xx2f3yXNPhSPrM0ypl/g1D5LyzTktUHpmf70aQ7/GSBEU8OR4uQE/cCknSE1HCM/TErZAkPRElPENP3ApJ0hNRwjP0xK2QJD0RJTxDT9wKSYbuiRjkyrDxFFcwkONP1YXyzCsH5d9/93pa8c7xF8plg/okrorMz3cjyPd4SaIinhwPF6AnboUk6Yko4Rl64lZIkp6IEp6hJ26FJOmJKOEZeuJWSJKeiBKeoSduhSRD90QM2HiKq1QGx5+KC+UHDzwi83+zW46faIuEb7isn9z42XMLoo3Mz3cjyPd4ScIinhwPF6AnboUk6Yko4Rl64lZIkp6IEp6hJ26FJOmJKOEZeuJWSJKeiBKeoSduhSRD90QM2HiKq1QGx/u+UG769gypGf9dOXi0NdIdPqC3fHfCIKnsUVEQbWR+vhtBvsdLEhbx5Hi4AD1xKyRJT0QJz9ATt0KS9ESU8Aw9cSskSU9ECc/QE7dCkvRElPAMPXErJBm6J2LAxlNcpTI43ueF4u5w+taP14hUDYlkq3v3lAVfrZU+vSoLJo3Mz3cjyPd4SeIinhwPF6AnboUk6Yko4Rl64lZIkp6IEp6hJ26FJOmJKOEZeuJWSJKeiBKeoSduhSRD90QM2HiKq1QGx/u8UFZvfVN+/fKBSNXd4fT9Lw+WIf3OKKgyMj/fjSDf4yUJjHhyPFyAnrgVkqQnooRn6IlbIUl6Ikp4hp64FZKkJ6KEZ+iJWyFJeiJKeIaeuBWSDN0TMWDjKa5SGRzv60J5cc8Ruf+Zv6ZFv33VBXLNsKqCCyPz890I8j1eksiIJ8fDBeiJWyFJeiJKeIaeuBWSpCeihGfoiVshSXoiSniGnrgVkqQnooRn6IlbIcnQPREDNp7iKpXB8T4ulDfe+VAanmiWD1pPRKJjP3m2zBjbv1td342Z0MdLsox91Evm+XK8JFdPhJ70tAiwXixaepaeupElQU+Llp6lp25kSdDToqVn6akbWRL0tGjp2dA9dYHciQr3amtra/9aMb7KVqDQF4prNn3/V7tk36Fj7cbvviEP3/b30qtnDzaewKqr/sH/6jZZ6PXrPDDHAxcNjNEThAJj9AShwBg9QSgwRk8QCozRE4QCY/QEocAYPUEoMEZPEAqM0ROEAmOhe4IM3cbYeIorGMjxhb5QGp/dL881HY60zjytUt79nw/Kikd+klMv9DuQfM8vyVItdL2w0ZXkanX9LK5fsr70pKdFgPVi0dKz9NSNLAl6WrT0LD11I0uCnhYtPUtP3ciSCN3TYpEty8ZTXMFAji/khfLMKwfl33/3elrqzvEXyo/mzpQVK1aw8WSoH97xlLteDJRqtJDXQ7bBOZ66JKYAPU1capieKpEpQE8Tlxqmp0pkCtDTxKWG6akSmQL0NHGpYXqqRKZA6J4mjCxhNp7iCgZyfKEulKY335f5v9ktx0+0P815w2X95MbPngvtMeP7jqDQx0uyVAtVL92dI8dLcvW4x1OymvSkp02AP89sXlqanpqQ7X162ry0ND01Idv79LR5aWl6akK290P3tGl0TbPxFFcwkOMLcaEcfv8juefJXXLwaGukNHxAb/nuhEFS2aOCjScR8d3oSrJUC1Evuc6P4yW5emyUJKtJT3raBPjzzOalpempCdnep6fNS0vTUxOyvU9Pm5eWpqcmZHs/dE+bBhtPcb0SP3727NnS2NgomzdvltGjR6c/f9WqVTJ16tT0P+/cuVNqa2ulublZhg4dGv354sWLpb6+Pp2pq6uTRx99tMPnoCec9IXi7nD60bq9sn3/0egUqnv3lAVfrZU+vSqjf0bG892YCX08tBaQHLJ+yOegGY6HSmE5emJOaIqeqBSWoyfmhKboiUphOXpiTmiKnqgUlqMn5oSm6IlKYTl6Yk5oyrcnel7d5XjHU1zBGMdXVFTIypUrowZTZuNpy5YtMmbMGEk1m5YsWSLLli2TpqYmcY2qsWPHypQpU8Qdn/pCQvfngwcP7tCIspxa0oW7euub8uuXD0Sn4O5w+v6XB8uQfmekTwkZL/RGkO/5WepByyLrp32G5X2OZ9HSs/TUjSwJelq09Cw9dSNLgp4WLT1LT93IkqCnRUvP0lM3siToadHSs/TUjSwJ356Wc8uWZeMprmACx7sGUmbjyTWadu/eLUuXLk1/eipz7733yrx586K7mtwdTq4Z5e6Ocnc6rV27Nu+zSbJwX9xzRO5/5q/pc/n2VRfINcOqOpwbMp7vxkzo4+VdHFkORNaP4+EC9MStkCQ9ESU8Q0/cCknSE1HCM/TErZAkPRElPENP3ApJ0hNRwjP0xK2QZOieiEGuDBtPcQUTOL5z42nixIkybty4Lo/RuabTpk2butzxlHnnU76nk9SF8sY7H0rDE83yQeuJ6FTGfvJsmTG2f5fTQsYLvRHke3751ka245D143i4AD1xKyRJT0QJz9ATt0KS9ESU8Aw9cSskSU9ECc/QE7dCkvRElPAMPXErJBm6J2LAxlNcpQIfb2k8jRo1Kr3Hk3tMz93p5O6Amj59evRo3qxZszrcKYWeehIXims2ff9Xu2TfoWPRsBfV9JJ7vjRYevXswcZTloVg4wmtTmxPMPzT9GQS14M+yskEx7No6Vl66kaWBD0tWnqWnrqRJUFPi5aepaduZEnQ06KlZ+mpG1kS9LRo6dnQPXWB3Ane8RRXMIHjLY0nt7dT6uUeyct8uY3G3eN369evjzYit7zchRL3VXHJV6Ti/EvbP+ajY3Ji68Mi7x/K+2P/te7PpmP/uenvTPnO4dDHi4XDgylAAQpQgAIUoAAFKEABClCgaARWrFhRNOeinQgbT5qQh/c7N57cRuHu1XmPp9Rm4+49twG5e/TO7euUueG4e0wvtQeU5dTjdmifeeWg/PvvXk8Peef4C+WyQX26PQVkPN93BIU+nqUetCyyftpnWN7neBYtPUtP3ciSoKdFS8/SUzeyJOhp0dKz9NSNLAl6WrT0LD11I0uCnhYtPUtP3ciS8O1pObdsWTae4gomcHznxlOub7VLDeeOyfzWO/fnce94yrdj2vTm+zL/N7vl+Im26PRuuKyf3PjZc3PKIBdK6I0g3/NLoFTTH4GsH8fDBeiJWyFJeiJKeIaeuBWSpCeihGfoiVshSXoiSniGnrgVkqQnooRn6IlbIcnQPRGDXBk2nuIK5nl8c3Nzeq+mzI/IbCbNmTMn/VZbW3tTx73cXU1uT6fMx+5cI8q9fO/xdPj9j+SeJ3fJwaOt0fjDB/SW704YJJU92s+nuxdyYfpuzIQ+Xp6lmvUwZP04Hi5AT9wKSdITUcIz9MStkCQ9ESU8Q0/cCknSE1HCM/TErZAkPRElPENP3ApJhu6JGOTKsPEUVzCQ47NdKHes+osceLe9oZTPq9/He8oDUz6Rd+Mi9EaQ7/nls4bdHRP6D1bOL8lq4ebwyWrSk542Af48s3lpaXpqQrb36Wnz0tL01IRs79PT5qWl6akJ2d737Wk7u65pNp7iCgZyfLbCnfbwK7Fnt/yWS9h46kaRjSe8vHz/YOV4+NogSXoiSniGnrgVkqQnooRn6IlbIUl6Ikp4hp64FZKkJ6KEZ+iJWyFJeiJK/jJsPPmzLuqRsl2YM3/2qhw9djzv8+59eqU89M2L2Xhi4ynvGkodyH9xxCbs8AH0pKdFgPVi0dKz9NSNLAl6WrT0LD11I0uCnhYtPUtP3ciSoKdFS8+G7qkL5E6w8RRXMJDj87lQ3DfZPbbtLRn/qSp1M/HOTMh4vu8ICn28JEsVWT+OhwvQE7dCkvRElPAMPXErJElPRAnP0BO3QpL0RJTwDD1xKyRJT0QJz9ATt0KSoXsiBrkybDzFFQzk+GK8UEJvBPmeX5KlWoz1wvnhAlw/3ApJ0hNRwjP0xK2QJD0RJTyhrr9XAAAgAElEQVRDT9wKSdITUcIz9MStkCQ9ESU8Q0/cCkn69kTOiY2nuEplcLzvwkXG892YCX28JMsYWT+OhwvQE7dCkvRElPAMPXErJElPRAnP0BO3QpL0RJTwDD1xKyRJT0QJz9ATt0KSoXsiBmw8xVUqg+OL8UIJvRHke35JlnEx1gvnhwtw/XArJElPRAnP0BO3QpL0RJTwDD1xKyRJT0QJz9ATt0KS9ESU8Aw9cSsk6dsTOSc2nuIqlcHxvgsXGc93Yyb08ZIsY2T9OB4uQE/cCknSE1HCM/TErZAkPRElPENP3ApJ0hNRwjP0xK2QJD0RJTxDT9wKSYbuiRiw8RRXqQyOL8YLJfRGkO/5JVnGxVgvnB8uwPXDrZAkPRElPENP3ApJ0hNRwjP0xK2QJD0RJTxDT9wKSdITUcIz9MStkKRvT+Sc2HiKq1QGx/suXGQ8342Z0MdLsoyR9eN4uAA9cSskSU9ECc/QE7dCkvRElPAMPXErJElPRAnP0BO3QpL0RJTwDD1xKyQZuidiwMZTXKUyOL4YL5TQG0G+55dkGRdjvXB+uADXD7dCkvRElPAMPXErJElPRAnP0BO3QpL0RJTwDD1xKyRJT0QJz9ATt0KSvj2Rc2LjKa5SGRzvu3CR8Xw3ZkIfL8kyRtaP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+kUHL9lyxYZM2ZMeuTNmzfL6NGjo3+uqKiI/v+sWbNk6dKl6czEiRNl+vTpMmXKFPMZIxdK6I2Z0OdnLoocByD1wvFwAXriVkiSnogSnqEnboUk6Yko4Rl64lZIkp6IEp6hJ26FJOmJKOEZeuJWSDJ0T8QgV6bCvdra2trifhCPT06gublZhg4dKqlm06pVq2Tq1KnilmnJkiXRQPX19VJXVyfr16+X2tra6M93797doRFlOSPkQgm9MRP6/Cz1oGWRetE+w/I+x7No6Vl66kaWBD0tWnqWnrqRJUFPi5aepaduZEnQ06KlZ+mpG1kS9LRo6Vl66kaWhG9Py7lly7LxFFewAMe7RtOjjz4qa9euTX+6azLde++9smnTJhk7dmx0V5O7w8nd8fTaa69Fdzo1NTXlfTZI4YbemAl9fnkXR5YDkXrheLgAPXErJElPRAnP0BO3QpL0RJTwDD1xKyRJT0QJz9ATt0KS9ESU8Aw9cSskGbonYpArw8ZTXMECHD979uzoUzs/Rjdu3Lj0aJl3PI0fPz5951O+p4NcKKE3ZkKfX761ke04pF44Hi5AT9wKSdITUcIz9MStkCQ9ESU8Q0/cCknSE1HCM/TErZAkPRElPENP3ApJhu6JGLDxFFfJ8/G5Gk+u4ZTa42nx4sXR43XuDih3h9S6detkwoQJHe6UQk8duVBCb8yEPj+0FpAcUi/I56AZjodKYTl6Yk5oip6oFJajJ+aEpuiJSmE5emJOaIqeqBSWoyfmhKboiUphOXpiTmjKtyd6Xt3leMdTXMECHK81nlJDukfyUo/euf/v7pByj9/NmzcvvRE5enpuM/Nzzz0XjTNHAQpQgAIUoAAFKEABClCAAhSgwCkQePPNN81/5z8Fp5keko2nU6nfzdhuo/ANGzZ02ePJ3dWU+mY7twG5e8TO7euUueG4a1ql9oAqwqnxlChAAQpQgAIUoAAFKEABClCAAhQoIwE2nopwsXN9q13qdN1m46lGVOrOpzh3PBUhA0+JAhSgAAUoQAEKUIACFKAABShAgRIXYOOpSBfQNZOmTp2aPrudO3dKbW1t9M/urqbBgweL2+8psxHlMvnu8VSkDDwtClCAAhSgAAUoQAEKUIACFKAABUpYgI2nEl48njoFKEABClCAAhSgAAUoQAEKUIACFChmATaeinl1eG4UoAAFKEABClCAAhSgAAUoQAEKUKCEBdh4KuHF46lTgAIUoAAFKEABClCAAhSgAAUoQIFiFmDjqZhXh+dGAQpQgAIUoAAFKEABClCAAhSgAAVKWICNpxJePJ46BShAAQpQgAIUoAAFKEABClCAAhQoZgE2nop5dXhuFKAABShAAQpQgAIUoAAFKEABClCghAXYeCrhxeOpU4ACFKAABShAAQpQgAIUoAAFKECBYhZg46mYV4fnRgEKUIACFKAABShAAQpQgAIUoAAFSliAjacSXjyeOgUoQAEKUIACFKAABShAAQpQgAIUKGYBNp6KeXWK9NxWrVolTz75pOzcuVO2bduWPsuRI0fK5z73OfnGN74ho0ePTuzsOR49LcXEemG9FHO9IOfmanjgwIGJ/hzNNS7HQ1YFz9ATt0KS9ESU8Aw9cSskuWTJErnxxhultrYWicfOcLzYhB0+gJ70tAiEXi8Wi3yybDzlo1bGx8yePVsaGxsjgQkTJnSRWLduXfRnK1eulClTpsSW4nj0tBQR64X1Usz1gp7bxIkTZdy4cVJfX48eEivH8WLxdTmYnvS0CLBeMK0tW7bI9OnTo//o6V6TJ0+Wu+66S0aMGNHhA5LyfOihh6LPP3TokFRVVUW/086fP19qamo6jFdRUSGbN2+O/R8KOF47Kz2x64H1wnrBKqW4Umw8Fdd6FPXZvPzyy/LpT39aFi9e3O1fiFpaWuSee+6JmlPul4M4/wWI44nQE78kWC+sF7xaRHzXi+XckvqLEzomx0OlsBw9MSc0RU9UCsuVomdzc7O4u+pdE8j9R0/3u1HqjvvO/6EzifmtWbNGJk2aFDWcRo0aJU1NTdHvtO6fN27c2KHZlUSjhOOdbB7SU7+OWS+sF71KijPBxlNxrktRnpW7vfCxxx6TrVu3qudXV1cn3/3ud2XmzJlqtrsAxzspQ0+9jFgvrBe9Sk4mTkW9zJkzBz7FXA1+5EPc/DjeSSl65q4a1ktHH9ZLcdWLu7vj1ltvlZdeeind9HHNKHeXs7vTftasWbJ06dLopJNoPLm7m1xj6/nnn0/f4ZR5x1VmsyuJRgnHO/mUBD31f8OzXlgvepUUZ4KNp+Jcl6I8K/eL6YYNG2Tt2rXq+SXxL36Od5KZnmrJCeuF9aJXScfGk8+fZ6n/QukeD/nMZz6T81SXLVsmM2bMiPWoHcc7SUxP/cpgvbBe9Co5mfBdL7n+/Z5qmqaaT0n8vtTdZ7g7rW677TZZvXp1ekuJJBolHI+eluuP9cJ6sdRLMWXZeCqm1Sjyc0n9opH5X5yynXLqEZa4+zxxvHZdemIXBuuF9YJVSnvKd724Md0vi2effba4zX1zvZL4ixPHS7YRS096Wn6+sF6SrRd3x9PDDz/c7R337mfq1KlTozuf3J1QcffIc3eUDB06VBYsWJB12VP7Sbrfc924cfd44njt+8fSE/spw3phvWCVUnwpNp6Kb02K+ozct9a524/dv9zdho6f+tSn0uf7pz/9KWqSuF8AqqurO9yinO+kOB49LbXDemG9FHO9pJrI2v53STWeOF57NdATuypYL6wXrFI6/kcOHz/PXDPJNYJyjZVqPrmzi/uopPusefPmRXs7dffK/DKTuI0njifRY5OpLy+iZ+4rkfXCerH8rC6mLBtPxbQaJXAu7jbj++67L/qXg9vkMdvLPUqycOHCWBuLpz6X47V/cws9sYuD9cJ6wSqlPeW7XtyY7k6ryy+/vMs3I2Wet2sA9OnTJ5GfoRyv/a5RemJXBuuF9YJVSnvKZ700NDTIpZdemvMbk921fvXVV8sPf/jDWHuMph6py/ateZk+qWaX9iSAZsrx2oXoqVXKyd9d3COfrM/2Ox15/WF1UwwpNp6KYRVK9Bzcv+CPHDnS4exHjx5dsNlwvGRp6UlPiwDrxaLFLAUoQAEKUIACFKAABSiQEmDjibUQhID7ryQDBw6UQja+Ov9XLp/jBbFIRTQJ1ksRLUYJnIrvevFN4nt+vsfz7Rn6eL7Xz/d4oa+f7/mFvn5uc/Mbb7wxkTtUkbXxPR5yTszgAr7Xz/d4uASTiEBo68fGE7LqzJgFkvpFI/Pra91JuMfOst1amtQeHr7HQ2GT8gx9PN/r53u80NfP9/xCXz/f8/M9nu96CX083+vne7zQ18/3/EJfP7ehuft9020rUVVVFT3iN3/+/C6PSSfxrXZu7XyPh9aL77/4lup4vtfP93isl3aBpOqzWNcPXed8c2w85StXpsf5/EXDbSY5cuTI6F/6EyZMiPZjcRubu1fnb8xLovHkezw3D5+eoY/ne/18jxf6+vmeX+jr53t+vsfzXS+hj+d7/XyPF/r6+Z5f6OuX+tZT13AaNWpUtMm429jc/fPGjRujL9dJvZJoPPke71Q0unz/RdvneL7Xz/d4rJeTf+kv1eu9WNoWbDwVy0qUwHn4/kXD/Uvj1ltv7bBpnDsH980X69ati75Zb+nSpZFcEo0n3+P59gx9PN/r53u80NfP9/xCXz/f8/M9nu96CX083+vne7zQ18/3/EJfP3d3k/sPnc8//3z6DqfM/1CY+R8/k/iLqO/xfDcuQh/P9/r5Hi/09fM9P9/rV0wtBjaeimk1ivxcfP+i4W5n3LBhg6xdu7aLjHtvzpw56eZTEo0n3+P59gx9PN/r53u80NfP9/xCXz/f8/M9nu96CX083+vne7zQ18/3/EJfv+5+p0x9+9zq1avTd94n0XjyPZ7vv/iGPp7v9fM9Xujr53t+vtevmNoLbDwV02oU+bmcil80Hn74Ydm6dWtWmdTXrro7n9x/7Rs3bpzU19fnreh+cfM5nm/P0MfzvX6+xwt9/XzPL/T18z0/3+P5rpfQx/O9fr7HC339fM8v9PVzfxEdOnSoLFiwIOvvlO7O+8bGxqj55L7OffPmzbG+3Mb3eL7/4hv6eL7Xz/d4oa+f7/n5Xr+8/2JcgAPZeCoAaqgf6fsXDddMcv/id8/V19bW5mw+uTcXL14cq/HkezzfnqGP53v9fI8X+vr5nl/o6+d7fr7H810voY/ne/18jxf6+vmeX+jr5/7D5rx586K9nbp7pZpP7v24jSff4/n+i2/o4/leP9/jhb5+vufne/2KqS/BxlMxrUaRn4vvXzQcR0NDg1x66aXRt4l093r55Zfl6quvlh/+8Icyc+bMWIo+x/PtGfp4rBeR1F2ApdiI9V2fvusl9PmF7ul7/XyP53v9fI/n2zP08UJfv9Qjddm+RTnzl8zUv3NfeumlDhuOW38R9T2e77/4hj6e7/XzPV7o6+d7fr7Xz/rzqJB5Np4KqRvgZ/tszATI12VKvj1DHM/9AHevmpoaLyXje7zMSYW4fqdyfl4KJmMQ3+vne36+x/PtGeJ4vn+e+R7vVP58CbFefF/jp3L9TuVcCz2277/4hjqeazB390RGIdbQ93ipOYS6fqdqfoWojVL5TDaeSmWlTuF5+v5FkeMlu9ihe7q9LRYtWhTdFfelL31Jrr/++mQBO32a7/FCXz/OL9lypSc9LQK+f575Ho/Xg6Ua9Gzonr7/Ys/x9JqzJHx7ur2B3OOYkydPln/8x3+MddcbMk/f4/n25HhIFZR2ho2n0l4/L2fv+xdFjpfssobu6f5F9cgjj4j7lhm3H1hVVVVBm1C+xwt9/Tg/Xu8WAdaLRUvP+v555ns81oteA5ZE6J6+/2LP8SzVp2d9e27ZskVWrFgRbXNw6NChaF/aQjahfI/n25Pj6TVe6gk2nkp9BT2cv+9fFDlesosaumemltvvy22y6uuXAB/jhb5+nB+vd4sA68WiZcv6+Hnm++c168VWA1o6dE/ff7HneFrF2d737Zl5dmvWrJH/+I//iP4jqHuNHDlSbrnlFrn22msL8jiej/F8e3I8W72XYpqNp1JctVN4ziH+Yur7F2GO5+eWZPcv5d/85jddmlA333xzwX4JKPR4vP6S/eFHT3paBEKvl85/iSr0zzPf44W+fpyf5WrWsz7+Yh9646Kc5peaq3sc9ZlnnpEnn3yySxPqxhtvTHw/Ul/j8XrQf2ZYEr49LedWyCwbT4XUDfyzQ/yLve9fhDneZClUIyj0X3h4/SX7A5ae9LQIhF4v/PlpqQY9G3q9hDw/X3+xD71xUS7zy/xpkKqdH//4x7Jt27boLfco3g033BDdCZX0l+L4GI/XQ7JfZOTbU/+3VWETbDwV1rdsPt1355bjJVtaoXtqv/Dcf//9Mnr06GRRRaS7f6EkPV7o68f5JVua9KRnPgK+fp75/nnN6yGfauj+mJA9ffzFPvTGRTnNL3Ou7jFVdyfUww8/3KEJtXDhwoLche9jPF4PhWlC+WpUJvuTH/s0Np4wJ6ZAgVB/MfX9izDHK0wjqLtfeNxz+DNnzgSrPL9Y5r+gCzUer7/81qa7o+hJT4tA6PXCn5+WatCzoddL6PPz8Rf70BsX5TS/znN9/PHHZdmyZfKLX/zi/2/vbF6uqr44fvoDJBNHJSG9DAIj0XJgNUiofmhIg4w0CaHozQg0tKwcWVmIBYFlUiCRBr1MRKkc6CAQKoqgwkEGotFIyugP6Mf3yHo6nufc83LP2uve+9zPmWTPPWevvT977XX2WXvttZOfhiddTS2P8dBs87vcEc2zS9363IvjqQ89nq0l4PmhrQF45ZVX1oalespTWadPn66NgplkeW1U17N94yivTZ2GvUcJEufNm5d8MlFXv0nuv+jx3qaf4dmG0qV7sJ//RTtq5TKVo3mUjqD22tD9Tuxnv4UQ7Kfv+FPurFtuuaVWkT0/7FXWP//8UytzkuW1sQie7RtHeW3qNMw99u69+uqrk0RRta3TJPdf9HhvwzSaZ5s6DXsPjqdhyfFcKAEd4fv8888n3RtdbJDkffrpp9l3330X0s5oeSGNmjIheuFv3rx5Jpmkmn/VVVdlTz31VLZ161bXvfw6te+nn37KXn311UrKDz30UPbMM8+4bR+Mlhc93jXR+Oqrr/J8Y1U5F1566aXs5ptvzsR1Eq9ontH2LFreJOrAuNcZ++lnr6PH+1y3nzri/dtvv83t/3333ZetXr066XCSvOXLlw98v3sLj5bnXX/KyzKNQS1wWB4pMbn++uuzbdu2uUfz182H5CB5+umns0OHDrnNeaPlRY93bU0+f/78wH5Sfd54441G5/ekjAMcT5PSU2NYT00UFbr5999/V9Zu5cqVbh++5u2VM0iGVR/0KScB7733XrZnz57szJkzIeRTy9NLaenSpdn+/ftz42YT07rGydBt377drf0p9aVNe8oN8W7fbbfdluumHE2LFy/OxZ09ezZ79913s3vvvTf78ssv3ViqvSdOnBhYpl5Uq1atcuu/aHnR4930R3Zl9+7dsyYA3jylCCnHQ1nRonmmtmfl9qWWh/2cbbqwn+3NOfbT930UbT8VgffFF1/ki0q//fZb/kGvBNEPPvhgko9BzW0XLFiQvfPOO+2VrMedqeXJPj/55JPZjz/+mPPS+1QLPXXX119/7fb9IDn2DhwkU6fNXXfddUNRbNOecsGe7VPbbr311lyE5p/aHaJLc0Rx9rbVTfOhK664IvNsX7S86PFu+iO7cvDgwVl6781zKCV3fAjHkyPMaSpKH00aLEXvern95uTw5mL7Xk+ePJlPBCyqxPt0NDkSFP2gl/+wL6QubU8pz1Yhnn322Xy1Tob11KlTtdXzdBym1pc27Sk31rN9WrFYs2bNzMSqKMs+Wm3S1UUnqhwIf/zxR3b48OE8Gk9JysvXL7/8kk/yPMaf9CZSXhWbiPFuETMag+YoLK4wNU18uvZp6vFQV58InpKf0p5VtS+lPOznbOLYz+ZRj/28tD1tLtlPi+6yRVCLKpHjwuuEMnMkpIiWHvSOleMilTzNj95+++2ZubQiqM+dO1c7gPo4gsoFq8/uuuuu7K+//hoos8/8rE17yoI926eIIH0LffPNN7N0UE6/HTt2ZH/++WezwWq4Qxy1BXTLli35+33Dhg2zntDcVHOoPjyt0Gh5Vc2PGO+yj/Pnz88uXryYOwo1Dnft2jXTlzieeqsuBcwFAjK069evz44dO5Y87LiOlz7gZGzlUHn88cfdIjzUPnme61ZlPFcRouVF6+C46EuqdjetaOslvW7dut762TayS5NIRVj1nQhHy2vqn1Tjvdh/cmJqYiWn+osvvphvk3z44YddI8jGZTyk4hltz6LlNemp9+/joi/e7bLysJ8+9rqpf1KN92m1n+bE14f9kSNH3CJ05Eg4fvx47cKuZ0RJtLwmPfX+XVu/xDMiibd33duUV+fY1ZhfuHChSwRS28guOU48ovWi5TWxTjXei/2nd730VZdF3+N4auoZfp8KAk0TxdQQyqelKOrpo48+cnOCtYmg8VzxjZaXun/K5Y9aX1K3tynHjNeKb5sVdM+k5tHyBvVT6vFepZ/62+uvv55XSdsePB3box4PqXlG27NoeantCfbzcgLYz34al3q8T5v9LJ82pagnOTa8IuPbRNB4RsxEy+unzd2f9rIf3SXHPNGUo8vLcdEmAskzqXm0vEG9lXq8l/VT9nrnzp155JgWkbUI6ulojtHKwVLYajfqHphQ+Qqd3bhxY/brr7/2jqpoi2DQ0ZL333//xCb9bdv2FPfJqH/yySfZ999/X1n8pk2b3LhG60v0h2jddjr7zTM6UDx//vnn3hFUbfUqWp7qFTneBzmCVAdFPSmM3TPCMXo8RPNsq1eTfB/20y+HI/bTfyRgP32Z2ni3PE+WZ1Tbje644w5fYVNQmt6BR48ezd/zVZdnMmVFdGme65lns66Loh15luNw0FY7pV64cOGC27ea5ktLlixxW+hvUvdoebnbwKcAABX8SURBVKpP5Hgf5BgtRt/jeGrSEn6fCgIaLFrhKe5FTdVwS06o8uUBfu6557K7777bzZCmqve4liuP+o033pjveVfia53YoqiOG264If+3VvCUP8hzQhWpL01bxEyHPE8ps7DgquTikhd1QuK46lyXeo3beNckZNGiRa72JnI8jBvPLrowjvdiPy+9g7Gf46idWTZu433S7af0XA4nXUoq/sgjj4R9dI+nhvWrlT6o77zzzjw/64oVK/KUFpojKTWA/i3Gr732mlsEmdnrqoND+rWk+ummLWKac3s61qx9qk1VcnEtng06ATlF+ye9zHEb7xovnt9io+4fIp5G3QMTKl8e/b1799buQfeMEJA8nZ4nZ5NXOHMT+sgVbdWlGF1hdbNVNW/nniUctIi1osfdojEU3unFOlpfBvWtHdmt31Unz0tlv/nmm3l4bDGJpSZR+/btc3VaWL2LJ7VoMqMTY1JM8qMjyEYx3m0M6qROXSl5Ro+HUfDEfmI/u9hX7KdfBNkoxvtctp9ayLr22mtDFzsjI4LUd8XoChu3WoD03GJu5erDXomULQKpuBXM8k15LtRZ8m2dSDjoiogo0XztnnvuybZt2zbr5NwutrLq3kHfD3JEpXI6FeeFOtxJjsMUTpLoCLJRjHcbg3boU0qefXWt7/M4nvoSnNLnoz9Eoz+0o1e0i/LkqFi2bFne5B9++CFfafNKFm0cy1uLyqGeSob92GOPub0cR6UvVcPTWHsmAy3Lsb3pKVcpylFd5uhtyjc1jMkaRQRZsZ7SH8/cVVUMInmOajxEOSqxn9jPYeyMPYP97ENv9rPYTx+eUR/a0RFBRXlyCi1evDgHZif3eSWLtl4ozzeLjidLhu1xKprJi3Zc1GmbWK9duzZpmpKI8V6O6jLHXVO+qWFGYnQEWbGO0sfTp09nnrmrqhhE8hymDzyfwfHkSZOykhKI/DCMjggyeSdPnsyjVoqX5b/4+OOP3bY2SN77778/s/1LpyjouFWLAvI6hS2pQvQo3DvZpCXhrnM0eU4GTCfkbNLKSPHUtQjHmqFPHUG2efPmmS0OkqkIwBRHPo8Lzx4q3fgo9hP72agkLW/AfrYE1XAb9tOHY0QpkR+G0RFBkqdooKqTcG3bpn73ioCXPEVTWSSOUjxYFJDnKWwRejGMDK9k3yZbc8s6x4i388S+V3Rynfqy2B5zYv7777/DoOn0TMoIMs0JtfiunR92SWdTRKuNC89O8HvcjOOpBzwejSMQ/WEYHRHUdMpViom+jKhNJuy4bu0F16X99Z7JsOM0pVmSvRj379/vFtFl/ffss8/mSb/LiRflyLMXmMd++3JUU1k/vPWljmoqR5cxq8qZpW1wnolCx4lnswZ3vwP7+b9s1apVbsn4NeHFfmI/u4/E2U9gPz0opi0j+sMwOiKoab7g7SjRfPPll1/Ozpw5k3ecFj71txdeeGEmyt8zGXZa7ehWui0AeUZ0WZTRzTffnJ07d24mTYBqpneVdkxY+gePeX05qqmsH976Ukc4RQSZMZPcqpxZnmlkJGOceHbT5uHuxvE0HDeeKmT9jzgVLfrDMDoiqM542sTUVhe8lE/73vWisgSxevkrP5EZW8nzuqK3FhWTq1a1IcXWxeeff/4yUeYcMUeXXvjnz5/PdMJI39XDNo7RdevWuX1oN+lB08S16fny78pvsWbNmqxqclZ3AlZXOXb/KHhG5kDCft6YYT/bjw7s520Z9rO9vsx1+xn9YRgdEVS38Gnzl75zlqI2WaTfjh078gh//b8Y2+KcZ3S/5EZvtSsmp64aRSm2Liope/Eqpl44cOBAdvDgwezw4cPZ8ePHZxx+7Uf45Xe2cYxG5MyyWnk7uiwn2KBTAqW32iHidY0bT692DSoHx1NqwnO0/OgcHtETm1GsaMvxI7mHDh2aSUQtzjt37sz/7hnhMUgtJU+XkgR6XtE5guS4ePvtty9rwvz58/PcWVdeeWX2wAMPuLbR2mcv26KzSRFQypVgyTKLYeXDMi47ZoovLnPMeKxstalfygiyQTrvvRU0mif20z+iEvvpd8oc9nNpWMQv9rPNW+bye6LtZ/SHYXREkDl+lPi6mIha807lHI1ywkqe13a+osZE5wiy75ViHdQu5c5SknrP00AlQ+1T9JicSpJj81FFjSkNw/Lly/N+te+avtFWZcdM0fFjixZREWupIsgGRUin2Ao6Tjy7W+PuT+B46s6MJ7JLx/XK6xt1Klr0h6E6OWVEUJMjpqxkitDxPr56HBQ5ZY6LyPZVrRjaZFX1OHHixIzj0Cs6SM4XrUJqEqMJhxxammAoak3bgDxPhRlFBETRWVfuSy+GxXKjeWI/h4+oxH5e0lzs5/BWPnq8K9J10JUiAhf76XeqZPSHYeqIoCZHTFlPFb2tCJpy/tHhR994PJkyR1BkC6vmQ+YMeuWVVy7bZu4RHWRb0RYsWJA7JpWaQ1FcujT/9EgnUeQ3iggyc9ZV9aMHw2K50TwjdXMAvyuu+DciC9ioW4p8VwJtIpA8T0VT5SMnioNgeUUEtdl6Vq7DypV+xy2rbEXGyKEgo1d1bdq0yX1lpkqOV44LMb3pppvySCZLplin9J6npInjnj17Lgthtsimv//+O4njadDx45oA7Nq1yzWiKzoCom47XaqIrkie2M9+EZXYz/8sG/ZzuKlN5HjHfvq+j6Lt57h8GHpFBLXZelYeVYoS94xG0pj48MMPs4sXL1YO4ChHl0eOIJtv2uEydthMnWXyPCVNjhk5gSw9RjGySSkgitE7Xk4TyZCDSadu26XDX5Sna/v27cMZ5QFPRUeQ2Xx+0FY7LSJ4R3RF8nTtnCEKI+JpCGg8ciniKfpUtMiJ4lzv42LCQa1mjdLxJNl9I1hsu0JxX3s559KgPlX7i9sbh+l747lixYr8Jf/DDz/kL2TlKtDe+m+//TbTiYW6li7138ZhzkPPieEwHDyfsVXZquTiihDwjOgq1zs1T+ynp6bEl4X9/I859jNe/9pIxH765jicpg/DNvrV5x7bwSBHheZMVVeU40my+zpjyqkWukSUeUQHGU+bKynaUdHwR44cydauXZtHwCttwWeffZbnGPV2mmgxcNGiRa6LnX30q++ztpijcqqSi3v0WV0d5xrPcltxPPXV0Cl9fhQ5kIqoU38YSta4RASlUDG9KF9//fU8meOonRUeOS70ovjggw9mTvNQ35WTLVZxVDSSwoQ9TrjTy1+n2umFrxe98iUo7FiTK/3bVob0/7ZFtU/fqo2K2rL+M31V+Y8++mjSflWfeUaMVXEY5GhWaPe+ffsmepKD/cyyqIjKPmNs0LPYz0tksJ/DaRf2czhu9tSo7WfEh+G4RAT166nqp+WY0dV3wc+jbh45gmy+qXmXIu7Vd8rt2XTZAmXfnEuSY+8knV5ni8maA2uRTpclbvc6Ebi4w0Dlm77edddd7jlUixwtuswzYqyqnwY5muWIKuZBa+pjfp9NAMcTWjE0gZQ5kBQKrGSxdnKAjNzvv/8esvVLQEaxoh19ylUx79DQStDywegcQS2rld/WN9qqTlbRQWrh7R4h6zbxtmTmxeNfrT4ezq3yC3/z5s2zQqv1It66dWtSR5DGxj///JNZKHuX/q26dxy2amE/fbfyYj+/TDoGB4057Gc7a2R5e8pbU7Cf7fiV70ppP23uqXe2Lv1XER1e75+mFo8iIkgyjx49OjD1gmcEUkqbUcU2OkdQU/8Wf+8bbVUnyxykukfRTro8Dtax7zObY5q+asFVC69ezq1i29QWpW8xB5p+k7xt27ZlTzzxRBfkne/1XigYh62unSE4PoDjyREmRV1Kdqqr76lo5T38dce9puAevaIdfUqLOSq0/SsiYWR0josuOqG6XXPNNSEcutSr7l7pZzF5rOmrJgK6brzR//h45VjTS79q61uKiYYXq6pyuianVvsiInSwn8P1OvbT95TOLr2A/WxHC/vp62iuou5lP8uOkWhHSXREkEWd29Y3i5TRPF7/tgTSXtHxFh1elUOn3Wjqdld0jqAutdOirIczqIvMvvdKP4vJt01ftZ3PdEkOKC99KS6sVm19sxQbfdsV9XyXrZg2Jj0dv1HtHCQHx9Ooe2CC5Ecmb5ZHeP369Xnyuttvvz1fiVFOl7feemsgMc/Qy2hHV/QpgYJoqxZKBlh16WM7wik1QUOgtqrRERdFx5MSmWtyaCHA3hPl8qmSRRB1icD79K0+IrRKp+08VZd3sn0xmz9//mXb+OyYaX00WuLOYduE/RyWXPNz2M9mRuN+B/bzR9f3LfZz3tA8FfGk+ZHmRnrPbNmyJT/cZsOGDQOHkR1s4jHOvN/fTXVSRJCSfMtxoKsYhaPIMp2a651TUYxV5rp16yqrZ9vWmurO75cIREesmePJou+PHTuWrV69epb+ePRP+VTJYpn27rfdMR7yVIbaZVFiVWV67Fywcm3hrJyYXe9EbV3U3FNjdK5cOJ7mSk8mbscokjd38Qqr+Z5e7+iIoOhTWsSriW9fnpEf2onVv7H46IgLc/bIMauVJW3fKK4w2Yl6XiHITY5YTco1gfQ6zcQcPsWw6nIneOTlsjI1adu4cWNl7i2PU8Own41DqNcN2M8sec61Xh3U8DD2E/tZpyLR9lPzP+Vl1Du17WXb3tveX3dfdERQ2dFVdDxpbC5cuDDzyENkbW7Dtw/PUZ8y56EDXcqIjlgzZ48cJVoAVV6pM2fO5FUunqjntXBd54g1/eyjL2XW5vBRuwZdnuNBjrXvv/9+xvFblOlx6mIXXYq4F8dTBOU5IGNUyZvtBXL48OHGiCfPFSd1WWREUPQpVxZRJueSVvSqrj48oyeKox5io4i40MtKidEViltcEUkR6lze2lfm7b1Ca/pZXEVL2cdNjrW+7cN+zu49z4hK7Od/fD1OmUs51qrKxn7+77Ijz/vyx35eItg3+b0+ov/4449WEU/e+Z8iI4IUTaF8ORYxXVy4SvFhbxFlmrcod1bV1YfnqE+Z6zt+uz4fHbEmnXj44YfzbZjSm88//3wmulDsDxw4MOOI6tqWqvvLW/vK93jnyZJ+Ksqv2C6Pdgwqo2l+6d2+lG1pUzaOpzaUuKcXgaZB1aZwOyXCK6KijczUEUHFOkSf0tLkSGjDp+6eUX1o9633sM+PIuJiUF2lS0rE7bXaJDl12+nsN08nUZMjaNh+GvScfahVrWLZ6tfu3buTJ7EcNOlatWpVr2gy7Odrmbd+Fre6eusj9vNyR4wiKpVY1iuCs66/sJ/dtXmu20+9j5YsWTKzlag7oW5PpI4IKtdG/ffyyy/POAuKWw3t5LULFy70zt1qcpscCd1ozb57HE6Z69uGLs9HR6zV1a182nKXdgy6VwsTe/bsyapygtnBRd762XfO1aXd5uiqal+dbe0iY5zuxfE0Tr0xR+syiclHU0cEVXV1ylNayvKiQ7m7qLaHo7KLPI97oyMuPOrctQxzxFYlF9eRvZ45IOq2vnWtd5v7i1v7lCtr2bJl+WNnz57NIx91eZ8S2KZeugf72Y4U9vMSJ+xnO32Jvgv7+aub46JL302i/UwdEVTmZycu7tixI1+wKm91//jjj11zzMhWaxujvVu79GfqeycxuiQ6Yi11H1Tppw7M0VWVXFwpJyxaz6NudVvfPMovl2GLm/q7+nLx4sX5Leb0nbTDe5oY4XhqIsTvU0kgdURQW6hep7RUydNEWKdO7Nq1ayQTwkEMJnGiGB2x1lZ/PO+TLr755pvZu+++m+/pt0uOmn379rnrULR+qn07d+7MJ8Pl9tmE3JPnXC4L+zm63sV+jo59nWTs5y3j2TFjWKvUEUFtm6x5jdfJZEWZltNtVFHEde2fxFPmoiPW2uqP533SRTmYlM/ULqWZkCPK0+mkskehn3I+aTyU2ydH1Lh9o/XtVxxPfQny/JwkMM4RQR7A9aLau3dvVpe8uW9ycY96TlIZkREXo+ail6S28/XJw1DXBvRz1D3cTz720/ewi369MRlPYz/9+gn76cdyFCWNc0SQBw87pawuebtnsmiPOo9zGdERa6NmoTym8+YNf2plU/3RzyZC/X7H8dSPH0/PYQLREReRKGW4T506VSvS+7j6yPaNi6yUEWvj0sYU9UA/U1CNLRP7uTKZYza2J0cnDfs5HHvs53DcxuWpUURcRLZdjtFz587VivQ8rj6ybeMkK1XE2ji1MUVd0M8UVP8rE8dTWr6UPqEEWDGc0I6j2hCAwMgJYD9H3gVUAAIQmFACRFxMaMdRbQhAoJEAjqdGRNwwjQRYMZzGXqfNEICABwHspwdFyoAABKaRABEX09jrtBkC00EAx9N09DOthAAEIAABCEAAAhCAAAQgAAEIQAAC4QRwPIUjRyAEIAABCEAAAhCAAAQgAAEIQAACEJgOAjiepqOfaSUEIAABCEAAAhCAAAQgAAEIQAACEAgngOMpHDkCIQABCEAAAhCAAAQgAAEIQAACEIDAdBDA8TQd/UwrIQABCEAAAhCAAAQgAAEIQAACEIBAOAEcT+HIEQgBCEAAAhCAAAQgAAEIQAACEIAABKaDAI6n6ehnWgkBCEAAAhCAAAQgAAEIQAACEIAABMIJ4HgKR45ACEAAAhCAAAQgAAEIQAACEIAABCAwHQRwPE1HP9NKCEAAAhCAAAQgAAEIQAACEIAABCAQTgDHUzhyBEIAAhCAAAQgAAEIQAACEIAABCAAgekggONpOvqZVkIAAhCAAAQgAAEIQAACEIAABCAAgXACOJ7CkSMQAhCAAAQgAAEIQAACEIAABCAAAQhMBwEcT9PRz7QSAhCAAAQgAAEIQAACEIAABCAAAQiEE8DxFI4cgRCAAAQgAAEIQAACEIAABCAAAQhAYDoI4Hiajn6mlRCAAAQgAAEIQAACEIAABCAAAQhAIJwAjqdw5AiEAAQgAAEIQAACEIAABCAAAQhAAALTQQDH03T0M62EAAQgAAEIQAACEIAABCAAAQhAAALhBHA8hSNHIAQgAAEIQAACEIAABCAAAQhAAAIQmA4COJ6mo59pJQQgAAEIQAACEIAABCAAAQhAAAIQCCeA4ykcOQIhAAEIQAACEIAABCAAAQhAAAIQgMB0EMDxNB39TCshAAEIQAACEIAABCAAAQhAAAIQgEA4ARxP4cgRCAEIQAACEIAABCAAAQhAAAIQgAAEpoMAjqfp6GdaCQEIQAACEIAABCAAAQhAAAIQgAAEwgngeApHjkAIQAACEIAABCAAAQhAAAIQgAAEIDAdBHA8TUc/00oIQAACEIAABCAAAQhAAAIQgAAEIBBOAMdTOHIEQgACEIAABCAAAQhAAAIQgAAEIACB6SCA42k6+plWQgACEIAABCAAAQhAAAIQgAAEIACBcAI4nsKRIxACEIAABCAAAQhAAAIQgAAEIAABCEwHARxP09HPtBICEIAABCAAAQhAAAIQgAAEIAABCIQTyB1P4VIRCAEIQAACEIAABCAAAQhAAAIQgAAEIDAVBP4PSUvMkZPYWOAAAAAASUVORK5CYII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60C119DC-E297-490A-BFAC-151394271C19}"/>
              </a:ext>
            </a:extLst>
          </p:cNvPr>
          <p:cNvSpPr/>
          <p:nvPr/>
        </p:nvSpPr>
        <p:spPr>
          <a:xfrm>
            <a:off x="238101" y="183827"/>
            <a:ext cx="19653892" cy="1103623"/>
          </a:xfrm>
          <a:prstGeom prst="rect">
            <a:avLst/>
          </a:prstGeom>
        </p:spPr>
        <p:txBody>
          <a:bodyPr wrap="square" lIns="178551" tIns="89275" rIns="178551" bIns="89275">
            <a:spAutoFit/>
          </a:bodyPr>
          <a:lstStyle/>
          <a:p>
            <a:pPr defTabSz="895656">
              <a:spcBef>
                <a:spcPct val="0"/>
              </a:spcBef>
              <a:defRPr/>
            </a:pPr>
            <a:r>
              <a:rPr lang="pt-BR" sz="6000" b="1" kern="0" spc="-74" dirty="0">
                <a:solidFill>
                  <a:srgbClr val="002060"/>
                </a:solidFill>
                <a:cs typeface="Calibri"/>
              </a:rPr>
              <a:t>Principais resultados do PE 23-27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24B6CE47-6313-4ACC-976B-37A8719C6781}"/>
              </a:ext>
            </a:extLst>
          </p:cNvPr>
          <p:cNvSpPr/>
          <p:nvPr/>
        </p:nvSpPr>
        <p:spPr>
          <a:xfrm>
            <a:off x="1822450" y="1692275"/>
            <a:ext cx="17906999" cy="14478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801"/>
              </a:spcBef>
              <a:defRPr/>
            </a:pPr>
            <a:r>
              <a:rPr lang="pt-BR" sz="3600" b="1" dirty="0">
                <a:solidFill>
                  <a:srgbClr val="002F4F"/>
                </a:solidFill>
                <a:latin typeface="Calibri"/>
              </a:rPr>
              <a:t>1ª Diretriz:</a:t>
            </a:r>
            <a:r>
              <a:rPr lang="pt-BR" sz="3600" b="1" dirty="0">
                <a:solidFill>
                  <a:srgbClr val="008D94"/>
                </a:solidFill>
              </a:rPr>
              <a:t> Aprimorar os processos técnicos e de gestão de </a:t>
            </a:r>
            <a:r>
              <a:rPr lang="pt-BR" sz="3600" b="1" dirty="0" err="1">
                <a:solidFill>
                  <a:srgbClr val="008D94"/>
                </a:solidFill>
              </a:rPr>
              <a:t>CPPs</a:t>
            </a:r>
            <a:endParaRPr lang="pt-BR" sz="3600" b="1" dirty="0">
              <a:solidFill>
                <a:srgbClr val="008D94"/>
              </a:solidFill>
            </a:endParaRPr>
          </a:p>
          <a:p>
            <a:pPr>
              <a:spcBef>
                <a:spcPts val="600"/>
              </a:spcBef>
              <a:defRPr/>
            </a:pPr>
            <a:r>
              <a:rPr lang="pt-BR" sz="2400" b="1" dirty="0">
                <a:solidFill>
                  <a:srgbClr val="002F4F"/>
                </a:solidFill>
              </a:rPr>
              <a:t>Meta</a:t>
            </a:r>
            <a:r>
              <a:rPr lang="pt-BR" sz="2400" dirty="0">
                <a:solidFill>
                  <a:srgbClr val="002F4F"/>
                </a:solidFill>
              </a:rPr>
              <a:t>: Simplificar os processos de forma a torná-los mais eficientes e com mais valor agregado, permitindo que a PPSA execute cada vez melhor suas atribuições relacionadas aos </a:t>
            </a:r>
            <a:r>
              <a:rPr lang="pt-BR" sz="2400" dirty="0" err="1">
                <a:solidFill>
                  <a:srgbClr val="002F4F"/>
                </a:solidFill>
              </a:rPr>
              <a:t>CPPs</a:t>
            </a:r>
            <a:r>
              <a:rPr lang="pt-BR" sz="2400" dirty="0">
                <a:solidFill>
                  <a:srgbClr val="002F4F"/>
                </a:solidFill>
              </a:rPr>
              <a:t>.</a:t>
            </a:r>
            <a:endParaRPr lang="pt-BR" sz="2399" b="1" dirty="0">
              <a:solidFill>
                <a:srgbClr val="008D94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5C053BA-E2D3-4B88-878C-D4F470DB028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4651" y="1692275"/>
            <a:ext cx="1196674" cy="12954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A43D97E-3408-4939-BD7D-E28BF6BDC840}"/>
              </a:ext>
            </a:extLst>
          </p:cNvPr>
          <p:cNvSpPr/>
          <p:nvPr/>
        </p:nvSpPr>
        <p:spPr>
          <a:xfrm>
            <a:off x="1822450" y="3795017"/>
            <a:ext cx="17906999" cy="550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895656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565439" algn="l"/>
              </a:tabLst>
            </a:pPr>
            <a:r>
              <a:rPr lang="pt-BR" sz="2800" dirty="0">
                <a:solidFill>
                  <a:srgbClr val="022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Implementação da </a:t>
            </a:r>
            <a:r>
              <a:rPr lang="pt-BR" sz="2800" b="1" dirty="0">
                <a:solidFill>
                  <a:srgbClr val="29B4A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Carteira de Projetos </a:t>
            </a:r>
            <a:r>
              <a:rPr lang="pt-BR" sz="2800" dirty="0">
                <a:solidFill>
                  <a:srgbClr val="022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 fonte base para as previsões e avaliações econômicas dos projetos nos </a:t>
            </a:r>
            <a:r>
              <a:rPr lang="pt-BR" sz="2800" dirty="0" err="1">
                <a:solidFill>
                  <a:srgbClr val="022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CPPs</a:t>
            </a:r>
            <a:r>
              <a:rPr lang="pt-BR" sz="2800" dirty="0">
                <a:solidFill>
                  <a:srgbClr val="022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2800" dirty="0" err="1">
                <a:solidFill>
                  <a:srgbClr val="022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AIPs</a:t>
            </a:r>
            <a:r>
              <a:rPr lang="pt-BR" sz="2800" dirty="0">
                <a:solidFill>
                  <a:srgbClr val="022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O procedimento de alimentação e gestão da carteira foi concluído e usado para gerar as informações do Fórum Técnico.</a:t>
            </a:r>
          </a:p>
          <a:p>
            <a:pPr marL="457200" indent="-457200" algn="just" defTabSz="895656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565439" algn="l"/>
              </a:tabLst>
            </a:pPr>
            <a:r>
              <a:rPr lang="pt-BR" sz="2800" dirty="0">
                <a:solidFill>
                  <a:srgbClr val="022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Simplificação do processo de Avaliação das </a:t>
            </a:r>
            <a:r>
              <a:rPr lang="pt-BR" sz="2800" b="1" dirty="0">
                <a:solidFill>
                  <a:srgbClr val="29B4A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Demonstrações de Competitividade </a:t>
            </a:r>
            <a:r>
              <a:rPr lang="pt-BR" sz="2800" dirty="0">
                <a:solidFill>
                  <a:srgbClr val="022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 contratações dos operadores.</a:t>
            </a:r>
            <a:endParaRPr lang="pt-BR" sz="2800" dirty="0">
              <a:solidFill>
                <a:srgbClr val="022040"/>
              </a:solidFill>
              <a:highlight>
                <a:srgbClr val="FFFF00"/>
              </a:highligh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defTabSz="895656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565439" algn="l"/>
              </a:tabLst>
            </a:pPr>
            <a:r>
              <a:rPr lang="pt-BR" sz="2800" dirty="0">
                <a:solidFill>
                  <a:srgbClr val="022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Revisão dos procedimentos de equalização de gastos e volumes e de cálculo do </a:t>
            </a:r>
            <a:r>
              <a:rPr lang="pt-BR" sz="2800" i="1" dirty="0">
                <a:solidFill>
                  <a:srgbClr val="022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Track </a:t>
            </a:r>
            <a:r>
              <a:rPr lang="pt-BR" sz="2800" i="1" dirty="0" err="1">
                <a:solidFill>
                  <a:srgbClr val="022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Participation</a:t>
            </a:r>
            <a:r>
              <a:rPr lang="pt-BR" sz="2800" i="1" dirty="0">
                <a:solidFill>
                  <a:srgbClr val="022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>
                <a:solidFill>
                  <a:srgbClr val="022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(estimativa de  participações em jazidas) relacionados </a:t>
            </a:r>
            <a:r>
              <a:rPr lang="pt-BR" sz="2800" b="1" dirty="0">
                <a:solidFill>
                  <a:srgbClr val="29B4A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 controle de qualidade (</a:t>
            </a:r>
            <a:r>
              <a:rPr lang="pt-BR" sz="2800" b="1" i="1" dirty="0" err="1">
                <a:solidFill>
                  <a:srgbClr val="29B4A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assurance</a:t>
            </a:r>
            <a:r>
              <a:rPr lang="pt-BR" sz="2800" b="1" dirty="0">
                <a:solidFill>
                  <a:srgbClr val="29B4A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dos processo críticos</a:t>
            </a:r>
            <a:r>
              <a:rPr lang="pt-BR" sz="2800" dirty="0">
                <a:solidFill>
                  <a:srgbClr val="022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 defTabSz="895656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565439" algn="l"/>
              </a:tabLst>
            </a:pPr>
            <a:r>
              <a:rPr lang="pt-BR" sz="2800" dirty="0">
                <a:solidFill>
                  <a:srgbClr val="022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Implantação do procedimento de </a:t>
            </a:r>
            <a:r>
              <a:rPr lang="pt-BR" sz="2800" b="1" dirty="0">
                <a:solidFill>
                  <a:srgbClr val="29B4A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Gestão Tecnológica</a:t>
            </a:r>
            <a:r>
              <a:rPr lang="pt-BR" sz="2800" dirty="0">
                <a:solidFill>
                  <a:srgbClr val="022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com identificação de oportunidades de melhorias nos resultados dos </a:t>
            </a:r>
            <a:r>
              <a:rPr lang="pt-BR" sz="2800" dirty="0" err="1">
                <a:solidFill>
                  <a:srgbClr val="022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CPPs</a:t>
            </a:r>
            <a:r>
              <a:rPr lang="pt-BR" sz="2800" dirty="0">
                <a:solidFill>
                  <a:srgbClr val="022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através de novas tecnologias ou melhores práticas utilizadas em projetos de E&amp;P.</a:t>
            </a:r>
          </a:p>
        </p:txBody>
      </p:sp>
    </p:spTree>
    <p:extLst>
      <p:ext uri="{BB962C8B-B14F-4D97-AF65-F5344CB8AC3E}">
        <p14:creationId xmlns:p14="http://schemas.microsoft.com/office/powerpoint/2010/main" val="1262173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" descr="data:image/png;base64,iVBORw0KGgoAAAANSUhEUgAABJ4AAAJWCAYAAAAZeE0JAAAgAElEQVR4XuzdC5xdZXn3/WtmMpOQMSGZ4QxCSKI0iEYlpFqSVOOjhKSvh3pKIFhUTEh8pOBTA0K0j3IQgq+2FAKJ8RUkDIPFtr6+xCS+ok2CIobWKAcpyXBoDJDD5HycJPN87jWunT0ze/Z1X+vE7LV/6/PxA8n+r7Xu+7uuNUOvrnXvms7Ozk5hQwABBBBAAAEEEEAAAQQQQAABBBBAIEGBGrfReEpQlEMhgAACCCCAAAIIIIAAAggggAACCAQCNJ4oBA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pr94POnTtX7r77blm9erVMmDCh8GFra6vMmDGj8OcNGzbIyJEjgz/39VlbW5uMGjUqyNx2220yb968wv6jR4+We++9t9s5Mpgep0AAAQQQQAABBBBAAAEEEEAAAQRKCtB4Srkwampq5MEHHwwaTMWNpzVr1sjEiRMlbDYtWLBAFi9eLOvXr5dyn7km1qRJk2T69Onijt3Z2RnMwP39iBEjujWiUp4ah0cAAQQQQAABBBBAAAEEEEAAAQTKCtB4yqhAXJOouPHkGk0vvviiLFy4sDCCMPPLX/6yz89uuukmmT9/fvBUk3vCyTWq3NNR7kmn5cuXZzQbToMAAggggAACCCCAAAIIIIAAAgjoAjSedKNEEj0bT1OmTJHJkyf3elXONZZcE6mvz1atWtXriafiJ58SGSwHQQABBBBAAAEEEEAAAQQQQAABBBIQoPGUAKLPIZJqPI0fP76wxpN7hc81qdwTUJdffnnw2t6cOXO6PUXlMzYyCCCAAAIIIIAAAggggAACCCCAQBoCNJ7SUC1xzKQaT25tp3Bzr+sVb26hcff63cqVKwuLlPtOzz1p9cwzz/jGySGAAAIIIIAAAggggAACCCCAQB8CtX/xBZFBx0f3ObBTjv7yn0ruf+655wYPoFTKRuMpoyvVs/HkFgN3W881ntxTS9/85jf7/Cz81ju3ALlrFrl1nYoXHHev8IVrQFmmdskll0hLS4tll1hZzheLr9fOeOJpEaBeLFp6Fk/dyJLA06KlZ/HUjSwJPC1aehZP3ciSwNOipWfx1I0siWr0nLkk/oMdS684tyRz1p6Wa10qS+MprqDn/j0bT1G/1S48nTte8Tfiub+P88RT1oXL+TwLxzOGpyeUZwxPTyjPGJ6eUJ4xPD2hPGN4ekJ5xvD0hPKM4ekJ5RnD0xPKM4anJ5RnDE9PKM9Yf/Cc9f3nZN+hI54j7h1rHFgniy47h8ZTZMEq2bGtra2wHlPxlIsbRtdee23ho87OzsK/u9fo+vrMPdXk1nQqfu3ONaLcFnWNp/5wY6ZZFswvWV088bQIUC8WLT2Lp25kSeBp0dKzeOpGlgSeFi09i6duZEngadHSs3jqRpZE5p4zPyVf/9YiWb95v2zYsk/athyQ13Yd8hryX7/zRHH/s2xZz88ytlJZnniKK5iT/bMuXM6XbOHgiadFgHqxaOlZPHUjSwJPi5aexVM3siTwtGjpWTx1I0sCT4uWnsVTN7Ik8ua5acdBeWHrgaDR5P73wpa9IjW1KsnghjoZfdJxMvLEQTLqxONk9EmDZcigOnW/noGsPc0D7LEDjae4gjnZP+vC5XzJFg6eeFoEqBeLlp7FUzeyJPC0aOlZPHUjSwJPi5aexVM3siTwtGjpWTx1I0uikj13Hzgi6zfvkw1b9gdPMrlGk88rdHW1NXJm06Cg0eT+d/YJg+S0YQMtbH1ms/aMO2gaT3EFc7J/1oXL+ZItHDzxtAhQLxYtPYunbmRJ4GnR0rN46kaWBJ4WLT2Lp25kSeBp0dKzeOpGlkR/8Ly69XnZuqfDMuxuWbe4zbHFcXof5uShDX96kmlw0Gg6q3mQ1Nd1LYmT9Ja1Z9zx03iKK5iT/bMuXM6XbOHgiadFgHqxaOlZPHUjSwJPi5aexVM3siTwtGjpWTx1I0sCT4uWnsVTN7Ik+oNnEt8yF8655ytzt3/lGmm5b4mFJFY2a89YgxURGk9xBXOyf9aFy/mSLRw88bQIUC8WLT2Lp25kSeBp0dKzeOpGlgSeFi09i6duZEngadHSs3jqRpbE6+F553fuk007DgWLfG/edUiWP90uR46We2ap/IwG1NXI5yaeVvKVuddjfi0tLZZL8LpmaTy9rvz95+R5v1GYX7K1hieeFgHqxaKlZ/HUjSwJPC1aehZP3ciSwNOipWfx1I0sCTwtWnoWT92oVKJ9b0e35tKru7oaTRu37RWpHRDpoFFemcv79YsEWbQTjae4gjnZP+83CvNLtlDxxNMiQL1YtPQsnrqRJYGnRUvP4qkbWRJ4WrT0LJ66kSWBp0VLz1ajZ+w1l2pEOiM+wNTUWC+nDWsQ12Q6aWiDnDK069/d/6Ksy5T366dXcPkEjae4gjnZP+83CvNLtlDxxNMiQL1YtPQsnrqRJYGnRUvP4qkbWRJ4WrT0LJ66kSWBp0VLz1ajZ5JrLpUSTrq5VO4q5v366RVM4ymuUVXsn/cbhfklW8Z44mkRoF4sWnoWT93IksDToqVn8dSNLAk8LVp6Fk/dyJLA06KlZ/Pm6dZSat97WLbuOSQ79h2RO5fcJxd/6OOyc//h4O/dK3Kbd3dInO98cw87Nffx5NK8L3xOWpZ+X4dPKJG365cQS+EwPPGUtGiFHs96ozz6h+0VOlOGjUA+BSb/2XDviVnvd+8D9xHkfHEFu++PJ54WAerFoqVn8dSNLAk8LVp6Fk/dyJKoRs+4r741DKiVU49vkB37DgcNpqS2KE8uVeP1S8o7jePQeEpDtQKPab0xaTxV4EVmyLkWoPF07PJaf57FLQzOF1eQxlqygnjiGV2An2fR7UrtiSeeFoH+UC9pv/rW06OutkaaGgeIaywF/xxcL0MHd/2z+O9dzrr1B0/rmC35rOdnGVupLI2nuII52d9auDSecnLhmUZuBGg80XhKq5itvx/ijoPzxRWk8ZSsIJ54Rhfg51l0Oxp5ydr15Xnnd+7r9o1wy59uF/eKXNTN7Rm2iAbV1x5rKDXWy7+v/LF85tJPBA2lYa651Fgvxx8X7VvnfMbH/eejlF2GxlN21v36TNYbk8ZTv76cDK4KBWg80XhKq+ytvx/ijoPzxRWkUZKsIJ54Rhfg51l0OxpPydm5tZQ27Tgkr+06JJt3HZJXd3X9+8Zte0VqozV+XMPINY66GkgDZHiPJ5TcZ67xVLxxPyR3Td2RsvaMO3oaT3EFc7K/tXBpPOXkwjON3AjQeKLxlFYxW38/xB0H54srSKMkWUE88YwuwM+z6HY0nroE4q65VFMj0hnxAaYo6yqVu+LcD5V9P8QdPY2nuII52d/6g4DGU04uPNPIjQCNJxpPaRWz9fdD3HFwvriCNEqSFcQTz+gC/DyLbkfjqUsg7TWXkm4u0XhqSbboyxwt658vcSdG4ymuYE72txYujaecXHimkRsBGk80ntIqZuvvh7jj4HxxBWmUJCuIJ57RBfh5Ft2uGhpPbi2l9r2HZeueQ7Jj3xG5c8l9cvGHPh58G5z7e/eK3ObdHYU1k6Jouoedmhvr5bRhDXLy0AY5aWiDnDK069/nfeFz0rL0+1EOG2kf7odIbH3ulLVn3NHTeIormJP9rYVL4yknF55p5EaAxhONp7SK2fr7Ie44OF9cQRolyQriiWd0AX6eRbfrr42nuK++NQyolVOPb5Ad+w4HDaaktihPLlGfSel3HSfvnnG1aDzFFczJ/tYbhcZTTi4808iNAI0nGk9pFbP190PccXC+uII0SpIVxBPP6AL8PItu118bT2m/+tZz3nW1NcHi3a6xFPxzcL0MdQt691jM2+WsG/VpFSufz7tnXC0aT3EFc7K/9Uah8ZSTC880ciNA44nGU1rFbP39EHccnC+uII2SZAXxxDO6AD/Potu9Ho2nrF59C1tE7lvfCg2lxnr595U/ls9c+omgwdT1bXH14r49Lq2N+kxWNu+ecbVoPMUVzMn+1huFxlNOLjzTyI0AjScaT2kVs/X3Q9xxcL64gjRKkhXEE8/oAvw8i27n23jqr6++uYaRaxx1NZAGyPAeTyi5z1zjqXijXtKvl2TPUF2/H+La0XiKK5iT/a0/6Gg85eTCM43cCNB4ovGUVjFbfz/EHQfniytYXf8hTL1QLxYB6sWipWdfL0+36HbHEbcwd4fc/MhL+kATTPDqW3TM16teoo/Ytmfe52fT6J2m8RRXMCf7W28UGk85ufBMIzcCNJ5oPKVVzNbfD3HHwfniCtJ4SlYQTzyjC1Tjz7O4TyA1DqyTi97SFDSVuppLh+VAx1HZc/CwbNmxV6SuodsFcd/aZl/d6Nghivfn1bfote6zZzXeDz4uUTNZe0YdZ7gfjae4gjnZ31q4NJ5ycuGZRm4EaDzReEqrmK2/H+KOg/PFFaRRkqwgnnhGF6jGn2dZL77te3V49a23VDXWp2+9RMnl3TOKSfE+NJ7iCuZkf+uNQuMpJxeeaeRGgMYTjae0itn6+yHuODhfXEEaJckK4olndIG8/TzLevHtUvKDG+qkcWBtsOh2fV2tnDikXurraoI/u88GN9QG6yq5vzvhDQ3SMKDrsyhb3q5fTwPmF6Uq+t4n755xtWg8xRXMyf7WG4XGU04uPNPIjQCNJxpPaRWz9fdD3HFwvriCNEqSFcQTz+gC/eHnWdxX3xoG1MqpxzfIjn2HZef+w9ExeuwZpYE057OfkpaWlsTGoB2oP1w/bYxxPmd+cfR675t3z7haNJ7iCuZkf+uNQuMpJxeeaeRGgMYTjae0itn6+yHuODhfXEEaJckK4olndIH+8PMs61ffWHy7susl+uj1PfvD/aCPMnoi7/OLLtO1J42nuII52d96o9B4ysmFZxq5EaDxROMprWK2/n6IOw7OF1eQRkmygnjiGV0g7Z9nWb/6xuLb0WvBZ8+066XnGDifz1Xxz+Td01+idJLGU1zBnOxvvVFoPOXkwjON3AjQeKLxlFYxW38/xB0H54srSKMkWUE88YwuUOrnWX999Y3Ft3tfZ34fRa/9UnviWdmecUdP4ymuYE72t/4goPGUkwvPNHIjQOOJxlNaxWz9/RB3HJwvriCNkmQF8cQzukCpn2e8+pasZ/Sj6Xvy+0g3siTwtGjp2aw99RGVT9B4iiuYk/2thUvjKScXnmnkRoDGE42ntIrZ+vsh7jg4X1xBGiXJCuKJZ3QB9/Pszu/cJ5t2HJLXdh2SzbsOyfKn28W9Ihd1c3vW/GlnXn2Lqui3H7+P/Jx8U3j6Svnlsvb0G1XfKRpPcQVzsr+1cGk85eTCM43cCNB4ovGUVjFbfz/EHQfniytIoyRZQTzx1AXa93Z0ay69uqur0bRx216R2gH6AUokePWtNwq/HyKVUp874YlnsgLlj0bjKUvtfnwu6w8eGk/9+GIytKoUoPFE4ymtwrf+fog7Ds4XV5BGSbKCeObdM+6aSzU1Ip0RH2BqaqyX04Y1yMlDG+SkoQ1yytCuf3f/q68Ln2vyvwL8/PS38kni6aPkn8HT38onmbWnz5jKZWg8xRXMyf7WwqXxlJMLzzRyI0DjicZTWsVs/f0QdxycL64gjZJkBfHM2jNuI2jY4AHy+feeXhj2lt0dhX9f9N375KOfvKTw5617OmTVf+1Ic4qSdHOp3GD5+ZnspcQTT4tA3uvFYlEqS+MprmBO9rfeKDSe/C78P3797+SV/35Rbv3Ow347xEhd97mPyTveNUk++dmrYhyFXStVgMYTjae0atf6+yHuODhfXEEaJckK4pm3RlDP+iheMylK7bj9m/t4cmneFz4nLUu/H+Wwkfbh52cktj53whNPi0De68ViQeMprlaO97feKHlpPP182b/ITf/rim5Xdtbf/e/Emjc9G0+uOeS2NBpR1dZ4KnXtPjjjM/K3X/1mandqmtcv7qBpPNF4iltDfe1v/f0QdxycL64gjZJkBfHM+lvYkmgE2V9S06smypNL/DzTXS0JPC1aehZP3ciSyLunxYLGU1ythPefO3eu3H333YWjdha9IN7a2iozZswofLZhwwYZOXKktLW1yahRo4K/v+2222TevHmFzOjRo+Xee++VCRMmmEdqvVHSaDy9veV95nFbd/jtJT/rtkvYvPjZs+3B37unk2Z+4J2SVPOJxpP1Cvnn0752pUbi23h66snH5W9nTpWwrvxnFT1J4+mYnfXnWXT1rj05X1zB7vvjiadFgHqxaPXOum9Xa997WLbuOSQ79h2RO5fcJxd/6OOyc//h4O/dotmbd3cUvkUtytniNpLKndMtwN0woKvNVF9XK+7P4TZscF3wd12f1QSf/fCHP5SPfvSjwb+Hayi5jMuGW9dnXfu5Yxcf0zp/6tMqVj6PJ54WAerFopV+llft0jcueYYFCxbI4sWLZf369cHnrgnlmkrLly+XNWvWyMSJEyVsNhVnXW7SpEkyffp0qampkbBZ5f5+xIgR3RpRlqlZb8y8Np6cWZKvxyV5LO16VusTT8XNnYe+e4f8fz+4T+5f8aTGlernNJ6681p/vsS9OJwvriDXL1lBPPGMLlDq51ncV98aBtTKqcc3yI59h4MGU5IbjSDu9yTrqeex+P2erC6eeCYrUP5oNJ6y1C46V89GUfgkk2skuUbTiy++KAsXLizs4ZpMq1evlptuuknmz58fPNXknnByjSv3dJR70sk1raJu1h881dZ4cg2Nxd/83wXef1y6TM47/13H/vz1v5P/98H/p/DnsBnSs/HU88/vG9PU7ZJdMGFy4TU8ly11zHAH12j6zZpHgz+6V8zc01rFazz1HHPar6FFrb2o+/V84skdx5mtfeznQePJ/bvbnItzKn6Kra/rWeqY4VNwS1f+h/zge3d2W7MrbDCFc3DncFtxrbg/u31PfeMISfOa8MTTsUqy/jyLWoPhfpwvriD/h1qygnjm3TPrV9/qamukqXFAsEh28M/B9TJ0cNc/i//e5awbPz+tYuXzeOJpEaBeLFp6Nu+eukD5BI2nuIIR9y9+wskdImw8uaec3GeTJ0/u9RqdazqtWrWq1xNPxU8+RRyO+VWRvDaewkbC/P97ibx36l8HnGGzIGwmhZmwmeAaHG8b9xeFfPHrWFrjqfh6uSZUeN5yxwwbLK4pFY4pHGPYXOk5ZrePO37Szae2LQfk1207ZX/H0ail573foPpaGfvGN8hbTmsM9tFetQsbdz1fm9SuZ/F1CK//fz6+KmgI9ryel110vnzmb28oXPtwMqWeeEr7mtB4OlZKef/Fz/y8f2x4BfH0YvIO4elNVTKY9atv7ndroaHUWC//vvLH8plLPxE0lNy3w7nP4rxqpmlQL5qQ7XM8bV5aGk9NyPY5njYvLZ21pzYe7XMaT5pQip+7J5Zco6l40xpP48ePL6zx9OCDDwZPOrknoC6//PLgWHPmzOn2pJTv8K2Fm7fGU7FT2FAK/65Uc8H93V994m9KLkJe/LqXb+NJWzuo5ytkpc5f/Kpdz+ZJ2EBJ+jW0f/mPLcGj+lltbj2Gy959SrfGU/G5ixuGfb3mqF3Pcs2lUp+Nu/C9vRY0L9V4Svua0Hii8ZTWfWj9/RB3HJwvrmD3/fFM37O/vvrmGkaucdTVQBogw3s8oeQ+c42n4o16Sb9ekj0D9zue0QW436Pbldoz755xtWg8xRVMaP/iV+2mTJnS5xNPbm2ncHOv5BVvbqFx18xauXJlsBC5ZXM3imW74qt3WeJe2f6wuLhr3vzx5Re6rRHU83W4cDLFT9L0zJx25tmF173cq1rht9iVaoaUer3LnaOvY4afFTdZ3N/1bDz1fB2wr/N4XZw+Qk9v2itrX9wlR9J/4Elqa2rkLacNlgvOHhqMRptPX40n7XoWP9G2bfOr3RYJL3VM18ja9PILwZh6PhVXvP6UO2+a12TJ1z8f51KyLwIIIIBARIHayfMj7hlxt86jIgd3iRzcHfyzc/8ukcP7uv5Z9PficmwIIIAAArkVaGlpqZi50XjqJ5fKNZEeffTRYJ0m96qd23qu8RQuNu4+cwuQu1fvwny44LhrWoVrQFmmZu3Q5u2Jp57falfc1OnrdarQt+fTR9Ynnko9CVPumO68pcb0ejzxZKmxpLNRG0/a9Sz2/d3aXwbD/tuvfjP4Z7nF4ovXl+KJp+5X2/rzJW6tcL64gly/ZAXxzJvnnd+5TzbtOCSv7Tokm3cdkuVPt4t7RS7qVvytb7z6FlXRbz9+P/g5+abw9JXyy+Hp5+SbwtNXKpscjadsnMueJXzayb06555oKvetduGB3LpOxd965/4+7hNPlo5pXhtPYXMhXKC61J97XkzXOCp++sk1NtwWLnBd7okn1yxyi06HjY3w2OWO2dcY3ZpP4TjC9Y16PnHTc72jflD+kYcQtfFU3CDq6+SueejWdXJPv117y12FheTLNZ7CfdzTbT3XAQuvWfG6XO7vel7nyBgiwqt2x/T4D404ldR7XzzxtAjkpV7a93Z0ay69uqur0bRx216R2gEWkkKWV9/4+RKpcAw75eX+62vKzM9QDB5RPD2QDJG8exooSkZpPMUVjLi/+ya6GTNmFPYOm07hX7gnoK699trC5+7b7sLNPdXk1nQqfu3ONaLcxhpP5S/Iby/5WbdAqeZF2DQofi2q5zfMuYOEa0GV+mazcC2lcms8hd+W1nPErllU7phhvvgVL9dQevWPL8spp59ZWHeq+Fvv3D55ajq5+URtPLl9y11P93l4bcJXJkPz4utZ6voVN/qK/cNaSfOa0Hg6difl/Rc/84v4i7eP3fDMn2fcNZfcf1IV/WeXCcitm3TasAY5eWiDnDS0QU4Z2vXv7n9unULrRn1axcrn8cTTIkC9WLT0LJ66kSWRtadlbKWyNJ7iCuZkf2vhpvHEU04omQYCr4sAjScaT2kVnvX3Q9xxcL64gt33rxZP94RSx5FOcf+8+ZGXkkXscbSkm0vlBlst1y/VC1Z0cDyTlcYTT4sA9WLR0rNZe+ojKp+g8RRXMCf7WwuXxlNOLjzTyI0AjScaT2kVs/X3Q9xxcL64gv2v8RT3CaTGgXVy0VuagqZSV3PpsBzoOCp7Dh6WLTv2itQ1dJt08ZpJUTTd/s19PLk07wufk5al349y2Ej7cD9EYutzJ/Q/8y8AACAASURBVDzxtAhQLxYtPYunbmRJZO1pGVupLI2nuII52d9auDSecnLhmUZuBGg80XhKq5itvx/ijoPzxRXsf42nmUueSXZSCR0typNL1GdC+H86DJ54WgSoF4uWnsVTN7Ik8u5psaDxFFcrx/tbbxQaTzkuBqZWkQI0nmg8pVW41t8PccfB+eIKZtt4ct/m5p5A2rrnkOzYd0TuXHKfXPyhj8vO/YeDv3dPKW3e3SH21Y2OzUN7gmlwQ500DqwVt3h3fV2tnDikPlhPyf3ZfTa4oVaGDXaf1cgJb2iQhgFdn0XZqM8oan3vgyeeFgHqxaKlZ/HUjSyJvHtaLGg8xdXK8f7WG4XGU46LgalVpACNJxpPaRWu9fdD3HFwvriCeuMp7qtvDQNq5dTjG2THvsNBgympLUoDac5nPyWWb+WNO1bqM66gXp/JnoHz4RldgPs9ul2pPfGsbM+4o+dVu7iCOdnf+oOAxlNOLjzTyI0AjScaT2kVs/X3Q9xxcL64gvr/oZ31q291tTXS1DhA3KttwT8H18vQwV3/LP57l7Nu1ItVrHweTzwtAtSLRUvP4qkbWRJ4WrTSz9J4St+4Is5gvTFpPFXEZWWQVSRA44nGU1rlbv39EHccnC+uYN+NJ7cw96YdB+XrP35RDh4+GvlExa++DaqvPdZQaqyXf1/5Y/nMpZ8IGkru9TbXbIr6WpvPAKkXHyX/DJ7+Vj5JPH2U/DN4+lv5JPH0UfLP5N3TX6J0ksZTXMGc7G+9UWg85eTCM43cCNB4ovGUVjFbfz/EHQfniyvYtf+W3R3ycvsB+dY998mf/48PBw2njdsPmg7uGkaucdTVQBogw3s8oeQ+c42n4o3rZyJWw3iqRKYAniYuNYynSmQK4GniUsN4qkSZBmg8Zcrdf09mvTFpPPXfa8nIqlOAxhONp7Qq3/r7Ie44OJ9NcN+hI7JpxyF5Yev+bv90f++7ubWVThvWIGefcFy3f7q/t25cP6tY+TyeeFoEqBeLlp7FUzeyJPC0aOnZrD31EZVP0HiKK5iT/a2FS+MpJxeeaeRGgMYTjae0itn6+yHuOKrxfHEX+3YrI7nX33y2M4YPlNOGDZSzTxgU/PPMpkHBt8AltVXj9UvKrtRx8ExWF088LQLUi0VLz+KpG1kSWXtaxlYqS+MprmBO9rcWLo2nnFx4ppEbARpPNJ7SKmbr74e446jG86Wx2PeQQXXBE0zrfvUzmX3pR+Ss5q5GU32dfQFvyzWtxutn8bFm8bSKlc/jiadFgHqxaOlZPHUjSyJrT8vYaDzF1crx/tbCpfGU42JgahUpQOOJxlNahWv9/RB3HNV4vlnff04sr8b1NK6tqZEJbzo+eHopfGXONZ7cVo2ecWuw3P54JquLJ54WAerFoqVn8dSNLIm8e1osaDzF1crx/tYbhcZTjouBqVWkAI0nGk9pFa7190PcceT+fDM/JV//1iJZv3m/bNiyT9q2HJDXdh3yYnOvxHU1l469KudenaNR0uLll0Qo9/V5ySXS0oJnErVC4zcpRX6/Jy/ZdUR+niUrm3fPuFq8ahdXMCf7W28UGk85ufBMIzcCNJ74D9O0itn6+yHuOPJ2Pvdtci9sPRA0mtz/XtiyV6Sm+zfBlTJzC3uPPuk4GXniIBl14nEy+qTBEj7FZDHOm2fPuTM/SzXoWTx1I0sCT4uWnsVTN7Ik8LRo6dm8e+oC5RM0nuIK5mR/641C4yknF55p5EaAxhONp7SK2fr7Ie44Kvl8uw8ckfWb98mGLfuDJ5lco8nnFbq62prgSSbXaHL/Cxf+jmvp9q9kT5/5Mz8fJf8Mnv5WPkk8fZT8M3j6W/kk8fRR8s/k3dNfonSSxlNcwZzsb71RaDzl5MIzjdwI0Hii8ZRWMVt/P8QdR384X9rfMnfy0IY/Pck0OGg0uYW/01r0uz94xq2Jcvszv2R18cTTIkC9WLT0LJ66kSWBp0Ur/SyNp/SNK+IM1huTxlNFXFYGWUUCNJ5oPKVV7tbfD3HH0R/Ol+S3zPV8Ze72r1wjLfcticvkvX9/8PQebIQg84uAVmYXPPG0CFAvFi09i6duZEngadFKP0vjKX3jijiD9cak8VQRl5VBVpEAjScaT2mVu/X3Q9xx9Ifzxf2WuQF1NfK5iaeVfGWuP8wv7jUqtz/zS1YXTzwtAtSLRUvP4qkbWRJ4WrT0bNae+ojKJ2g8xRXMyf7WwqXxlJMLzzRyI0DjicZTWsVs/f0QdxyZny/Gt8xFeWUu8/nxLWVxS7Lb/ly/RDlZgyxZTjzxNAnw88zEpYbz7qkCKAEaT3EFc7K/9Uah8ZSTC880ciNA44nGU1rFbP39EHccaZ+Pb5mLe4XK75/29et5ds6X7PXEE0+LAPVi0dKzeOpGlgSeFq30szSe0jeuiDNYb0waTxVxWRlkFQnQeKLxlFa5W38/xB1HkufjW+b4Vru49UijK2nB7sdL8n73GSnn81Hyz+Dpb+WTxNNHyT+Dp79VFkkaT1koV8A5rDcmjacKuKgMsaoEaDzReEqr4K2/H+KOo9T5+Ja56Kr94fpFH72+J/PTjSwJPC1aehZP3ciSwNOipWfx1I0sibx7WixKZWk8xRXMyf7WG4XGU04uPNPIjQCNJxpPaRWz9fdD3HGUOh/fMhddtT9cv+ij1/dkfrqRJYGnRUvP4qkbWRJ4WrT0LJ66kSWRd0+LBY2nuFo53t96o9B4ynExMLWKFKDxROMprcK1/n6IO45S55t9/3Oy9+CRyIfmW+ZaIttZd+wP9WIdsyXP/CxaehZP3ciSwNOipWfx1I0sCTwtWno2a099ROUTuXviqa2tTR5++GGZN29eXJuq2t9auDSeqqo8mGwFCNB4ovGUVplafz/EHUep823Z3SFPvrRbfvPiLnnu1X19noJvmetN0x+uX9yaKLc/80tWF088LQLUi0VLz+KpG1kSeFq00s/mrvG0Zs0amThxonR2dqavl6MzWG9MGk85uvhMJRcCNJ5oPKVVyNbfD3HHEZ7vtV2H5FcbdgXNppe2HSh52LraGhlz6mA5/6whwf+aGuvNp3+95mceaMQdmF9EuD52wxNPiwD1YtHSs3jqRpYEnhYtPZt3T12gfKIiG09NTU2yfft2r7kPHz5c2tvbvbLVHLLeKDSeqrlamHt/FKDxROMprbq0/n6IMw7XYLr+2/fJKW97n7jGU6mtvq5Gzjv9DYVm05BBdXFOKVnOzw2U88W6XL12xhNPiwD1YtHSs3jqRpYEnhYtPYunbpRloiIbTzU1NeIaSuPHj+9ltW3bNlm7dq1cdNFFwWfDhg2T1tbWLE0r8lzcmMleNjzxtAhQLxYtPYunbmRJpO3pXp1zTzW5V+ncK3WltkH1tfK2M441m9yfk9rSnl/PcXK+pK5c13HwxNMiQL1YtPQsnrqRJYGnRUvP4qkbZZmoyMbTDTfcILfccovMmTNHbrzxRmlubi6Y8apdtPLhxozm1tdeeOJpEaBeLFp6Fk/dyJJI2vPI0U559pV98njbTvndxr3Svrd0s2lwQ52848w3yPizhwZNJ/ekUxpb0vPTxsj5NCHb53javLQ0npqQ7XM8bV5aGk9NyPY5njYvLZ13T23+2ucV2Xhyk3INpssvvzx4jW7hwoUyffr0YK40nrRLXvrzvN8ozC9aXdBYS9YNTzyTEKjEn2cdRzrldxv3BE81/efLu2X3gdLfUOdem9vVtla+/NkPB2s3uTWc0t4q0dNiwvwsWnoWT93IksDToqVn8dSNLAk8LVp6Fk/dyJLI2tMytlLZim08hZNZsGCB3HrrrcFrd7fddpvs3r2bxcUjVEXWhcv5IlykMrvgiadFgHqxaOnZavS8uvV52bqn9JNKupiIayeFXwHiFgQff/YQuWDEUDnnlMG8OuUDaMhUY30aeMxRPM1kZXfAE0+LAPVi0dKzeOpGlkTePS0WuWw8uUm1tbXJ9ddfLw899FCwttOKFSv4VjtjZeT9RmF+xoJQ4njiaRGgXixaerY/eM5c8ow+UCXx4XecECwQfvYJx3VL9of5xZ4c/4+CNAmplxR1uf+SxcUTT4sA9WLR0rN46kZZJir+iadirGXLlslVV10lGzZsoPFkrCJuTCMYjRlpaWlJFo3/Qw3PhAT4eZYQ5J8OU8pz9v3Pyd6DpV+X8zl748A6WXTZOSWjXD8fQf8Mnv5WPkk8fZT8M3j6W/kk8fRR8s/g6W/lk8TTR8k/k7Wn/8hKJ3PVeIqLUc37Z124nC/ZasMTT4sA9WLR0rPV6ukWCXdrNv3iuR3y9Ka94v7cc3Ovzr3zrCEy7qwhcvLQBh2TbynzMrKEqrU+LUaWLJ4WLT2Lp25kSeBp0dKzeOpGlgSeFi09m7WnPqLyiVw3ntwreA8//LDMmzcvrlPu98+6cDlfsiWFJ54WAerFoqVnq81z046Dsvr5nbLqv3bIzv2HewG5BcInvWmY/OU5w+S0YQN1wB6JavM0Axl3wNMIpsTxxNMiQL1YtPQsnrqRJYGnRUvP5t1TF8hh42nbtm3yrW99S2655ZZgdqNGjZJZs2b1ajD192+4cwujX3vttYUrtHr1apkwYULw59bWVpkxY0bhM/f64MiRI4P1rNx83eYWUy9uqo0ePVruvffewjEsxZH3G4X5WapBz+KpG1kSeFq09CyeupEl4Tzvu/8BWfvibnn0D9vl2Vf2ltz9bWe8Qd5zzjB5x5lDpL4u+rfRcf0sV0fP4qkbWRJ4WrT0LJ66kSWBp0VLz+KpG1kSeFq09GzWnvqIyicq8omnG264IWg6uQaMa7Y88cQTsn37dhk3bpwsX75cmpubg1n358ZTz7G5RtP8+fNl/fr1hXGHzSbXoFq8eHHw2dy5c2XSpEkyffp0qampKaxl5f5+xIgRkZ/uyrpwOV/cW7f7/njiaRGgXixaejbPnhu3H5Rr//EhaRz557LvUO81ndw30k168/Hyl28eLicOqdexPBJ59nTTZ34eRWCI4GnA8oji6YFkiOBpwPKI4umBZIjgacDyiObd04OgbKQiG09NTU3ygQ98IHgqKNwWLVokX/7yl4M//vznP5exY8f268ZTcaOpZ5PMNZpefPFFWbhwYWF+rsnknoi66aabggaVezLKNd1cM8odyz3p5JpuUbe83yjML2pllN4PTzwtAtSLRUvPpu15oOOoPLZ+p6x+foes37y/14DqamvEPd00+c+GBf90f05yS3t+PcfK+ZK8ejTWktXEE0+bAD/PbF5aGk9NyPY5njYvLZ21pzYe7fOKbDyFTZjwtbRwkuvWrZMrrrgi+FY713zavXu3TJw4sd9+w51rHLn/uYaRm9ODDz4YPMk0ZcoUmTx5cq/X6FzTadWqVb2eeCp+8km74H19nnXhcr6oV4pGULJyeOIZXyAvP89ck8k1m1zTyTWfem7uiabJfzZcJr15mBx/3ID4cH0cIS+e/L5NrUS6HZh6SdYZTzwtAtSLRUvP4qkbWRJ4WrTSz1Zk48k98bR06VKZOnVqLyG3/pNr3Ljm0ze+8Q258sor+23jyQ3eNZ7cWOfMmVN4wqlc42n8+PGFNZ5co8o96eSegLr88st7HcdSPtyYFi09i6duZEngadHSs3jqRpZEJXu61+dco+lnz24X91pdz82t1dTxylNy3d9MlfNOb7SwRM5WsqfPpJmfj5J/Bk9/K58knj5K/hk8/a18knj6KPln8PS38knm3dPHoFymIhtPbj0jtxW/ilY8ybD5tHbt2uCvOzt7f8VzXLi4+4drPIXrOLk53X333cFYyzWe3BNR4eZeySve3ELjrpG1cuXKYCFyy+ZuFDYEEEAAgeoQqBl+ltSc/k6RE84Rqe399FLnns0ir/1eOjetE+nYVx0ozBIBBBBAAAEEEKgggZaWlooZbUU2ntwrde7b4LQ1jVwzx61/1N7e3u8uSKnFwMNvpQsLqOcaT2GTyk3GNa7cq3fOoHjBcde0CteAskw67x1a5mepBj2Lp25kSeBp0dKz1eh5devzsnVPh47TR8Kt0jSgrkbePer44HW60ScdV0hWo2dkSI8d8fRAMkTwNGB5RPH0QDJE8DRgeUTx9EAyRPA0YHlE8+7pQVA2UpGNp7iT7g/7u2ZRW1tboXnm/t19S59rLm3atClYm6rUt9qFY3frOhV/7v4+7hNPWXZM835jMr9k7zI88bQIVGO9zFzyjIWoZHbJ3/yZDKqv7fVZNXrGxixzADyT1cUTT4sA9WLR0rN46kaWBJ4WLT2Lp26UZSJ3jSf3NJT7RrtK2ML1ncKxhouLuz+71+jcU13hVvy6oHuqya3pVPzanWtEua14rSiLATemRUvP4qkbWRJ4WrT0LJ66kSXRHzxn3/+c7D14xDLsbtnGgXWy6LJzSu7fH+YXeWIeOzI/DyRDBE8DlkcUTw8kQwRPA5ZHFE8PJEMETwOWRxRPD6QMI7lqPIXrJvXHNZ0yvKaRTsWNGYmtz53wxNMiQL1YtPRstXq+tO1A8K10T7ywW9r3ln7t7pxTBstfvnlY8EqdWzjcZ6tWTx+bKBk8o6j1vQ+eeFoEqBeLlp7FUzeyJPC0aOlZPHWjLBM0nrLU7sfn4sZM9uLgiadFgHqxaOnZavLcsrsj+Fa6X27YKZt29P5WOqd18tAGmfgm12waGvy7dasmT6tNlDyeUdRoPCWrhieeyQjw8ywZx/AoeOJpEci6XixjK5Wl8RRXMCf7Z124nC/ZwsETT4sA9WLR0rOZe/7NFfLZ624Pmk3PvVr6G+eOP25A0Gi6cPTxcvYJxxYK12fTO5H5/C65RFhzMMqVKr0P1y85S3ckPPG0CFAvFi09i6duZEngadHSs3n31AXKJ2g8xRXMyf55v1GYX7KFiieeFgHqxaJVOttxpFPWvrhbHm/bKU++uFOkpvci4G5h8PPPGhI83TTm1MFSV+v3Kp02Oq6fJmT7HE+bl5bGUxOyfY6nzUtL46kJ2T7H0+alpfHUhGyf593TptE7navG07Zt2+TZZ5+VCRMmxHWpuv3zfqMwv2RLGk88LQLUi0XrWPbI0U559pV9wZNNT7ywSw50HO11INdcetsZb5B3jRwq488e6r1uk2VEXD+Llp7FUzeyJPC0aOlZPHUjSwJPi5aexVM3siTwtGjp2bx76gLlE7lqPMXFqOb9836jML9kqxtPPC0C1ItFS8R3kXDXbHrXyONlyKA62wmMaa6fEUyJ44mnRYB6sWjpWTx1I0sCT4uWnsVTN7Ik8LRopZ+t2MZTW1ubfPe735Unn3xSnnjiCdm+fXugNXz4cBk/frx85CMfkY997GPS3NycvmIOzsCNmexFxBNPiwD1YtHSs5XoaVkk/Ad3/r20fPcuHSKhRCV6WqbO/CxaehZP3ciSwNOipWfx1I0sCTwtWnoWT93IksDTopV+tiIbT+vWrZP3vve9QbNp1KhRMnr06G5S69evlw0bNsi4ceNk+fLlNJ886ogb0wPJEMHTgOURxdMDyRDB04DlES3leXXr87J1T4fH3qUjbnWmThEptUg41y8ya8kd8cTTIkC9WLT0LJ66kSWBp0VLz+KpG1kSeFq09GzWnvqIyicqsvE0ffr0oLG0ZMkSGTt2bMkZrlmzRj74wQ+Kyy5cuDCuU+73z7pwOV+yJYUnnhYB6sWipWdLec5c8oy+o5K47uKzSi4SzvWLTdvtAHjiaRGgXixaehZP3ciSwNOipWfx1I0sCTwtWno2a099RDlsPNXU1MgjjzwiU6dOLTu71tZWmTt3rrS3t8d1yv3+WRcu50u2pPDE0yJAvVi09Gwpz9n3Pyd7Dx7Rd+4j0TiwThZddk7JT7l+kVnxTJYOTzxjC/DzLDZhtwPgiadFgHqxaOnZvHvqAjltPK1evVr99jr31NPEiROls9O9sMBWTiDvNwrzS7b+8cTTIlDt9fLkS7vlx+u2yvrN+3uxnXPK4OAb6SyLhFe7p6X2fLJ4+ij5Z/D0t/JJ4umj5J/B09/KJ4mnj5J/Bk9/K58knj5K2WUq8lW7Cy64IFjbyT3RVG5zr9mtXbtW3JpPbOUFuDGTrRA88bQIUC8WLT3bHzw7jnTKrzbslB/9dqu8tutQt0HX1dbI+LOHyF+97QQ5q3mQPqEeif4wP/OgDTswPwOWRxRPDyRDBE8DlkcUTw8kQwRPA5ZHFE8PJEMETwOWRzRrT48hlY1UZONp2bJlMm3atKD5NGvWLDnvvPNk6NChwUR37dolTz31lPzzP/9z0HS65557ZPbs2XGdcr9/1oXL+ZItKTzxtAhQLxYtPVvsue/QEfn5cztk2e+2yc79h7vtXF9XI+85Z7hMOa9JTh7aoB+4jwTXLzJdyR3xxNMiQL1YtPQsnrqRJYGnRUvP4qkbWRJ4WrT0bNae+ojKJyqy8eSm5F6ju+aaa4LmUqnNNaW+9KUv0XTyrJCsC5fzeV4YzxienlCeMTw9oTxj1eB593e/L8ufapefPbtdXPOpeBvcUBc0m943ZnjwLXVxt2rwbGlpicvkvT+e3lReQTy9mLxDeHpTeQXx9GLyDuHpTeUVxNOLyTuEpzdVJsGKbTyFOtu2bZNnn322G9Zpp50mI0eOzAQwLyfhxkz2SuKJp0WAerFo6dksPd1rdF/8h3+Whje+U9zrdcVbU2O9TH1rs7znnGEyqL5WH7hnIsv5uSFxPs8L4xnD0xPKM4anJ5RnDE9PKM8Ynp5QnjE8PaE8Y3h6QnnG8u7pydBnrOIbT+UAwqbUhAkT4jrlfv+83yjML9kSxhNPi0Ae6+WFrfvl3/5zq/z2v/fIkaPdG05nDB8YNJwuHH28uPWckt7y6FlsxPySrRg88bQIUC8WLT2Lp25kSeBp0dKzeOpGlkTePS0WpbIV23hy6zzdcccdwZzc003uQvdsMPGtdv7lkfcbhfn514JPEk8fJf8Mnv5WPsk0PX+3cY/8eN02efaVvb2GMubUxuCVuvPPGuIzzMiZNOdXalCcL/KlKrkjnnhaBKgXi5aexVM3siTwtGjpWTx1I0sCT4tW+tmKbDwtWrRIrrzyyl46119/vdx8882Fv6fx5F9A3Jj+Vj5JPH2U/DN4+lv5JPH0UTqWcU80Pd62S5b9fpu8tO1Ar507tzwnX/30RXLOKYNtB46Y5vpFhOtjNzzxtAhQLxYtPYunbmRJ4GnR0rN46kaWBJ4WLT2btac+ovKJimw8jR49WoYPHy4PPfRQ8LTTunXr5Bvf+Ebw54suukgeeOABaW5uDhYgnzhxonR2dn8NIi5aHvfPunA5X7JVhCeeFgHqxU/LrdnkFgv/6TPt4tZyKt7cK3TuVbq/eluz/N3cTwuLYfuZ+qSoTx8l/wye/lY+STx9lPwzePpb+STx9FHyz+Dpb+WTxNNHyT+Ttaf/yEonK7LxVFNTI4888ohMnTq126xaW1tl7ty54r7Rbvny5cGi4zSe/Eok68LlfH7XxTeFp6+UXw5PPyffVKV5um+lc99Q5xpOuw/0/oa6SW8+Xv6vsScUvqGu0ubne93CHPOzipXP44mnRYB6sWjpWTx1I0sCT4uWnsVTN7Ik8LRopZ+t2MbT6tWre63p5Ljc00/vfe97g+bT1772NZk2bRpPPHnUETemB5IhgqcByyOKpweSIVKNnle3Pi9b93QYlLpHa2tq5K/feaJ84C3DZXBDXbcPq9EzMqTHjnh6IBkieBqwPKJ4eiAZIngasDyieHogGSJ4GrA8onh6IBkiWXsahlYyWpGNp+nTpweNpeL1nIpnFzaf3N9t376dxpNHlWRduJzP46IYIngasDyieHogGSL9wXPmkmcMIy4dXXrFuSU/6A/ziz25Mgdgfsnq4omnRYB6sWjpWTx1I0sCT4uWnsVTN7Ik8LRopZ+tyMaT+0a7mTNnSnt7e59CbW1t8slPflLWrl1L48mjjrgxPZAMETwNWB5RPD2QDJFq9Jx9/3Oy92D31+YMZNI4sE4WXXYOjScLWsRsNdZnRCqv3fD0YvIO4elN5RXE04vJO4SnN5VXEE8vJu8Qnt5UXsGsPb0GVSZUkY0n30lv27ZNNm7cKGPHjvXdpWpzWRcu50u21PDE0yJAvYj8buMeWfr4a7Jpx8FudOed3igfevsJMubURm9SPL2pvIJ4ejF5h/D0pvIK4unF5B3C05vKK4inF5N3CE9vKq8gnl5M3qGsPb0H1kcw142nuDjVtH/Whcv5kq0uPPG0CFRzvbhGk2s4ucZT8Xb2CcfJzHedLOecMthCGWSr2dOM5bEDnh5IhgieBiyPKJ4eSIYIngYsjyieHkiGCJ4GLI8onh5IhkjWnoahlYzSeIormJP9sy5czpds4eCJp0WgGuvFfVPdP6/dIo/+YbscOdpZ4Dr+uAHyyQtOkklvHmYh7JatRs/IWB474umBZIjgacDyiOLpgWSI4GnA8oji6YFkiOBpwPKI4umBZIhk7WkYGo2nuFh53j/rwuV8yVYTnnhaBKqpXlyTyTWbXNPJNZ/Crb6uRqa9rVn+6m0nyKD6Wgtfr2w1ecaC8twZT08ozxienlCeMTw9oTxjeHpCecbw9ITyjOHpCeUZw9MTyjOWtafnsPqM8cRTXMGc7J914XK+ZAsHTzwtAtVSL32t4/TuUUPlE+NOlhOH1FvY+sxWi2ciWB4HwdMDyRDB04DlEcXTA8kQwdOA5RHF0wPJEMHTgOURxdMDyRDJ2tMwtJJRGk9xBXOyf9aFy/mSLRw88bQI5L5erviCvP1jX0p0Hadyvrn3vOQSaWlpsZRYrCyesfh67YwnnhYB6sWipWfx1I0sCTwtWnoWT93Iksi7p8WiVDYXjSf37XU//elPZdWqVdLW1ibnn3++XHjhhTJ16tS4PlWzf95vFOaXbCnjiadFIKt6Cddx+unTW0Vqjr0+l8Q6TjSeaDxZap56oV6oFz+BrH4/hKPhfH7XIKskWwAAIABJREFUxTeFp6+UXw5PPyffFJ6+UtnkKr7x5JpOU6ZMkbVr1/YSu+iii+SBBx6Q5ubmbDQr+CzcmMlePDzxtAhQLxat3tks1nGikUAjIV6VHtub+z0pya7j4ImnRYB6sWjpWTx1I0sCT4uWnsVTN8oyUfGNp7lz50pra6ssXLhQpk+fXrBzf+c+u+6662TevHlZmlbkubgxk71seOJpEaBeLFrds1mt40TjicZT9Crtvif3e1KSNJ6SlcQTT7sAP8/sZvz3BP89kVTVZH3/xR13xTeempqaejWdQpRFixbJ7bffLuvXr4/rlPv9sy5czpdsSeGJp0UgD/WyacdBWfr4ayXXcdqw4h5pufs2C0msbB48+Q9h/kM41k1QtDP3Q1KSNIKSlcQTT7sAP8/sZvz3RH7/eyJuNVR846mmpkZWr14tEyZM6GWxZs0amThxonR2dsZ1yv3+/GBN9hLjiadFgHrx1wrXcXr0D9vFvWIXbsXrOOHp7+mTxNNHyT+Dp7+VTxJPHyX/DJ7+Vj5JPH2U/DN4+lv5JPH0UfLP5N3TX6J0suIbT6NHj5YvfelLMnv27F4zDF+3a29vj+uU+/3zfqMwv2RLGE88LQJJ1ItlHackzpf1/DjfMQGun6Ua9CyeupElgadFS8/iqRtZEnhatPQsnrqRJYGnRUvPZu2pj6h8ouIbTwsWLJBbb721zzWe3LpPbv2n/ra59afuvvvuXsMKn95yTbMZM2YUPt+wYYOMHDky+Na+UaNGBX9/2223dVu/yjXh7r333pJPf2nzz7pwOZ92RWyf42nz0tJ4akK2z+N6Wtdxins+2+xY3NjqpeW5fpqQ7XM8bV5aGk9NyPY5njYvLY2nJmT7HE+bl5bGUxOyfZ61p210vdMV33hy32p36aWXyooVK3rNbty4cbJ8+fKK+FY791rg5ZdfHqxHFb4iGDabXHNt8eLFwWeuYTVp0qRgIXX3mmH4GqH7+xEjRkReSD3rwuV8cW/d7vvjiadFoD/Uy9Wtz8vWPR2WYXfLulfr7rr0zSX37w/zizwxjx2ZnweSIYKnAcsjiqcHkiGCpwHLI4qnB5IhgqcByyOKpweSIYKnASuDaMU3nkKjZcuWyWOPPSZPPvlk8GSQa868//3vr4imk5vDlClTZPLkyUHjyDWaXnzxxW5PaoVrWd10000yf/784Kkm94STa0a5p6Pck06uyRZ148aMKld6PzzxtAhUY73MXPKMhahkdukV59J4iq2oH6Aa61NXiZ7AM7pdqT3xxNMiQL1YtPQsnrqRJYGnRUvP4qkbZZnIRePJvX7mmk09N/fkUKlFx7ME9jlX+Ppc+IRTcRMq3N81mVzTadWqVb2eeCp+8snnfPyHW1Ql//34Qedv5ZPE00fJP9MfPGff/5zsPXjEf9A9ko0D62TRZefQeIos6L9jf6gX/9Hak8zPblZuDzzxtAhQLxYtPYunbmRJ4GnR0rN46kaWRNaelrGVylZ84ylc42nt2rXdmk/uFbw3velNct1110V+/Swuru/+7jU5t4VrUZVrPI0fP76wxtODDz4YPOnknoByr+m5xtWcOXMirWmVdeFyPt/q8Mvh6efkm8LTV8ov5+O5cftBWbJ6k6zfvL/bQcefPVRmjD9ZThxS73cyYc0lbyjPoM/18zyUV4zzeTF5h/D0pvIK4unF5B3C05vKK4inF5N3CE9vKq8gnl5M3qGsPb0H1kew4htP7kmgWbNmlWwuLVq0SG6//fbgdbT+vIWv0YVPZ5VrPLm1ncLNNd2KN/eanvNYuXJlySfAyhm4wmVDAAEEMhcYMFBqzp4kNWdcIFJTe+z0B3ZI5/M/lc4tz2U+JE6IAAIIIIAAAggggEB/F2hpaenvQyyMr+IbTz2bNsXy4SLd4QLc/fGquObRo48+2m19pp5PQLlxu3mGr+K5P7u5uVfv3LpOxQuOu6ZVuAaUZb5Zd0w5n+Xq6Fk8dSNLAk+Llp7ty/NXG3bJ0sdflZ37DxcOUl9XI9Pe1iwfevuJ4v49ysb1i6LW9z544mkRoF4sWnoWT93IksDToqVn8dSNLAk8LVp6Fk/dKMtExTeeyj3xFL6G197enqWp6Vzh2k3FTzKV+1a78ODFjajwyae4Tzxl2THlB4GpTNQwniqRKYCniUsN9/TctOOgfP9Xr8pTf9zbbd/zTm+UT737FDlt2ED1mOUCXL9YfL12xhNPiwD1YtHSs3jqRpYEnhYtPYunbmRJ4GnR0rN46kZZJiq+8eSaLtdee61cf/31cvHFFxfsfvKTn8gtt9wSec2jLC6C+za6GTNmSKknssJ5heMozrinmtyaTsXNKteIchtrPJW+cvzgSbai8cTTIhDWS8eRTvmX/9giy36/TY4c7SwcoqmxPljH6d2jhloO22eW+kyEsXAQPPG0CFAvFi09i6duZEngadHSs3jqRpYEnhYtPYunbpRlouIbTw7rhhtuCJpMPbeLLrpIHnjgAWlubs7StCLPxY2Z7GXDE0+LQDXUy//6xqLgtbotuzsKNHW1NfL+c4fLx84/SQbVF63vZMErka0GT55QjVkkRbtTL8lZuiPhiadFgHqxaOlZPHUjSwJPi5aexVM3siSy9rSMrVQ2F40nN7G2tjb5wx/+IE899ZSceeaZMmbMGBk7dmxcn6rZP+vC5XzJlhaeeFoEsqwX12i6euFyqWke1W2I55wyWD594alyxvB4r9WVmneW8+P/0LZUnl+W6+fn5JvC01fKL4enn5NvCk9fKb8cnn5Ovik8faX8cnj6Ofmmsvb0HVdfudw0nuJCVPv+WRcu50u24vDE0yKQRb241+oe+d02+dFvt4j793AbMqgueK1u0puHWYZsymYxv+IBcT7T5VHDeKpEpgCeJi41jKdKZArgaeJSw3iqRKYAniYuNYynSmQKZO1pGlyJcMU1npYtWyb//d//LbNnzw6mEy6sXQ7CLbrNVl4g68LlfMlWJJ54WgTSrpffbdwj9/3yVXlt16HCsNxrde85Z5h88oKTZHBDnWW45mza8+s5IM5nvkRld8ATT4sA9WLR0rN46kaWBJ4WLT2Lp25kSeBp0dKzeffUBconKq7x5BbWXrFiRWFB7nBR7XLTLLV4d1y4vO2f9xuF+SVbsXjiWUqgfW+HPPjEa/KrDbu6fdy56xW56VN/IWefcFyycH0cjfpMlhlPPC0C1ItFS8/iqRtZEnhatPQsnrqRJYGnRUvP4qkbZZmouMaTW8tp9+7drN+UcJVwYyYLiieeFoFKrxf3DXXum+p+9NutcqDjaGHq7skm94TTd2/6grQ8sNRCEitb6Z7a5JmfJmT7HE+bl5bGUxOyfY6nzUtL46kJ2T7H0+alpfHUhGyf42nzSjtdcY2nniDbtm3jW+sSqBJuzAQQiw6BJ54WgUqul+de3Sffe+wV2bj9YLcpuzWc3FpObk2nSp6fz3Vkfj5K/hk8/a18knj6KPln8PS38kni6aPkn8HT38oniaePkn8GT38rn2TWnj5jKpep+MaTe9Vu9erVMmTIkGCexd9kt27dOvnoRz8qGzZskIsuukgeeOABmlR9VEPWhcv54t663ffHE0+LQBL1snP/YWn59Wvy2Pqd3U7tvqXOfVud+9a6cEvifFnPj/MdE+D6WapBz+KpG1kSeFq09CyeupElgadFS8/iqRtZEnhatPRs3j11gfKJXDSehg8fLtu3bw9mOmrUKFm5cqWMHDlSpk+fHjSdPv7xj8utt94q1113nbDQeOmCyPuNwvzi/qig0ZWsYOV6utfqfvHcDnnoN5tl36EjhYkMqq+Vj51/krz/3OHiFhIv3rj/kq0ePPG0CFAvFi09i6duZEngadHSs3jqRpYEnhYtPYunbmRJZO1pGVupbC4aT+PGjZOvfe1rwfz+/u//Pmg+tba2SlNTkyxcuDBoQC1atEhuv/12Wb9+fVyzXO6fdeFyvmTLCE88LQKl6uXq1udl654Oy2G6ZZsaB8gdM95ccn/qMzIrnsnS4YlnbAF+nsUm7HYAPPG0CFAvFi09i6duZEnk3dNikdvG0yOPPCJTp04N5rds2TKZNm1a8K134Wt4EyZMkDVr1sjEiRML34YXFy5v++f9RmF+yVYsnvnznLnkmdiTWnrFufwf9rEV9QNw/+lGlgSeFi09i6duZEngadHSs3jqRpYEnhYtPYunbmRJ4GnRSj+biyeeaDzFLxRuzPiGxUfAE0+LQH+ol9n3Pyd7Dx57dc4yfpdtHFgniy47h8aTFS5Cvj/US4Rhe+/C/LypvIJ4ejF5h/D0pvIK4unF5B3C05vKK4inF5N3CE9vKq9g1p5egyoTqvjGU7iOk3vVbujQoXLNNdcEr9rdcsstwT/vuecemT17tixYsEAWL17Mq3Z9FEPWhcv54t663ffHE0+LgE+9uLWcfvCbzbL86XZx/x5u5581RGa+6xQ5cUi99yl9zud9MI8g5/NAMkTwNGB5RPH0QDJE8DRgeUTx9EAyRPA0YHlE8fRAMkTwNGB5RPPu6UFQNlLxjae2tjb5wAc+ECwi7jbXbOr57+4b7VasWCFz5swJ1nxi6y2Q9xuF+SVb9Xjm2/OlbQdk8apN4v4ZbkMG1QXfVjf+7KHmyVMvZrKyO+CJp0WAerFo6Vk8dSNLAk+Llp7FUzeyJPC0aOlZPHUjSyJrT8vYSmUrvvEUTsqt4eQ2t56Ta0Y9/PDD8tnPflZ+/etfyx133BF8y92NN94ozc3Ncc1yuX/Whcv5ki0jPPG0CPRVL+7Jph/9dmvwv+KnnN5x5hD59IWnSFOj/1NOxeOhPi1XR8/iqRtZEnhatPQsnrqRJYGnRUvP4qkbWRJ4WrT0LJ66kSWBp0Ur/WxuGk/pU+X7DNyYyV5fPPG0CPSHetm046Dc/YtN8sLW/YWhD26ok5nvOlkmvXmYZTq9sv1hfrEmoOzM/JLVxRNPiwD1YtHSs3jqRpYEnhYtPYunbmRJ4GnR0rN599QFyidy0XhqbW2V+fPnB6/YDR8+XNrb24Onnq6//nq56667eMrJo0ryfqMwP48iMETwNGB5RF9PT/dkk1vH6eG1m6XjyLG1nMac2ihz3nNa5Keciqf9es7Pgz92hPnFJux2ADzxtAhQLxYtPYunbmRJ4GnR0rN46kaWBJ4WLT2bd09dIGeNp7lz53Z7ZW7RokVy5ZVXilvHyb1Od/fdd0tnZ9f/8TRlypTg71jXSS+TvN8ozE+vAUsCT4uWnn29PLfs7pC7fr5R1m8+9pTToPpa+eQFJ8n7z23SB+6ZeL3m5zm82DHmF5uQxlOyhHjiGVmAn2eR6UruiCeeFgHqxaKlZ/HUjbJMVNwTT6NHjw58fvjDH8rYsWPF/XnWrFkyb948ces8TZw4sdB4WrZsmVx11VV8k51HRXFjeiAZIngasDyieHogGSLO89Pz75SHfrNZDnQcLex5zimD5cq/PN30jXU+p+X6+Sj5Z/D0t/JJ4umj5J/B09/KJ4mnj5J/Bk9/K58knj5K/hk8/a18knj6KGWXqbjG07Zt2+S73/2uXHvttUGDqaamRlavXh0sKt6z8dTzz9mxVt6ZuDGTvWZ44mkRyLJe3FNOV9/z/0vN8LMKQ6yvq5GPjTtJprylSepqayxD98pmOT83IM7ndVm8Q3h6U3kF8fRi8g7h6U3lFcTTi8k7hKc3lVcQTy8m7xCe3lRewbx7eiGUCVVc4ymci1vDyb1G19TUFLxKN3369F6NJ/ca3pe//OVgzSe28gJ5v1GYX7J3AJ6V6bnqv3bI0sdfk32HjhQmMPqk42TWpNPktGEDk51U0dGol2Rp8cTTIkC9WLT0LJ66kSWBp0VLz+KpG1kSeFq09CyeupElkbWnZWylshXbeAon49Z8couLL126VIYOHVp41c497fTBD34waEixxpNeJlkXLufTr4klgadFS8/mzbN9b4d877FX5T9f3l2YvHuy6UNvPyH4XxpPORUr582zZwUxP/2esiTwtGjpWTx1I0sCT4uWnsVTN7Ik8LRo6Vk8dSNLAk+Llp7N2lMfUflExTee3Kt3l156qaxYsaLXTMeNGyfLly/nW+08qiTrwuV8HhfFEMHTgOURzZPnEy/skiWrX+n2lJPseU1uvuzdclbzIA+N+JE8eZbSYH7xa4RGZbKGeOIZVYCfZ1HlSu+HJ54WAerFoqVn8dSNskxUfOMpxHILiT/11FPy6KOPyuTJk+XMM88MnnZi8xPgxvRz8k3h6Svll8PTz6k4tfvAEfneY6+IazyFm3uyaepbm+VH//BFaXlgqf2gEffg+kWE62M3PPG0CFAvFi09i6duZEngadHSs3jqRpYEnhYtPYunbmRJZO1pGVupbMU3ntwrdWPGjCn5VJNbB2r37t3Bt9+xlRfIunA5X7IViSeexQJPvrRblqzeJK75FG5uDSe3lpNb04l6oV4sAtSLRUvP4qkbWRJ4WrT0LJ66kSWBp0VLz+KpG1kSeFq09GzePXWB8omKbzwVf6tdz6m6p6BmzpzJ4uIeVZL3G4X5eRSBIYKnAcsjmpSnWzTcLR7uFhEv3qa9tTn41jr37XVuS+p8HlPjfL5IhhzXz4DlEcXTA8kQwdOA5RHF0wPJEMHTgOURxdMDyRDB04DlEcXTAynDSK4bT27R8RkzZkhnZ2eGpJV5Km7MZK8bnnhaBJKoF7dwuFtA3C0kHm4nDqkPnnIac2pjt+Ekcb6s58f5jglw/SzVoGfx1I0sCTwtWnoWT93IksDToqVn8dSNLAk8LVp6Fk/dKMtExTaepkyZEji5RcXdIuLNzc3d3Nyi42vXrpWLLrooWGCcrbwAN2ayFYInnhaBOPVyoOOoPPSbzfLTZ9q7nfL95zbJJy84SQbV1/YaSpzzWeYVZjlfFLW+98ETT4sA9WLR0rN46kaWBJ4WLT2Lp25kSeBp0dKzeOpGlkTWnpaxlcrmtvHkJnv++efLF7/4Rb7VzqNKsi5czudxUQwRPA1YHtH+4Hl16/Oydc+xp5c8ht0tcsIb6uUfpr+p5G79YX7W+VjyzM+ipWfx1I0sCTwtWnoWT93IksDToqVn8dSNLAk8LVp6Fk/dyJLIu6fFIleNp3Ay5dZ4iotTTfvn/UZhfslWM57pe85c8kzskyy94lwaT7EV9QNwP+hGlgSeFi09i6duZEngadHSs3jqRpYEnhYtPYunbmRJ4GnR0rNZe+ojKp+o2CeewmmtW7eOb62LWwUsNpyAYPdDZP2DgPMlewn7g+fs+5+TvQePfSuddYaNA+tk0WXn0HiywkXI94d6iTBs712YnzeVVxBPLybvEJ7eVF5BPL2YvEN4elN5BfH0YvIO4elN5RXMu6cXQplQxTee3Nxc8+nxxx+XnTt3lpzqvHnz4jrlfv+83yjML9kSxvP18Xxh636542cbZcvuY6/gjT97qHz6wlNlyKA670Fx/bypvIJ4ejF5h/D0pvIK4unF5B3C05vKK4inF5N3CE9vKq8gnl5M3iE8vam8gll7eg0qz42nZcuWybRp0/qcIouL+5VI1oXL+fyui28KT18pv1x/9Fz1Xzvke4+9Ih1Hur6ls662Rma+62Rxi4hbt/44P+scyuWZX5KaInjiaRGgXixaehZP3ciSwNOipWfx1I0sCTwtWnoWT90oy0TFP/E0evTo4FvtbrnlFtm0aZNMnDhROjs7xX2r3Zve9Cb5xje+IbNnz87StCLPxY2Z7GXDE0+LQLl6OXK0M2g4/eK5HYVDHn/cALnm/W+U0ScdZzlNIUt9RmLrcyc88bQIUC8WLT2Lp25kSeBp0dKzeOpGlgSeFi09i6duZEnk3dNiUSpb8Y2n4sXF16xZU2g8ucm2trbK/PnzZf369XGdcr9/3m8U5pdsCeOZjWf73g759k83invFLtzGnNoo/3Py6eKaT1E3rl9UudL74YmnRYB6sWjpWTx1I0sCT4uWnsVTN7Ik8LRo6Vk8dSNLIu+eFovcN57cWk9vf/vbZcOGDTJy5Ejp2YiKi5XG/lOmTJEVK1YEhx41alShSeaaZjNmzCicMpxTW1tbkHPbbbfdJsXrV7mnv+69916ZMGGCeah5v1GYn7kkyu6AZ/qeT/1xr9z9iz/Kzv2HCyebcl6TzBh/cvCaXZyN6xdHr/e+eOJpEaBeLFp6Fk/dyJLA06KlZ/HUjSwJPC1aehZP3ciSyLunxSKXjafp06cHjZibb745mF9TU5O4v3MX/s4775S1a9f22yeeXNNp8uTJ3ZpHbg5hwyxsNi1YsEAWL14czGPu3LkyadKkYI7uaS/3WqHb3N+PGDGi17F8CyTvNwrz860Evxyefk6+qZ6ej/x+m/zgN5vFvWbntkH1tcEC4heOPt73kGVzXL9EGAsHwRNPiwD1YtHSs3jqRpYEnhYtPYunbmRJ4GnR0rN46kaWRN49LRa5bDy5xcVnzpwp7e3twfx6Pin04IMPBk2a/ra55tLll19esinmGk0vvviiLFy4sDDs8JXCm266KXh90D3V5J5wcs0oN2f3pNPy5csjTzPvNwrzi1waJXfEMx3PAx1HZfGqTfLEC7sKJzh5aEOwntMZwwcmdlKuX2KUwYHwxNMiQL1YtPQsnrqRJYGnRUvP4qkbWRJ4WrT0LJ66kSWRd0+LRS4bT6Um5V65e/bZZ2XMmDEyduzYuEap7N+zQeZOEr46V+pJKNdkck2nVatW9XriqfjJp6iDzfuNwvyiVkbp/fBM3vObC78nd/xso2zcfrBw8HecOUTmvOc0GdxQl+gJuX6JctJ4SpYTTzxNAvw8M3GpYTxVIlMATxOXGsZTJTIF8DRxqeG8e6oASqDiFxd3TzN96lOfkqlTp8a1yHT/4tfn3ImLX69zr831fAUvbDyNHz++sMaTe5rLPenknoByT0+5V/PmzJnT7Ukp30nl/UZhfr6V4JfD08/JN3Xp335NjnvnJ8U98eQ2t4bTh95+gvz1O0/0PYQpx/UzcalhPFUiUwBPE5caxlMlMgXwNHGpYTxVIlMATxOXGsZTJTIF8DRxqeGsPdUB5b3xVPytdnExstzfNZ4effTRbq/HhYuDuyeb+mo8Fb826I5RvLmFxt0xVq5cGSyubtlc4bIhgEDGAjW1UnP2RKkZMfHYiQ8flM6n/0U6t23IeDCcDgEEEEAAAQQQQAABBCpFoKWlpVKG6tanrqnpDFeorphhHxto2Ii56667pLm5uWJm4F61c08quTWawi1sooUF1HONp3CxcZd3T0i5BpVb16l4wXH3ml64BpQFI+uOKeezXB09i6duZElk4bn7wBG56+cbxX17Xbid1TxIrv4fb5QTh9RbhmvOZjG/4kFxPvMlKrsDnnhaBKgXi5aexVM3siTwtGjpWTx1I0sCT4uWnsVTN7Iksva0jK1UtuIbT25x8auuuiqY26xZs0p6uCeB+tvW1tYWvDK3evXqYKHw4kZUuW+1C+fhmlTF33rn/j7uE09ZdkyzvlE4X7J3AJ7xPF/Yuj9Yz2nL7o7CgSa9eZh86t2nBN9gl/bG9UtWGE88LQLUi0VLz+KpG1kSeFq09CyeupElgadFS8/iqRtZEnn3tFjksvHkGjDa1l8f6Oq5wHjxON1rdNdee21hasWfuaea3JpOxa/dhQ6s8VS6GvL+g4D5aT8FbJ+n6bnqv3bI9x57RTqOdAaDcus5Hf7DT+SBBV+0DTJGOs35lRoW54txsUrsiieeFgHqxaKlZ/HUjSwJPC1aehZP3ciSwNOipWfx1I0siaw9LWPLZeMpLgD7dwlkXbicL9nKw7P/ex452hk0nH7x3I7CYI8/boBc8/43ylev/qzwxGFy15D7ITlLfj8ka4knnlYBfp5Zxcrn8cTTIkC9WLT0LJ66kSWRtadlbDSe4mrleP+sC5fzJVtMePZvz/a9HfLtn24U94pduI05tVH+5+TTxTWfuH79+/ppo+P6aUK2z/G0eWlpPDUh2+d42ry0NJ6akO1zPG1eWhpPTcj2OZ42Ly2dtac2Hu3zil/jqdy32pVawFsDqdbPsy5czpdspeHZfz3d4uF3/+KPsnP/4cIgp5zXJDPGnxy8Zuc2rl//vX4+I+P6+Sj5Z/D0t/JJ4umj5J/B09/KJ4mnj5J/Bk9/K58knj5K/hk8/a18kll7+oypXCbXjSe38Pi0adOkv67xFPfiJbl/1oXL+ZK8ejQuktVMzvOR32+TH/xms7jX7NzmFg7/9IWnyoWjj+82ZO6HZK8gnnhaBKgXi5aexVM3siTwtGjpWTx1I0sCT4uWnsVTN7Ik8LRopZ+t2MaTW3zbbW4Bbreg9ogRI7pp7dy5Ux566KHg79avX5++ZIWfgRsz2QuIZ3V7Hug4KotXbZInXthVgDh5aEOwntMZwwf2wqFeqrterLOnXqxi5fN44mkRoF4sWnoWT93IksDToqVn8dSNLAk8LVp6NmtPfUTlExXbePL5Nrtx48bJkiVLZOzYsXGdcr9/1oXL+ZItKTz7j+emHQfljp9tlI3bDxYG9Y4zh8ic95wmgxvqSg6U69d/rl+UkXD9oqj1vQ+eeFoEqBeLlp7FUzeyJPC0aOlZPHUjSwJPi5aezbunLpDTxlM4rXJrPMXFqab9836jML9kq7kaPa9ufV627umIDHnCG+rlH6a/icZTZEH/HauxPv117Ek87Wbl9sATT4sA9WLR0rN46kaWBJ4WLT2Lp25kSeBp0Uo/W7FPPIU0ixYtko997GPS3NycvlaOz8CNmezFxTN/njOXPBN7UkuvOJfGU2xF/QDcf7qRJYGnRUvP4qkbWRJ4WrT0LJ66kSWBp0VLz+KpG1kSeFq09GzePXWB8omKbzytW7dOVqxYIfPmzQtmum3bNvn85z8vK1eulOnTp8uNN95IU8qjSvJ+ozA/jyIwRKrRc/b9z8neg0cMSt2jjQPrZNFl59B4iizov2Pv9f4GAAAgAElEQVQ11qe/jj2Jp92s3B544mkRoF4sWnoWT93IksDToqVn8dSNLAk8LVrpZyu+8TRlyhQZOXKkLFy4MNByzaaw6dTa2hr8Ofwsfc7KPQM3ZrLXDs/q8dx36Ihc98M2ad/b9RqeW8/p8+89PfgGO9+NevGV8svh6efkm8LTV8ovh6efk28KT18pvxyefk6+KTx9pfxyePo5+abw9JXyy+Xd00+h71TFN56K13hqa2uTUaNGyYMPPhg0nFzjae7cudLe3h7XKff75/1GYX7JljCexzzdQuLht9c1NdbLrR8d2eci4n1dBTypT4sA9WLR0rN46kaWBJ4WLT2Lp25kSeBp0dKzeOpGlgSeFi09i6dulGWi4htPTU1NwRNNrtG0YMECufXWWwuNpjVr1sjEiROls7MzS9OKPBc3ZrKXDc/q8Hxs/U65+xd/LEz2uovPkvNObzRPnnoxk5XdAU88LQLUi0VLz+KpG1kSeFq09CyeupElgadFS8/iqRtZEnhatNLPVnzjyT3R5J5sGj9+fLDW02233VZY78ktPH777bfL+vXr05es8DNwYyZ7AfHMv+eW3R1yw7+2iXvVzm1TzmuSme86JdLEqZdIbH3uhCeeFgHqxaKlZ/HUjSwJPC1aehZP3ciSwNOipWfx1I0sCTwtWulnK77x5BYT/8pXviLuNbvJkycXmk6ObvTo0TJr1qxuf5c+aWWegRsz2euGZ749jxztlFt/8rI8+8reYKJnDB8oN354pNTX1USaOPUSiY3GU7JseOKZiAA/zxJhLBwETzwtAtSLRUvP4qkbWRJ4WrT0bNae+ojKJyq+8RQXgP27BLIuXM6XbOXhma3nI7/fJg/++rXgpHW1NfL1D50tZzUPijwIrl9kupI74omnRYB6sWjpWTx1I0sCT4uWnsVTN7Ik8LRo6Vk8dSNLAk+LVvrZimw8rVu3TsaOHavquKehnn32WZkwYYKarfYAN2ayFYBnfj1f2nZAvvqjF8Q99eS2GX9+skx7a3OsCVMvsfh67YwnnhYB6sWipWfx1I0sCTwtWnoWT93IksDToqVn8dSNLAk8LVrpZyuy8VT8TXaOyL1m9/DDD/d6pY7Fxf0LiBvT38oniaePkn+mv3h2HOmUr/xbm2zcfjAY/JhTG+W6i88MnnqKs/WX+cWZQ7l9mV+ysnjiaRGgXixaehZP3ciSwNOipWfx1I0sCTwtWnoWT93Iksja0zK2UtlcNJ76ajDRePIvj6wLl/P5XxufJJ4+Sv6ZvjyXPv6qLH+qPTjQ4IY6ufkjI+XEIfX+B+4jyfWLTdjtAHjiaRGgXixaehZP3ciSwNOipWfx1I0sCTwtWnoWT93IksDTopV+lsZT+sYVcQZuzGQvE57583zqj3vl1p+8VJjYnPecLheOPj6RiVIviTAWDoInnhYB6sWipWfx1I0sCTwtWnoWT93IksDToqVn8dSNLAk8LVrpZ2k8pW9cEWfgxkz2MuGZL899h47IdT9sk/a9HcHExp89VK563xmJTZJ6SYwyOBCeeFoEqBeLlp7FUzeyJPC0aOlZPHUjSwJPi5aexVM3siTwtGiln63YxtM999wjb3nLWwKhp59+Wq688kpZvXp1N7Hw7zs7uxYBZutbgBsz2erAM1+ed/xsozzxwq5gUk2N9XLrR0cGr9oltVEvSUl2HQdPPC0C1ItFS8/iqRtZEnhatPQsnrqRJYGnRUvP4qkbWRJ4WrTSz1Zs48lCQ+NJ1+LG1I0sCTwtWnr29fR8bP1OufsXfywM8rqLz5LzTm/UB21IvJ7zMwwzcpT5RaYruSOeeFoEqBeLlp7FUzeyJPC0aOlZPHUjSwJPi5aexVM3siSy9rSMrVS2IhtPra2t8vLLL3vN/cwzz5Tp06d7Zas5lHXhcr5kqw3PdDy37O6QG/61Tdyrdm6bcl6TzHzXKcmejCd08DQKcL8bwZQ4nnhaBKgXi5aexVM3siTwtGjpWTx1I0sCT4uWns3aUx9R+URFNp7iTpr9ewtkXbicL9kqxDN5z/uXPiC3/uRlefaVvcHBzxg+UG788Eipr6tJ9mQ0nvA0CnC/G8FoPElLS0uyaGWORn0mS40nnhYB6sWipWfx1I0sCTwtWno2a099RDSe4hpVxf5ZFy7nS7as8Eze89Iv/5M8+OvXggPX1dbI1z90tpzVPCjZE/3paFy/ZFnxxNMiQL1YtPQsnrqRJYGnRUvP4qkbWRJ4WrT0LJ66kSWBp0Ur/SxPPKVvXBFn4MZM9jLhWeGes66R+nfNkiNHu76YYMafnyzT3tqc7KSKjka9JEuLJ54WAerFoqVn8dSNLAk8LVp6Fk/dyJLA06KlZ/HUjSwJPC1a6WdpPKVvXBFn4MZM9jLhWbmeHUc65fJ/+nepecNJwSTGnNoo1118ZvDUU1ob9ZKsLJ54WgSoF4uWnsVTN7Ik8LRo6Vk8dSNLAk+Llp7FUzeyJPC0aKWfpfGUvnFFnIEbM9nLhGflei59/FVZ/lR7MIHBDXVy80dGyolD6pOdUI+jUS/J8uKJp0WAerFo6Vk8dSNLAk+Llp7FUzeyJPC0aOlZPHUjSwJPi1b62Vw1ntra2mTTpk0yZswYaW5O77WY9C9L9mfgxkzWHM/K9Hzqj3vl1p+8VBj8nPecLheOPj7ZyZQ4GvWSLDGeeFoEqBeLlp7FUzeyJPC0aOlZPHUjSwJPi5aexVM3siTwtGiln81F46m1tVXmz58vGzZsKIiNGzdOvv3tb8uECRPSV8zBGbgxk72IeFae575DR+S6H7ZJ+96OYPDjzx4qV73vjGQn0sfRqJdkmfHE0yJAvVi09CyeupElgadFS8/iqRtZEnhatPQsnrqRJYGnRSv9bMU3npYtWybTpk2TUaNGyaxZswpiixcvDhpRq1evpvnkUUfcmB5IhgieBiyPaBaed/xsozzxwq6u0RzcLYs/Ny541S6LLYv5Fc+D8yV7VfHE0yJAvVi09CyeupElgadFS8/iqRtZEnhatPQsnrqRJZF3T4tFqWzFN54uuOCCoOnknnrquU2fPj34q1KfxYXL2/55v1GYX7IVmzfPx9bvlLt/8ccC0tH/fEBa7ro5WbQyR8ubZ8+pMr9kSwlPPC0C1ItFS8/iqRtZEnhatPQsnrqRJYGnRUvP4qkbWRJZe1rGlsvGU01NTZ9PNYVPQ3V2dn0lOlvfAlkXLudLthrxjO65ZXeH3PCvbeJetXPblPOaZNkdX5SWlpboBzXuyfUzgilxPPG0CFAvFi09i6duZEngadHSs3jqRpYEnhYtPYunbmRJ4GnRSj9b8U88ucbTI488IlOnTu2ltWbNGpk4caLQeNILiRtTN7Ik8LRo6dm0PI8c7ZRbf/KyPPvK3mAQZwwfKDd+eKT8zWWX0njSL4t3Iq3r19cAOJ/3pfEK4unF5B3C05vKK4inF5N3CE9vKq8gnl5M3iE8vam8gnh6MXmH8u7pDdFHsOIbT+Vep3OfuXWefvOb38R1yv3+eb9RmF+yJZwXz0d+v00e/PVrAU5dbY18/UNny1nNgyQv86Mxk2zd44lnEgL8fElC8dgx8MTTIkC9WLT0LJ66kSWBp0VLz+KpG2WZqPjGU/hUU1+Li/f1NFSWyKXO1dbWFqxNVbzddtttMm/evOCv3LpUM2bMKHzsGmgjR46U4v2K8y44evRouffeeyMtps6NmWxF4Nn/PV/adkC++qMXxD315LYZf36yTHtrc/DvXL/+f/3KjZDrx/WzCFAvFi09i6duZEngadHSs3jqRpYEnhYtPYunbmRJ4GnRSj9b8Y0nR+SaT9dcc42sXbu2IOaaOjfddJOET0SlT2k7Q9hAChtKxXuHzbTwswULFoj7lr7169fL3LlzZdKkScG83GuG4WuE7u9HjBhRaFzZRsP/oW310vL8oNOEbJ8n7dlxpFO+8m9tsnH7wWAgY05tlOsuPjN46onGk+3a+KSTvn7aOTmfJmT7HE+bl5bGUxOyfY6nzUtL46kJ2T7H0+alpfHUhGyf42nz0tL/h727gZKqOvNG/zQdFCWI3Y1fgAhNJw4GLzEhaBSYiBFQchMzMQNEMiFLLwjO8jrxpkEbs3KDECA36vKd0JGla5wJ4WM0S/MhAq6AL2BWFHyjb4jESdN8BIwfNIiIii30Xfv0VFHdXV3P/6lzalO1619rzZpI/U/ts3/7OW3zeM6u0D21+WvvB9F4Sk2ypaVFduzYIf3794/uDirmV67Gk2s07d69W5YuXZqeQmoTdddMmzdvXnRXk7vDyTWj3N1R7k6ntWvX5j3l0C8Uzi/v0sh6YKl7Lv/967J2+8FobmeeVikLvlor5/TpmZ5rqc9PW23OTxOyvU9Pm5eWpqcmZHufnjYvLU1PTcj2Pj1tXlqanpqQ7X162ry0ND01Idv7vj1tZ9c1HVTjKS6Gz+OzPWqXuntp4sSJMm7cuA53L7kmk2s6bdq0qcsdT5l3PuU7B9+Fy/HyXansx9ET99y+/6gsenpP+oBZXxggV9X17fAB9MQ9kSQ9ESU8Q0/cCknSE1HCM/TErZAkPRElPENP3ApJ0hNRwjP0xK2QJD0RJX+ZIBpP7g6hDRs2dKsW504gX0vhHpVbv359dAdTrsbTqFGj0ntDrVy5MrrTyd0BNX369Ggj9VmzZnW4Uwo9f16YqBSWoyfmhKaS8nzvw+My9xfNcvBoazT0qCFnye3XDOxyGkmN53t+HK9dgOuHVgKWoyfmhKboiUphOXpiTmiKnqgUlqMn5oSm6IlKYTl6Yk5oKnRP1KG7XMk3nhoaGmThwoUycuRIqalp3xg483X22WdHj6IV+yt1B5S76ylX4ylzzyrXcMt8uY3J3Z1RroFlfdTQXSh8USB0gYrhX5OKc4e1T/PYETnx/E9FPmrf54kvClCAAhSgAAUoQAEKUIACpSKwYsWKUjlVtz91RUVb6hmvkjntkydaXV0d3eWzYMGCEjz7k6ec2lDcLYW7+8m9Ou/xlLkRucu7R+/c3VyZG467plVqDygLSOgdWs7PUg16thQ9n2s6LI3P7k9Pbu51F8nwAb2zTrYU56ev2skE52fR0rP01I0sCXpatPQsPXUjS4KeFi09S0/dyJKgp0VLz9JTN7Ik6GnR0rO+PfUzyp0o+cZTatNtt9l2Kb3c3UqDBg1Kf+ueaxi5u5RcsynXt9ql5ujmnfmtd+7P497x5LNj6vtC4XjJXh2l5vnWkVZpeKJZ3KN27jVxeLVMu+L8blFKbX7W1eX8rGK58/Skp0WA9WLR0rP01I0sCXpatPQsPXUjS4KeFi09S0/dyJII3dNikS1b8o0n9+iZu+sp8+6guCg+ju+8ufiECRM6fCuda0zNmTMnfSqZN6W5JpXb0ynzsTvXiHIv7vGUffVC/0HA+XV/1R4/0SaLnt4rO/52NAoNrDpd5t9QKz0r26+ZbC96JvtTkJ70tAiwXixaepaeupElQU+Llp6lp25kSdDToqVn6akbWRL0tGjpWd+e+hnlTpR848k1cNz+TnPnzpUrr7wy62xL7W6ouIuaz/G+C5fj5bNK3R9Dz+5tnvpji6x8/o0oUNmjQn7wlSFyUU2vnAtAT9anRYD1YtHSs/TUjSwJelq09Cw9dSNLgp4WLT1LT93IkqCnRUvP0lM3siR8e1rOLVu25BtPqTt9ckGU8BZWcdcXPt534XI8eGmgID2zM+1p+UC+98td4u56cq+pl58nky7t+iUEnY+mJ1R2cIieMBUUpCfEBIfoCVNBQXpCTHCInjAVFKQnxASH6AlTQUF6QkxwiJ4wlZdgyTee3H5I2ot3PGlC/PpxXciW4A86m5eWzuZ5x6q/yIF3W7VDu32/38d7ygNTPpH1fa5f3qz0TJaOnvSMLcCfZ7EJO3wAPelpEWC9WLT0LD11I0uCnhYtPRu6py6QO1Hyjae4ADy+XSD0C4XzS7bSi8Fz2sOvxJ7U8lsu4V/sYyvqH1AM9aKfZf4Jzi9/u2xH0pOeFgHWi0VLz9JTN7Ik6GnR0rP01I0sCXpatPRs6J66ABtPcY3K4vjQLxTOL9kyLgbPmT97VY4ea/+WunxevU+vlIe+eTEbT/ngGY8phnoxnrIpzvmZuNQwPVUiU4CeJi41TE+VyBSgp4lLDdNTJTIF6GniUsP0VIlMAd+eppPLEi75O55aWlrktttuk/Xr18uhQ4eyenCPJ71MfBcux9PXxJKgZ7tW6/E2aXx2v7yw650031V1fWXWFwZYOHkHoElLD7M+dSNLgp4WLT1LT93IkqCnRUvP0lM3siToadHSs/TUjSwJelq09Cw9dSOfiZJvPM2ePVtWrVolU6ZMidwaGxtl8eLFcvjwYVm4cKGsXLky/Z5P2FIbixdmsitGT/+eH7SekB+t2yuvvv5eevBrhlXJP33+/Ojb7Cwvrp9FS8/SUzeyJOhp0dKz9NSNLAl6WrT0LD11I0uCnhYtPUtP3ciSoKdFS8/SUzfymSj5xpP7VrtUc8ltND5mzBhJ3eGUaka5xhRfuQV4YSZbIfT063n4/Y/k/mf+Kk1vvp8eeOLwapl2xfl5nQjXLy+2bg+iJz0tAqwXi5aepaduZEnQ06KlZ+mpG1kS9LRo6Vl66kaWBD0tWnrWt6d+RrkTQTSeNm/eLO6b6zo3njr/c1yskI/3XbgcL9lqKmdP13Ra8NQeee3tY2lU13Byjad8X+Xsma9ZruPomawqPelpEWC9WLT0LD11I0uCnhYtPUtP3ciSoKdFS8/SUzeyJHx7Ws4tW7bkG091dXVy7733Ro/Tuf2e+vXrJ0899ZRcf/310SN4U6dOTd8BFRcr5ON9Fy7HS7aaytXTNZsWPb1XDh5tjUDdI3Xu0Tr3iF2cV7l6xjFj42lFofi6fC7rM1lqetLTIsB6sWjpWXrqRpYEPS1aepaeupElQU+Llp717amfUe5EyTeeGhoa5MUXX5S1a9dGM504caK88MILMmrUqOj/jx8/PmpA8ZVbwHfhcrxkK7IcPfe0fCBL1u4Vd8dTqul029UDZNSQs2LjlqNnbLQcH0DPZHXpSU+LAOvFoqVn6akbWRL0tGjpWXrqRpYEPS1aepaeupEl4dvTcm7ZsiXfeHJ3OT3yyCNSX18fzS/1LXfbtm2TkSNHyk9+8hOpqamJ6xT88b4Ll+MlW1Ll5uk2EHcbibsNxd2rV88ecscXL5ThA3onAltunomgsfFUaMb057M+k6WmJz0tAqwXi5aepaduZEnQ06KlZ+mpG1kS9LRo6VnfnvoZ5U6UfOMpLgCPbxfwXbgcL9nKKyfPF/cckcZn96ebTmeeVil3jr9QLj7/zMRQy8kzMTQ2nnxQ8ud1AZR5vSeLSk96WgRYLxYtPUtP3ciSoKdFS8/SUzeyJHx7Ws4tW5aNp7iCgRzvu3A5XrKFUy6eL+x6R36ycb8cP9EWAfY942PSMOki6X/26YmClotnomhsPPni5H8oSFia13uyoPSkp0WA9WLR0rP01I0sCXpatPQsPXUjS8K3p+Xcgmg8VVRUmOfc1tb+l1S+uhfwXbgcL9lqLAfPf7r7X2X5719Pw7lm0x1fHJh408kNUA6eK1ZwM+ykrkLWS1KS7Z9DT3paBFgvFi09S0/dyJKgp0VLz9JTN7Ik6GnR0rOhe+oCuRMld8fTkiVLzHNO7f9kPrCMDgj9QuH8ki1m35433d0oFbV/36Hp5O50cnc8FeLle34cL9lVpCc9LQKsF4uWnqWnbmRJ0NOipWfpqRtZEvS0aOlZeupGlgQ9LVqFz5Zc46nwJOU5Ai/MZNednsl5uruc1m4/mP5At5eT29PJ7e1UqBfXL1lZetLTIsB6sWjpWXrqRpYEPS1aepaeupElQU+Llp6lp25kSdDToqVnfXvqZ5Q7UdKNp+bmZnnttddk2LBh/Oa6mJXgu3A5XswF63R4iJ5uH6dlm16T55oOp2frvrXOfXud+xa7Qr5C9Mz04vySrR560tMiwHqxaOlZeupGlgQ9LVp6lp66kSVBT4uWnqWnbmRJhO5psciWLcnGU0tLi9x0002ybt269JzuvvtuWbBgQVyPsj0+9AuF80u2tAvt2Xq8LfrmOreZeOo1ashZctvVA6Syh32fN+vsCz2/zufD8awrlDtPT3paBFgvFi09S0/dyJKgp0VLz9JTN7Ik6GnR0rP01I0sCXpatAqfLcnGk9vnac6cOTJr1iwZPHiwbNiwIWpCrVy5UqZMmVJ4tQBH4IWZ7KLSM3/PD1pPyI/W7ZVXX38v/SFt+1+U/7hnmpemkxuU65f/+mU7kp70tAiwXixaepaeupElQU+Llp6lp25kSdDToqVn6akbWRL0tGjpWd+e+hnlTpRk46murk4mT57c4Q4n13DauXOnbN26Na5JWR7vu3A5XrJlForn4fc/kvuf+as0vfl+Gmji8GpZ8+B3hN/CllzNhFIv3YlwfsnVChuxyVrSk55WAf48s4rlztOTnhYB1otFS8/SUzeyJHx7Ws4tW7YkG08VFRWyefNmGT16dHpOW7ZskTFjxkhbW1tck7I83nfhcrxkyywET9d0WvDUHnnt7WNpnGlXnC+u8RTC/HKtOOfH68EiwHqxaOlZeupGlgQ9LVp6lp66kSVBT4uWnqWnbmRJ0NOipWfpqRv5TLDx5FO7iMfihZns4tDT5umaTYue3isHj7ZGB7p9nP7p8+fLNcOqon+mp81TS9NTE7K9T0+bl5ampyZke5+eNi8tTU9NyPY+PW1eWpqempDtfXravLQ0PTUh2/u+PW1n1zVdso2n1P5OqSnt3r1bGhsbZfHixR1m2bdvX5k5c2Zcp+CP9124HC/Zkiplzz0tH8iStXvF3fGUajq5TcTdZuKpVynPD1lpzg9RwjP0xK2QJD0RJTxDT9wKSdITUcIz9MStkCQ9ESU8Q0/cCknSE1HCM6F74hLZkyXbeLJMnI/f6VqhXyicn14DlkRSnm4DcbeRuNtQ3L169ewhd3zxQhk+oHeH00lqPHSOHA+VwnL0xJzQFD1RKSxHT8wJTdETlcJy9MSc0BQ9USksR0/MCU3RE5XCcvTEnHylSrLx1NzcLK+99hpk1KdPHxkxYgSULecQL8xkV5+euueLe45I47P7002nM0+rlDvHXygXn39ml4PpqXtaEvS0aOlZeupGlgQ9LVp6lp66kSVBT4uWnqWnbmRJ0NOipWfpqRtZEvS0aOlZ3576GeVOlGTjKe6keXxXAd+Fy/GSrcJS83xh1zvyk4375fiJ9i8D6HvGx6Rh0kXS/+zTs8KU2vysq8v5WcVy5+lJT4sA68WipWfpqRtZEvS0aOlZeupGlgQ9LVp6lp66kSVBT4tW4bNsPBXeuCRG4IWZ7DLRs3vPtdsPyvLfv54OuGbTHV8c2G3TyQXpyfq0CLBeLFp6lp66kSVBT4uWnqWnbmRJ0NOipWfpqRtZEvS0aOlZeupGlkTonhaLbFk2nuIKBnJ86BcK55dsoWbzvGPVX+TAu+3fSpfPq9/He8oDUz6R9VCuXz6i3R9DT3paBFgvFi09S0/dyJKgp0VLz9JTN7Ik6GnR0rP01I0sCXpatPRs6J66QO4EG09xBQM5PvQLhfNLtlCzeU57+JXYgyy/5RI2nmIr6h/A60E3siToadHSs/TUjSwJelq09Cw9dSNLgp4WLT1LT93IkqCnRUvP0lM3siR8e1rOLVuWjae4goEc77twOV6yhVMMnjN/9qocPXY874n1Pr1SHvrmxWw85S2IH1gM9YKfrT3J+dnNch1BT3paBFgvFi09S0/dyJKgp0VLz9JTN7Ik6GnR0rP01I18JoJpPLlvunvhhRdk7969Mnz4cLn88sulpqbGp2VJj8ULM9nlK3fP9z48Lm4vpzV/bEl/a11K+PNDz5Jb/36AVPaogNHL3ROGAoP0BKHAGD1BKDBGTxAKjNEThAJj9AShwBg9QSgwRk8QCozRE4QCY/QEocCYb0/wtLqNBdF4mj17tjQ2NnaZ5OLFi6W+vj6uUVkc77twOV6yZVUsnq3H2+S3Ow7Jr18+IIff/6jDJC+q6SVTR50nwwf0Nk++WOZnPnHwAM4PhAJj9AShwBg9QSgwRk8QCozRE4QCY/QEocAYPUEoMEZPEAqM0ROEAmOhe4IM4TaelixZInPmzJFZs2ZF33yVeq1YsSJqRq1cuVKmTJkS1yn440O/UDi/ZEs4m+em/3pbfvnSAXnjnQ87DHbeWafJP3zmHLmqrm/eJ8H1y5su64H0pKdFgPVi0dKz9NSNLAl6WrT0LD11I0uCnhYtPUtP3ciSoKdFS8+G7qkL5E6U/B1PdXV1MmPGjKx3NjU0NMj69etl69atcZ2CPz70C4XzS7aEMz3/sPeIPP7iW7Kn5YMOg/Q942Nyw2X9ZNzfVZkeq8t2ply/wq1fsp+c/dO4fskq05OeFgHWi0VLz9JTN7Ik6GnR0rP01I0sCXpatPQsPXUjS8K3p+XcsmVLvvFUUVEhmzdvltGjR3eZ35YtW2TMmDHS1tYW16mgx0+cOFHWrVvXYR6rVq2SqVOnpsfduXOn1NbWitvLaujQodGfd36U0DXhHn300awW2gR8Fy7H01bE9v6p8PzBA4/I6q1vyo6/He1wsmeeVikTh1fL9ZfWSK+ePWwT6SZ9Kubn7pr09eL8kpWmJz0tAqwXi5aepaduZEnQ06KlZ+mpG1kS9LRo6Vl66kaWBD0tWoXPlnzjqbq6WpYuXZr1cbo1a9bIpEmTirrx5BpMrlmU2XhKNcxSzSb3OOGyZcukqalJ3H5WY8eOjebrmm6pppr788GDB+e9pxUvzGQvtpA9X3v7mHy3cY1UnNPxG+h6VlbINcOq5CufPkf69KpMFDRkTwfF+SVaLvRMlpOe9DQJ8OeZiUsN01MlMgXoaeJSw/RUiUwBepq41DA9VSKvgZJvPLmGi3uUbvXq1dEdQTtEjRsAACAASURBVKmXuzNo8uTJ0d1BrrlTrC93l5J7HNCdZ+rOLddo2r17d9RQS71Sd3bde++9Mm/evOiuJnesa0almldr167Ne5q8MPOmy3pgiJ5us3B3h9NzTYfl+ImTdxG6b6dz+zd95dP9xO3nVIhXiJ6ZTpxfslVDT3paBFgvFi09S0/dyJKgp0VLz9JTN7Ik6GnR0rP01I0sCXpatAqfLfnGk2swjRw5Ug4dOiQTJkxIi7k7iKqqqmTjxo0yYsSIwkvmMUJmgynzkUH36N24ceM63L3kmkyu6bRp06Yudzxl3vmUx2lEh/DCzFcu+3Eheb734XH55R8OyPpXDor71rrM12WD+siNnz1H3DfWFfIVkmc2J84v2eqhJz0tAqwXi5aepaduZEnQ06KlZ+mpG1kS9LRo6Vl66kaWBD0tWoXPlnzjyRG1tLTIfffdF905tG3btujuofHjx8vMmTOLtumU2qsp9agc2ngaNWpUeo8n94197jE9dwfU9OnTxT2a577dL/NOKbSEeGGiUlguBE/XZFq7vUV+/XKLuOZTh9fhv0rDN0bLsAt6YyAxUyF45iLg/GIWSKfD6UlPiwDrxaKlZ+mpG1kS9LRo6Vl66kaWBD0tWnqWnrqRJUFPi1bhs0E0ngrPlPwImXs1uU9HG09ub6fUy90xlfmqr6+PHr9zDbjMxw6Rs3cXJl8UiAQqekjFBSNEhvy9VJz+8Y4o77VI284N0vbWq8SiAAUoQAEKUIACFKAABShAgVMk4PPLkOJOkY2nuIJ5Hu8aRO4Opc4v9011bn8n9+q8x1Nqs3H3ntuA3D165/Z1ymxiucf0UntAWU6NHWGLlp4tVc8X9xyRFc+/IW+882GHSVb37hk9Uuf2cnJ7OpXq/PSVa09wfqgUlqMn5oSm6IlKYTl6Yk5oip6oFJajJ+aEpuiJSmE5emJOaIqeqBSWoyfm5CtVco0nd2eQ9ZV6nM16nM985h1Pub7VLnVOLp/5rXfuz+Pe8eSzY8ofBMlWV1zPHX87Kiuef1N2HXi/w4mdeVqlfOWyfjL+kmpx31qXesUdzzp7jmcVy52nJz0tAqwXi5aepaduZEnQ06KlZ+mpG1kS9LRo6Vl66kaWBD0tWno2dE9dIHei5BpPnR8vO3z4sCxcuDDaWNxtyJ16PfbYY9H/vP/++6NvgCv2V2bjyZ2rm+ecOXPSp53ZPHN3Nbk9nTIfu0s15LjHU/aVDv0HQbb53bHqL3Lg3da8S//M03rIA1M+Ia751PlVjp55QwIH0hNAMkToacACovQEkAwRehqwgCg9ASRDhJ4GLCBKTwDJEKGnAQuI0hNAMkRC9zRQZI2WXOOp8ywaGhqiPY22bt3a4S234bhr0Hz961/v8O1wccFCPT70C6Uc5zft4Vdil+vyWy7J+hnl6BkbM8cH0DNZXXrS0yLAerFo6Vl66kaWBD0tWnqWnrqRJUFPi5aepaduZEnQ06JV+GzJN56qq6tl+fLlcv3113fRWrNmjUybNk0OHjxYeMkSH4EXZrILWAyeM3/2qhw91unb6AzT7H16pTz0zYvZeDKY5RsthnrJ99yR4zg/RAnP0BO3QpL0RJTwDD1xKyRJT0QJz9ATt0KS9ESU8Aw9cSskSU9EyV+m5BtP7hGzlStXdnjsLMXnGk+TJk2SUtjjyd+SZx+JF2ayK1DMnvsOHZPv/2qXfNB6Ipr0xeefKdOuOE+G9DsDRijm+cGTyBHk/JJQPPkZ9KSnRYD1YtHSs/TUjSwJelq09Cw9dSNLgp4WLT1LT93IkqCnRUvP+vbUzyh3ouQbT26fI/eonfsGuGuvvVZqamqiGafudho1alT0zW985RbwXbgcL9mKRD3f+/C43PPkrvS31rlm0/f+z8EdNg5HzgwdD/ksJMPxECU8Q0/cCknSE1HCM/TErZAkPRElPENP3ApJ0hNRwjP0xK2QJD0RJTxDT9wKSfr2RM4pV6bkG0+pvZy2bdvWZZ5VVVWyceNGGTFiRFyn4I/3XbgcL9mSQjyPn2iTH6//q/zvfe9Gg/c942My/4YhUt27p/lkkPHMH5rjAI6XpKYIPelpEWC9WLT0LD11I0uCnhYtPUtP3ciSoKdFS8/SUzeyJOhp0dKzoXvqArkTJd94Sk3P3eG0ffv29GwHDRrU4Q6ouFChHx/6hcL5iTz+4pvy5B8ORKVc2aNC5l43SIZd0Duv0qZnXmzdHkRPeloEWC8WLT1LT93IkqCnRUvP0lM3siToadHSs/TUjSwJelq09Cw9dSOfiWAaTz7RQhyLF2ayq1psni/sekce/O2+9CS/deX5cu0l1XlPutjml/dEujmQ80tWlJ70tAiwXixaepaeupElQU+Llp6lp25kSdDToqVn6akbWRL0tGjpWd+e+hnlTrDxFFcwkON9Fy7HS7Zwcnl23kx87CfPlhlj+8c6Aa5fLL4uB9OTnhYB1otFS8/SUzeyJOhp0dKz9NSNLAl6WrT0LD11I0uCnhYtPUtP3chngo0nn9pFPBYvzGQXp1g8k9pMvLNOscwv2VU7+WmcX7Ky9KSnRYD1YtHSs/TUjSwJelq09Cw9dSNLgp4WLT1LT93IkqCnRUvP+vbUzyh3go2nuIKBHO+7cDlesoWTzTPJzcTZeEp2vehJzzgC/PkZR6/rsfSkp0WA9WLR0rP01I0sCXpatPQsPXUjS4KeFi0969tTPyM2nuIalcXxvguX4yVbVtk8k9xMnI2SZNeLnvSMI8Cfn3H02HhKVo+e9IwnwJ9n8fz4+0SyfvSkZxyB0H+exbFxxwZzx1Nzc7O88MILsnfvXhk+fLhcfvnlUlNTE9enbI4P/UIpt/klvZk4/0Vc2B8F5VafhdUUoWeywvSkp0WA9WLR0rP01I0sCXpatPQsPXUjS4KeFi09S0/dyGciiMbT7NmzpbGxsYvb4sWLpb6+3qdnyY7FCzPZpTuVnoXYTJyNp2Trg570jCNwKn++xDlv9FjOD5XCcvTEnNAUPVEpLEdPzAlN0ROVwnL0xJzQFD1RKSzn2xM7q+5TJd94WrJkicyZM0dmzZoV/Vfu1GvFihVRM2rlypUyZcqUuE7BH++7cDlesiWV8izUZuJslCS7XvSkZxwB/vyMo9f1WHrS0yLAerFo6Vl66kaWBD0tWnqWnrqRJUFPi5ae9e2pn1HuRMk3nurq6mTGjBlZ72xqaGiQ9evXy9atW+M6BX+878LleMmWlPP82fKfy4/X/1X+9753ow/ve8bHZP4NQ6S6d89kBxM+ypQ0KK+HZEXpSU+LAOvFoqVn6akbWRL0tGjpWXrqRpYEPS1aepaeupElQU+LVuGzJd94qqiokM2bN8vo0aO7aG3ZskXGjBkjbW1thZcs8RF4YSa7gKfC8x/ufECe/MOBaCKVPSpk7nWDZNgFvZOd2H9/2qmYn7uL0deL80tWmp70tAiwXixaepaeupElQU+Llp6lp25kSdDToqVn6akbWRL0tGjpWd+e+hnlTpR846m6ulqWLl2a9XG6NWvWyKRJk9h4AqrEd+FyPGBRDJGb7pgvFcO/lj7iW1eeL9deUm34BFuU62fz0tL01IRs79PT5qWl6akJ2d6np81LS9NTE7K9T0+bl5ampyZke5+eNi8tTU9NyPZ+6J42ja7pkm88uY3F3aN0q1evltra2vQM3bfcTZ48WYYOHSqrVq2K6xT88aFfKCHPz20mPvc/d4hUnhbV6dhPni0zxvYvaM2G7OngOL9ky4ee9LQIsF4sWnqWnrqRJUFPi5aepaduZEnQ06KlZ+mpG1kS9LRo6VnfnvoZ5U6UfOPJNZhGjhwphw4dkgkTJqRnu27dOqmqqpKNGzfKiBEj4joFf7zvwuV4yZSUr83EO58t1y+Z9Ut9Cj3paRFgvVi09Cw9dSNLgp4WLT1LT93IkqCnRUvP0lM3siToadHSs/TUjXwmSr7x5LBaWlrkvvvuizYS37ZtW3SX0/jx42XmzJlsOoHVxAsThAJjPjyPn2jztpk4G0/gwucZ81EvmafG8fJcqG4Ooyc9LQKsF4uWnqWnbmRJ0NOipWfpqRtZEvS0aOlZeupGlkTonhaLbNkgGk9xEXg8Hy1KugZ8/OB5/MU305uJS9sJafjSkIJtJs7GU9IV0vHzfNQLG0+FW0OuX7K29KSnRYD1YtHSs/TUjSwJelq09Cw9dSNLgp4WLT0buqcukDsRTOPp5ZdfliNHjmSdbbZvvIsLF9rxoV8ooc3vhV3vyIO/3Zcuw7b/Wis/X/Idb2UZmicba4UtHdZLsr70pKdFgPVi0dKz9NSNLAl6WrT0LD11I0uCnhYtPUtP3ciS8O1pObds2ZJqPLnm0pw5c+Tss8+Wu+66K3qMzv3Z1VdfHe3x1N2rra0trlPwx/suXI6Xf0m5zcS//6td8kHriehD3Gbiz/70/5EVK1bk/6HGI7l+RjAlTk96WgRYLxYtPUtP3ciSoKdFS8/SUzeyJOhp0dKz9NSNLAl6WrT0LD11I5+Jkmo8ub2cduzYIU8//bQ0NjbKwYMHZeLEidEeT3feeaccPnxYbr31Vtm8ebO88847MmnSpOh/844nvaR4YepGlkShPLvbTPxb37yJjSfLArERxHphvcAChfp51t0JcDx4aaAgPSEmOERPmAoK0hNigkP0hKmgID0hJjhET5gKCvr2hE4qR6ikGk+pecyePTvaSLypqUkqKirkqaeekuuvv162bNkiY8aMkdQdTkuWLJHHHntMtm7dGtcp+ON9Fy7Hs5dUrs3E6Wn3zHUEPelpEWC9WLT0LD11I0uCnhYtPUtP3ciSoKdFS8/SUzeyJOhp0dKz9NSNLAnfnpZzy5YtucbT5z73uWgeq1evltra2qjxlLqrKdV4OnDggNTU1HRpRMXFCvl434XL8ezVlLmZeGWPCpl73aD0ZuL0tHuy8cRHM5OqGl5/SUm2fw496WkRYL1YtPQsPXUjS4KeFi09S0/dyJKgp0VLz4buqQvkTpRU4ynVWNq5c2fUdHIv14i65ZZbZObMmdE/u0bUT3/60+if3R1PixYtih7J4yu3QOgXSqnPr/Nm4t+68ny59pLq9KKW+vy065Pz04Rs79PT5qWl6akJ2d6np81LS9NTE7K9T0+bl5ampyZke5+eNi8tTU9NyPY+PW1eWtq3p3Y+2vsl1Xhyezm5PZ1c42nUqFGydu1aeeihh+RHP/pR9NidezU0NMjChQvT87777rtlwYIFmkPZv++7cDkeXnLZNhOfMbZ/hw+gJ+6JJOmJKOEZeuJWSJKeiBKeoSduhSTpiSjhGXriVkiSnogSnqEnboUk6Yko4Rl64lY+kiXVeEqBuG+yO3LkSHrTcHcnVOYG4q4Z5TLuW+9Sd0L5wCzlMXhhJrt6SXl2t5l4z8oKNp6SXTJ60jNvgaSud/QEOB4qheXoiTmhKXqiUliOnpgTmqInKoXl6Ik5oSl6olJYjp6Yk69USTaeOuM0NzenH73LfC/VfPKFWcrj8MJMdvWS8My1mXjns01iPIsAx7No6Vl66kaWBD0tWnqWnrqRJUFPi5aepaduZEnQ06KlZ+mpG1kS9LRo6Vl66kaWROieFots2ZJvPLl9nJYtW5Z+1C5zknV1dTJjxgypr6+P6xT88aFfKKU4v1ybibPxVNhLshTrxSLC+Vm09Cw9dSNLgp4WLT1LT93IkqCnRUvP0lM3siToadHSs/TUjSwJelq09KxvT/2McidKvvHkmkv33nuvTJkypctMV61aJfPmzZPnn39eHn/8cbn22muz3hkVFzGE430XLsfLXTXaZuJsPBX2qmN9JutLT3paBFgvFi09S0/dyJKgp0VLz9JTN7Ik6GnR0rP01I0sCXpatPSsb0/9jAJvPLlvsdu8eXOHPZ5SU059C15VVZUcOnRIhg4dmvXOqLiIIRzvu3A5XvdVg2wmzsZTYa861meyvvSkp0WA9WLR0rP01I0sCXpatPQsPXUjS4KeFi09S0/dyJKgp0VLz/r21M8o8MZTrsfp3GN4ixYtkl/96leRwpgxY6StrS2uWZDH+y5cjpe9jNDNxNl4KuxlyPpM1pee9LQIsF4sWnqWnrqRJUFPi5aepaduZEnQ06KlZ+mpG1kS9LRo6VnfnvoZBd54cs2lOXPmyN133y3XXXdderZPP/20LFy4UGbNmiVLly4Vd/fT9OnTecdTN/Xgu3DLcbw7Vv1FDrzbmvc12+/jPeWBKZ/Ienw5euYNCRxITwDJEKGnAQuI0hNAMkToacACovQEkAwRehqwgCg9ASRDhJ4GLCBKTwDJEKGnActDtOT3eHJGDQ0NUZOp82vChAny85//XGpqajxQ2oeYOHGirFu3Ljqw82OAbn+qqVOnpj90586d0f5U7hv8XNa9Fi9e3GHjdHf316OPPpr1sUPt7HhhakK297N5Tnv4FduHZEkvv+WSrJ/B9YtN2+ED6ElPiwDrxaKlZ+mpG1kS9LRo6Vl66kaWBD0tWnqWnrqRJUFPi5aepaduZEn49rScW7ZsEI0nNzHXkPnzn/8s27dvl0GDBsmwYcNkxIgRcX0Kdry7A2vFihXR3VjulfnIYGpvqlSzKfOb+2bPni1jx46NNlN3+1ulHh10fz548OC8v8HPd+GW43gzf/aqHD12PO+a6n16pTz0zYvZeMpbED+wHOsT17En6Wk3y3UEPelpEWC9WLT0LD11I0uCnhYtPUtP3ciSoKdFS8/SUzeyJHx7Ws4t6MZTXIhTfbxrHLmXa0S5RtPu3bvTTSn356lN1N03+Llv6hs9enTUrGpqahJ3d5S702nt2rV5T8N34XK89qXadeB9efC3++StIycfwZs4vFqmXXG+aS3paeJSw/RUiUwBepq41DA9VSJTgJ4mLjVMT5XIFKCniUsN01MlMgXoaeJSw/RUiUwBepq4Ch4u+TueXJNGe9XX12uRU/5+5rfzuUfwxo0b1+UxOtd02rRpU5c7njLvfMp3Irww85XLfhziuem/3pZ/e+5v0nq8fcP7yh4VMu2K8+TaS6rNJ4OMZ/7QHAdwvCQ1RehJT4sA68WipWfpqRtZEvS0aOlZeupGlgQ9LVp6lp66kSVBT4uWnqWnbuQzUfKNJ9d06e5VVVUlo0aNinUnUCEXw93l1NjYGA2RuV9TrsaTm09qj6eVK1dGdzq5O6Dcxunu0bzUZurW8+aFaRXLnc/lefxEW9RwevbVt9Mf0veMj8m/XHuh1J17Rl4nwvXLi63bg+hJT4sA68WipWfpqRtZEvS0aOlZeupGlgQ9LVp6lp66kSVBT4uWnqWnbmRJ+Pa0nFu2bMk3nroDSO2T9NJLLxX1Xk+p83fNJvdyj8vlajy5vZ1Sr853e7k7u9zjd+vXr482Ire8XOHy5UHg9D5Scek/SsVZF6QHazu0R+SVJ6Tt2LseToBDUIACFKAABShAAQpQgAIUoECpC7g9o0vlFWzjyS2Aa8xs2LChaO94yiySVKPMbRaeud9TKuPu7EptNu7+zOXdo3euUZW54bhrWqX2gLIUoe+OaTmOt33/UWl8dr8cfv+j9NK4/ZymjjoveswuzqscPeN4acfSUxOyvU9Pm5eWpqcmZHufnjYvLU1PTcj2Pj1tXlqanpqQ7X162ry0ND01Idv79LR5FToddOMps5lTaEjr57ummPv2vdQdTK555L6ZzzWScn2rXbZGVOrOp7h3PPnsmJbbD4Kn/tgi/7n1TXGP2blXr5495NtXXSBX1fW1lk7WfLl5JoKW40PomawwPelpEWC9WLT0LD11I0uCnhYtPUtP3ciSoKdFS8/SUzeyJOhp0dKzvj31M8qdCLbx1NLSIrfddlv02NnBgwfjOiV+vGsypfZqch/u/rf7hrrUyzWT5syZk/5ndydU6uXuanJ7OmU+dpfa64p7PGVfKt8XZmq8D1pPyLJNr8kLu95Jn9h5Z50W7ec0sOr0xOrqVM0vsQkoH8T5JStNT3paBFgvFi09S0/dyJKgp0VLz9JTN7Ik6GnR0rP01I0sCXpatPRs6J66QOCNp+rqajl06FC3s3QbcGc2aOKChXp86BfKqZjf/7f03+TB3+6TfYeOpcvmskF9ZNYX+suZp1UmWkqnYn68Qy65JeT6JWfpPome9LQIsF4sWnqWnrqRJUFPi5aepaduZEnQ06KlZ+mpG1kS9LRoFT5b8nc8uabS22+f/HYwR/bZz35W+vbtK1deeaWMHj268IoBjMALM9lFvOn//n/ljM9MFnfHk3u5PZy+8ul+8g+fOSfZgf7707h+ybLSk54WAdaLRUvP0lM3siToadHSs/TUjSwJelq09Cw9dSNLgp4WLT1LT93IkvDtaTm3bNmSbzzFBeDx7QK+CzfU8dweTk/84S158g8H0qXl7m7653ED5P8Y+PGClVuonikwzi/Z0qEnPS0CrBeLlp6lp25kSdDToqVn6akbWRL0tGjpWXrqRpYEPS1aejZ0T10gd6LkG09uL6dnnnlGrr32WqmpqUnP1v35I488IjfffHOHP48LFurxoV8oPuZ35IPj8pON+8R9e13qdVFNL7njixfKOX16FrR0fMwvcwIcL9nlpCc9LQKsF4uWnqWnbmRJ0NOipWfpqRtZEvS0aOlZeupGlgQ9LVp6lp66kc9EyTee3LfBuQ3En3/++S4Nps997nPi/m/p0qU+TUtyLF6Y8ZZt14H3o/2c3jrSmv6gsZ88W/7p8+dH32BX6BfXL1lhetLTIsB6sWjpWXrqRpYEPS1aepaeupElQU+Llp6lp25kSdDToqVn6akbWRK+PS3nli1b8o0nt7m4ayxl20B81apV4hpTxfitdnEXLunjfRduSONt+q+35d+e+5u0Hm//5kG3n9NHf35afr7kO0kvU7efF5JntklyfsmWEj3paRFgvVi09Cw9dSNLgp4WLT1LT93IkqCnRUvP0lM3siToadHSs6F76gK5EyXfeKqoqJDNmzdn3UR8y5YtMmbMGGlra28I8NW9QOgXSiHm5/Zzcg2nZ189ubl93zM+Jv9y7YXyvTtuFn7rW3JXXCHWL9fZcbzk1s59Ej3paRFgvVi09Cw9dSNLgp4WLT1LT93IkqCnRUvP0lM3siToadHSs7499TMKvPHkHqUbOnSouLubOr/cXVDbtm2TpqamuE7BH++7cEt9vINHW+X+Z/aJe8Qu9Rp2Qe9oE3HXfCr1+WkFz/lpQrb36Wnz0tL01IRs79PT5qWl6akJ2d6np81LS9NTE7K9T0+bl5ampyZke5+eNi8tHbqnNn/t/ZK/42nNmjUyadIkGTlypHz9619Pz/exxx6Lmk6LFy+W+vp6zaHs3w/9Qklyfm7z8MZn98vh9z9K183E4dUyddR50WN27pXkeEhxcjxECc/QE7dCkvRElPAMPXErJElPRAnP0BO3QpL0RJTwDD1xKyRJT0QJz9ATt0KS9ESU/GVKvvHkqFzz6fbbb5edO3em5aqqqmTu3LlsOoG1xAsTg3rqjy3yn1vfFPeYnXu5jcO/fdUFclVd3w4fQE/ME03RE5XCcvTEnNAUPVEpLEdPzAlN0ROVwnL0xJzQFD1RKSxHT8wJTdETlcJy9MSc0JRvT/S8ussF0XhKTa6lpUV27Ngh/fv3l9ra2rg2ZXW878IttfE+aD0hyza9Ji/seiddF+eddVq0n9PAqtO71Eqpzc9a7JyfVSx3np70tAiwXixaepaeupElQU+Llp6lp25kSdDToqVn6akbWRL0tGjpWXrqRj4TwTSempub5bXXXpM+ffrIiBEjfBoGMRYvzO6X8bW3j8mDv90n+w4dS4cuG9RHZn2hv5x5WmXWA+mZ7GVBT3paBFgvFi09S0/dyJKgp0VLz9JTN7Ik6GnR0rP01I0sCXpatPQsPXUjSyJ0T4tFtmzJN57cXU733HOPNDY2pufnvsXONaLcvk8bN25kIwqoktAvlGzzu2PVX+TAu62ATvZIv4/3lAemfIKNp7wF8QPLsT5xHXuSnnazXEfQk54WAdaLRUvP0lM3siToadHSs/TUjSwJelq09Cw9dSNLInRPi0WQjaeGhoao6eT2c+rbt6/ceuut4hpP7jV79mw5ePBg1m+8iwsX2vGhXyjZ5jft4VdiL+PyWy5h4ym2ov4B5Vifukr+CXrmb5ftSHrS0yLAerFo6Vl66kaWBD0tWnqWnrqRJUFPi5aepaduZEmE7mmxCLLxVF1dLUuXLpUpU6bIli1bZMyYMenGk/vnL3/5y1Hzia/cAqFfKNnmN/Nnr8rRY8fzLo3ep1fKQ9+8mI2nvAXxA8uxPnEde5KedrNcR9CTnhYB1otFS8/SUzeyJOhp0dKz9NSNLAl6WrT0LD11I0sidE+LRZCNp4qKCtm8ebOMHj06a+MpsxEVFyvk40O/UCzze+/D4zL3F81y8Gj7Y3huP6fbrh4QfYMd+rKMh34m/+K7Igkq6DO4fhATHKInTAUF6QkxwSF6wlRQkJ4QExyiJ0wFBekJMcEhesJUUJCeEBMcoidM5SVY8ns81dXVyYwZM6S+vr5L48k9hrd69WppamryglnKg/DCPLl6biPx1LfXVffuKYu+VtvtJuLdrTk9k70a6ElPiwDrxaKlZ+mpG1kS9LRo6Vl66kaWBD0tWnqWnrqRJUFPi5aepaduZEmE7mmxyJYt+cbTkiVLZM6cOXL33XfLoEGDoj2e3B1Qv/vd76I/X7x4cdSU4iu3QOgXCjq/55oOS+Oz+9NYc6+7SIYP6G0uH3Q88wd3cwDHS0qy/XPoSU+LAOvFoqVn6akbWRL0tGjpWXrqRpYEPS1aepaeupElQU+Llp6lp25kSfj2tJxbkI0nN6lU86nzBF0zasGCBXGNyuJ434VbjOO9daRVGp5oFveonXtNHF4t0644P6/1L8b55TWRbg7i/JLUZKMrWU160tMmwJ9nNi8tTU9NyPY+PW1eWpqerGNyMAAAIABJREFUmpDtfXravLQ0PTUh2/v0tHkVOl3ydzylgFpaWmTHjh3RnU5XXnml9O/fX2prawvtF8znl/uFefxEmyx6eq/s+NvRaE0HVp0u82+olZ6VFXmtcbl75oWW4yB6JitKT3paBFgvFi09S0/dyJKgp0VLz9JTN7Ik6GnR0rP01I0sCXpatPRs6J66QO5EyTee3D5O3/nOd6SmpqbLTJubm6NH8FatWhXXKfjjQ79QtPk99ccWWfn8G9E6V/aokB98ZYhcVNMr73XXxsv7g7s5kOMlK0pPeloEWC8WLT1LT93IkqCnRUvP0lM3siToadHSs/TUjSwJelq09Cw9dSNLwren5dyyZUu+8VRdXR3Na/ny5XL99den55h6/K6qqkoOHjwY1yn4430XbjGNt6flA/neL3eJu+vJvaZefp5MurRrI9NSBMU0P8t5o1nOD5XCcvTEnNAUPVEpLEdPzAlN0ROVwnL0xJzQFD1RKSxHT8wJTdETlcJy9MSc0FTonqhDd7mSbzy5R+xuu+226NvrJkyYILfffnv0fzt37pTJkyfLwoUL+cgdUCWhXyjdza/1eJvc82Sz7Dt0LFIadkFvmXvdoOiupzivcvWMY5brWHomK0tPeloEWC8WLT1LT93IkqCnRUvP0lM3siToadHSs/TUjSwJelq09GzonrpA7kTJN55S09uyZYt8+ctflkOHDsnQoUPl0UcfldGjR8f1KZvjQ79Qupvf8t+/Lmu3t98Rd+ZplbLgq7VyTp+esde9XD1jw3XzAfRMVpae9LQIsF4sWnqWnrqRJUFPi5aepaduZEnQ06KlZ+mpG1kS9LRo6dnQPXWBMmg8ubue7rnnHmlsbIxm6x6vW7p0qUyZMiWuT9kcH/qFkm1+2/cflUVP70mv8awvDJCr6vomsubl6JkIHBtPhWRMfzbrM1lmetLTIsB6sWjpWXrqRpYEPS1aepaeupElQU+Llp6lp25kSYTuabHIli35O54eeughueuuu6I7nRYvXiw333yz3HfffdEjdu7Ru3nz5vHOJ6BKQr9QOs/vvQ+Py9xfNMvBo62RzqghZ8nt1wwEpLBIuXliKvmn6Jm/XbYj6UlPiwDrxaKlZ+mpG1kS9LRo6Vl66kaWBD0tWnqWnrqRJUFPi5aeDd1TF8idKPnGU0VFRdRgcnc41dbWpmfrHr2bPn16tNdTW1v7ptF8dS8Q+oXSeX4P/nafvLDrnQikundPWfS12uhRu6Re5eaZlFt3n0PPZIXpSU+LAOvFoqVn6akbWRL0tGjpWXrqRpYEPS1aepaeupElQU+Llp4N3VMXyJ0o+cbTqlWrcj5S5+6ImjlzZlyn4I8P/ULJnN9zTYel8dn96TWde91FMnxA70TXuJw8E4Xr5sPomawyPelpEWC9WLT0LD11I0uCnhYtPUtP3ciSoKdFS8/SUzeyJOhp0dKzoXvqAgE2nl5++WUZMWKEOne399OOHTv4qJ0qJRL6hZKa31tHWqXhiWZxj9q518Th1TLtivMBIVukXDxtKvmn6Zm/XbYj6UlPiwDrxaKlZ+mpG1kS9LRo6Vl66kaWBD0tWnqWnrqRJUFPi5aeDd1TFwiw8eQer9u8eXO6odTc3CyPP/641NfXd5ite9xuzJgxfNQOqJLQLxQ3v58t/7ksenqv7Pjb0UhkYNXpMv+GWulZWQEI2SLl4LlixQobSow0PWPgZTmUnvS0CLBeLFp6lp66kSVBT4uWnqWnbmRJ0NOipWfpqRtZEvS0aOnZ0D11gTJoPHXXYGLjCS+P0C8UN7+b7vofsvL5NyKUyh4V8oOvDJGLanrhSIZkOXiy8WQoCCXKeknO0n0SPelpEWC9WLT0LD11I0uCnhYtPUtP3ciSoKdFS8/SUzeyJOhp0Sp8tiT3eOp8xxMbT/ELJfgLc8a/SM8rZsjxE+0bzU+9/DyZdGlNfLhuPiF4z298Q9h4Sq58WC/JWbLxlKwlPelpFeDPM6tY7jw96WkRYL1YtPQsPXUjS4KeFi0969tTP6PcCTae4goGcrzvwvU5XuvxNpn+P/6nVHz83Gi1hl3QW+ZeNyi666lQL5/z418Mk19Frl+ypvSkp0WA9WLR0rP01I0sCXpatPQsPXUjS4KeFi09S0/dyJKgp0VLz/r21M8o0MbTT3/6U/nUpz4Vze5Pf/qT3HrrrdG+T5mv1J+3tbXf5cJX9wK+C9fneMt//7qs3X4wmvyZp1XKgq/Wyjl9eha0HHzOz02E4yW7nPSkp0WA9WLR0rP01I0sCXpatPQsPXUjS4KeFi09S0/dyJKgp0VLz9JTN7IkfHtazi1btmTveLJMnI0nXct34foab/v+o7Lo6T1pgFlfGCBX1fXVQWImfM0vdZocL+aCdTqcnvS0CLBeLFp6lp66kSVBT4uWnqWnbmRJ0NOipWfpqRtZEvS0aOlZeupGloRvT8u5BdN4WrVqlezduxea+6BBg2TKlClQ1ndo9uzZ0tjYGA07dOhQaWpqSp+Cm+PUqVPT/7xz506pra0V9w1+Luteixcv7vBNfnV1dfLoo4+mv+3PMh/fhetjvPc+PC5zf9EsB4+2RhSjhpwlt18z0MKSdxaZ38Hvfcb0+dU/+F/d5pHxTIMpYY6XpCbvWEtWk570tAnw55nNS0vTUxOyvU9Pm5eWpqcmZHufnjYvLU1PTcj2Pj1tXoVOl+QdT4VG8fH5bkN0tznz0qVLo+EmTpwYNZbcP6c2S081m5YsWSLLli2LGlOuWTV27NiomeY2WU/dzeX+fPDgwR0aUZZ5hHhhPvjbffLCrnfaGY4dkWX/18joUTsfL8STjSd8JRBP/NP0JMfTjSwJelq09Cw9dSNLgp4WLT1LT93IkqCnRUvP0lM3siToadHSs/TUjSwJelq0Cp9l46nwxtAIrrm0YcMGWbt2rbj/vXv37nRTyn1A6pv87r33Xpk3b150V5O7w8k1o9zdUe5OJ3dsvq/QLsznmg5L47P70xwn/vBzWfGTBfnymI9DPNl4wlkRT/zT9CTH040sCXpatPQsPXUjS4KeFi09S0/dyJKgp0VLz9JTN7Ik6GnR0rP01I0sCXpatAqfZeOp8MbQCO6OJfdydzy5u5/GjRvX5TE613TatGlTlzueMu98ggbLEgrpwnzrSKs0PNEs7lE795o4vFrWPPid6A4zXy/Ek40nfDUQT/zT9CTH040sCXpatPQsPXUjS4KeFi09S0/dyJKgp0VLz9JTN7Ik6GnR0rP01I0sCXpatAqfZeOp8MbqCKl9m1KP1uVqPI0aNSq9x9PKlSujO53cHVDTp08Xd/ysWbM63CmlDv7fgVAuzOMn2mTR03tlx9+ORjMbWHW6zL+hVr71zZvYeEKLAciFUi/dTZXzA4rAEKGnAQuI0hNAMkToacACovQEkAwRehqwgCg9ASRDhJ4GLCBKTwDJEKGnActDlI0nD8jaEO6ROXc3U2oT9FyNp8yN0t0jeZmv+vr66PG79evXR/tFWV7uwgzhVXHR56Vi6DXtU2k7ISe2PiLy7htFObV/rfuz6bz+uenvTHmGKUABClCAAhSgAAUoQAEKUCBMAZ9P9MQVZOMprmDM412jaMaMGR0eq8t87C718e5xutQdUe7P3Abkrlnl9nXK3HDcNa1Se0BZTi2EjvCelg/ke7/cJe6uJ/eaevl5MunSmuh/F+P8+KgdXqHFuH742etJzk83siToadHSs/TUjSwJelq09Cw9dSNLgp4WLT1LT93IkqCnRUvP0lM3siRC97RYZMuy8RRXMMbx2ZpOqabSmDFj0o2mzG+1Sw2X2YhK3fkU944nnx3TpC/M1uNtcs+TzbLv0LGIaNgFvWXudYOkskcFG08xarS7Q5NeP+0UOZ4mZHufnjYvLU1PTcj2Pj1tXlqanpqQ7X162ry0ND01Idv79LR5aWl6akK29+lp89LSvj2189HeZ+NJEyrQ++6b6KZOndrl01N3Nblm0pw5c9Lvt7W138XjXu6uJrenU+Zjd64R5V7lusfT8t+/Lmu3H4wMzjytUhZ8tVbO6dMzbeb7wkTG4x1P+MWFeOKfpic5nm5kSdDToqVn6akbWRL0tGjpWXrqRpYEPS1aepaeupElQU+Llp6lp25kSdDTolX4LBtPhTcuiRFK+cLcvv+oLHp6T9p51hcGyFV1fTu4F+P82HjCL41iXD/87PUk56cbWRL0tGjpWXrqRpYEPS1aepaeupElQU+Llp6lp25kSdDToqVn6akbWRKhe1ossmXZeIorGMjxpXqhvPfhcZn7i2Y5eLQ1WolRQ86S268Z2GVVinF+bDzhF08xrh9+9nqS89ONLAl6WrT0LD11I0uCnhYtPUtP3ciSoKdFS8/SUzeyJOhp0dKz9NSNLInQPS0WbDzF1Qr4+FK9UB787T55Ydc70cpU9+4pi75WGz1q1/lVjPNj4wm/oIpx/fCz15Ocn25kSdDToqVn6akbWRL0tGjpWXrqRpYEPS1aepaeupElQU+Llp6lp25kSYTuabFg4ymuVsDHl+KF8lzTYWl8dn96VeZed5EMH9A76yoh8/PdCPI9XpLli3hyPFyAnrgVkqQnooRn6IlbIUl6Ikp4hp64FZKkJ6KEZ+iJWyFJeiJKeIaeuBWSDN0TMciV4aN2cQUDOb7ULpS3jrRKwxPN4h61c6+Jw6tl2hXnd7sayPx8N4J8j5dkqSKeHA8XoCduhSTpiSjhGXriVkiSnogSnqEnboUk6Yko4Rl64lZIkp6IEp6hJ26FJEP3RAzYeIqrVAbHl9KFcvxEmyx6eq/s+NvRaGUGVp0u82+olZ6V7d/sl+2FzM93I8j3eEmWMeLJ8XABeuJWSJKeiBKeoSduhSTpiSjhGXriVkiSnogSnqEnboUk6Yko4Rl64lZIMnRPxCBXhnc8xRUM5PhSulCe+mOLrHz+jUi+skeF/OArQ+Siml45VwKZn+9GkO/xkixVxJPj4QL0xK2QJD0RJTxDT9wKSdITUcIz9MStkCQ9ESU8Q0/cCknSE1HCM/TErZBk6J6IARtPcZXK4PhSuVD2tHwg3/vlLnF3PbnX1MvPk0mX1qgrhMzPdyPI93gqkiGAeBo+To1yPJXIFKCniUsN01MlMgXoaeJSw/RUiUwBepq41DA9VSJTgJ4mLjVMT5XIFKCniUsN+/ZUT0gJ8I6nuIKBHO+7cLONd8eqv8iBd1vzFu338Z7ywJRPZD0emZ/vRpDv8fKGzXIg4snxcAF64lZIkp6IEp6hJ26FJOmJKOEZeuJWSJKeiBKeoSduhSTpiSjhGXriVkgydE/EIFeGjae4goEcXwwXyrSHX4mtufyWS9h4iq2of0Ax1It+lvknOL/87bIdSU96WgRYLxYtPUtP3ciSoKdFS8/SUzeyJOhp0dKz9NSNLAl6WrT0rG9P/YxyJ9h4iisYyPG+CzfbeDN/9qocPdb+LXX5vHqfXikPffPirIci8/N9B5Lv8fIx7e4YxJPj4QL0xK2QJD0RJTxDT9wKSdITUcIz9MStkCQ9ESU8Q0/cCknSE1HCM/TErZBk6J6IQa4MG09xBQM5vpgvlDfe+VAanmiWD1pPRNpjP3m2zBjb3ySPzM93I8j3eCYwJYx4cjxcgJ64FZKkJ6KEZ+iJWyFJeiJKeIaeuBWSpCeihGfoiVshSXoiSniGnrgVkgzdEzFg4ymuUhkcX6wXims2ff9Xu2TfoWPRKrhvr7vnS4OlV88eplVB5ue7EeR7PBMYG0+yYsWKJMlyfhZSn0meDMdLUlOEnvS0CLBeLFp6lp66kSVBT4uWnqWnbmRJ0NOipWfpqRtZEqF7WiyyZXnHU1zBQI4v1gul8dn98lzT4Uj5zNMqZf4NQ+S8s04zqyPz890I8j2eGS3HAYgnx8MF6IlbIUl6Ikp4hp64FZKkJ6KEZ+iJWyFJeiJKeIaeuBWSpCeihGfoiVshydA9EYNcGTae4goGcnwxXijPvHJQ/v13r6eF7xx/oVw2qE9e4sj8fDeCfI+XF1w3ByGeHA8XoCduhSTpiSjhGXriVkiSnogSnqEnboUk6Yko4Rl64lZIkp6IEp6hJ26FJEP3RAzYeIqrVAbHF9uF0vTm+zL/N7vl+Im2SP+Gy/rJjZ89N++VQObnuxHke7y88bIciHhyPFyAnrgVkqQnooRn6IlbIUl6Ikp4hp64FZKkJ6KEZ+iJWyFJeiJKeIaeuBWSDN0TMWDjKa5SGRxfTBfK4fc/knue3CUHj7ZG8sMH9JbvThgklT0q8l4JZH6+G0G+x8sbj42nJOmyfhZSn0meBMdLUpN7PCWrSU962gT488zmpaXpqQnZ3qenzUtL01MTsr1PT5uXlg7dU5u/9j4ftdOEyuT9YrlQ3B1OP1q3V7bvPxrJV/fuKQu+Wit9elXGWglkfr4bQb7HiwXY6WDEk+PhAvTErZAkPRElPENP3ApJ0hNRwjP0xK2QJD0RJTxDT9wKSdITUcIz9MStkGTonohBrgwbT3EFAzm+WC6U1VvflF+/fCBSdXc4ff/Lg2VIvzNiKyPz890I8j1ebMSMD0A8OR4uQE/cCknSE1HCM/TErZAkPRElPENP3ApJ0hNRwjP0xK2QJD0RJTxDT9wKSYbuiRiw8RRXqQyOL4YL5cU9R+T+Z/6a1v72VRfINcOqEtFH5ue7EeR7vEQg//tDEE+OhwvQE7dCkvRElPAMPXErJElPRAnP0BO3QpL0RJTwDD1xKyRJT0QJz9ATt0KSoXsiBmw8xVUqg+NP9YXyxjsfSsMTzfJB64lIe+wnz5YZY/snJo/Mz3cjyPd4iWEK92BJ0tJ9FlKfSY7J8ZLU5Polq0lPetoE+PPM5qWl6akJ2d6np81LS9NTE7K9T0+bl5YO3VObv/Y+H7XThMrk/VN5obhm0/d/tUv2HToWaV9U00vu+dJg6dWzR2L6yPx8N4J8j5cYJhslSVJGn4XUZ5KDcrwkNbl+yWrSk542Af48s3lpaXpqQrb36Wnz0tL01IRs79PT5qWlQ/fU5q+9z8aTJlQm75/KC6Xx2f3yXNPhSPrM0ypl/g1D5LyzTktUHpmf70aQ7/GSBEU8OR4uQE/cCknSE1HCM/TErZAkPRElPENP3ApJ0hNRwjP0xK2QJD0RJTxDT9wKSYbuiRjkyrDxFFcwkONP1YXyzCsH5d9/93pa8c7xF8plg/okrorMz3cjyPd4SaIinhwPF6AnboUk6Yko4Rl64lZIkp6IEp6hJ26FJOmJKOEZeuJWSJKeiBKeoSduhSRD90QM2HiKq1QGx5+KC+UHDzwi83+zW46faIuEb7isn9z42XMLoo3Mz3cjyPd4ScIinhwPF6AnboUk6Yko4Rl64lZIkp6IEp6hJ26FJOmJKOEZeuJWSJKeiBKeoSduhSRD90QM2HiKq1QGx/u+UG769gypGf9dOXi0NdIdPqC3fHfCIKnsUVEQbWR+vhtBvsdLEhbx5Hi4AD1xKyRJT0QJz9ATt0KS9ESU8Aw9cSskSU9ECc/QE7dCkvRElPAMPXErJBm6J2LAxlNcpTI43ueF4u5w+taP14hUDYlkq3v3lAVfrZU+vSoLJo3Mz3cjyPd4SeIinhwPF6AnboUk6Yko4Rl64lZIkp6IEp6hJ26FJOmJKOEZeuJWSJKeiBKeoSduhSRD90QM2HiKq1QGx/u8UFZvfVN+/fKBSNXd4fT9Lw+WIf3OKKgyMj/fjSDf4yUJjHhyPFyAnrgVkqQnooRn6IlbIUl6Ikp4hp64FZKkJ6KEZ+iJWyFJeiJKeIaeuBWSDN0TMWDjKa5SGRzv60J5cc8Ruf+Zv6ZFv33VBXLNsKqCCyPz890I8j1eksiIJ8fDBeiJWyFJeiJKeIaeuBWSpCeihGfoiVshSXoiSniGnrgVkqQnooRn6IlbIcnQPREDNp7iKpXB8T4ulDfe+VAanmiWD1pPRKJjP3m2zBjbv1td342Z0MdLsox91Evm+XK8JFdPhJ70tAiwXixaepaeupElQU+Llp6lp25kSdDToqVn6akbWRL0tGjp2dA9dYHciQr3amtra/9aMb7KVqDQF4prNn3/V7tk36Fj7cbvviEP3/b30qtnDzaewKqr/sH/6jZZ6PXrPDDHAxcNjNEThAJj9AShwBg9QSgwRk8QCozRE4QCY/QEocAYPUEoMEZPEAqM0ROEAmOhe4IM3cbYeIorGMjxhb5QGp/dL881HY60zjytUt79nw/Kikd+klMv9DuQfM8vyVItdL2w0ZXkanX9LK5fsr70pKdFgPVi0dKz9NSNLAl6WrT0LD11I0uCnhYtPUtP3ciSCN3TYpEty8ZTXMFAji/khfLMKwfl33/3elrqzvEXyo/mzpQVK1aw8WSoH97xlLteDJRqtJDXQ7bBOZ66JKYAPU1capieKpEpQE8Tlxqmp0pkCtDTxKWG6akSmQL0NHGpYXqqRKZA6J4mjCxhNp7iCgZyfKEulKY335f5v9ktx0+0P815w2X95MbPngvtMeP7jqDQx0uyVAtVL92dI8dLcvW4x1OymvSkp02AP89sXlqanpqQ7X162ry0ND01Idv79LR5aWl6akK290P3tGl0TbPxFFcwkOMLcaEcfv8juefJXXLwaGukNHxAb/nuhEFS2aOCjScR8d3oSrJUC1Evuc6P4yW5emyUJKtJT3raBPjzzOalpempCdnep6fNS0vTUxOyvU9Pm5eWpqcmZHs/dE+bBhtPcb0SP3727NnS2NgomzdvltGjR6c/f9WqVTJ16tT0P+/cuVNqa2ulublZhg4dGv354sWLpb6+Pp2pq6uTRx99tMPnoCec9IXi7nD60bq9sn3/0egUqnv3lAVfrZU+vSqjf0bG892YCX08tBaQHLJ+yOegGY6HSmE5emJOaIqeqBSWoyfmhKboiUphOXpiTmiKnqgUlqMn5oSm6IlKYTl6Yk5oyrcnel7d5XjHU1zBGMdXVFTIypUrowZTZuNpy5YtMmbMGEk1m5YsWSLLli2TpqYmcY2qsWPHypQpU8Qdn/pCQvfngwcP7tCIspxa0oW7euub8uuXD0Sn4O5w+v6XB8uQfmekTwkZL/RGkO/5WepByyLrp32G5X2OZ9HSs/TUjSwJelq09Cw9dSNLgp4WLT1LT93IkqCnRUvP0lM3siToadHSs/TUjSwJ356Wc8uWZeMprmACx7sGUmbjyTWadu/eLUuXLk1/eipz7733yrx586K7mtwdTq4Z5e6Ocnc6rV27Nu+zSbJwX9xzRO5/5q/pc/n2VRfINcOqOpwbMp7vxkzo4+VdHFkORNaP4+EC9MStkCQ9ESU8Q0/cCknSE1HCM/TErZAkPRElPENP3ApJ0hNRwjP0xK2QZOieiEGuDBtPcQUTOL5z42nixIkybty4Lo/RuabTpk2butzxlHnnU76nk9SF8sY7H0rDE83yQeuJ6FTGfvJsmTG2f5fTQsYLvRHke3751ka245D143i4AD1xKyRJT0QJz9ATt0KS9ESU8Aw9cSskSU9ECc/QE7dCkvRElPAMPXErJBm6J2LAxlNcpQIfb2k8jRo1Kr3Hk3tMz93p5O6Amj59evRo3qxZszrcKYWeehIXims2ff9Xu2TfoWPRsBfV9JJ7vjRYevXswcZTloVg4wmtTmxPMPzT9GQS14M+yskEx7No6Vl66kaWBD0tWnqWnrqRJUFPi5aepaduZEnQ06KlZ+mpG1kS9LRo6dnQPXWB3Ane8RRXMIHjLY0nt7dT6uUeyct8uY3G3eN369evjzYit7zchRL3VXHJV6Ti/EvbP+ajY3Ji68Mi7x/K+2P/te7PpmP/uenvTPnO4dDHi4XDgylAAQpQgAIUoAAFKEABClCgaARWrFhRNOeinQgbT5qQh/c7N57cRuHu1XmPp9Rm4+49twG5e/TO7euUueG4e0wvtQeU5dTjdmifeeWg/PvvXk8Peef4C+WyQX26PQVkPN93BIU+nqUetCyyftpnWN7neBYtPUtP3ciSoKdFS8/SUzeyJOhp0dKz9NSNLAl6WrT0LD11I0uCnhYtPUtP3ciS8O1pObdsWTae4gomcHznxlOub7VLDeeOyfzWO/fnce94yrdj2vTm+zL/N7vl+Im26PRuuKyf3PjZc3PKIBdK6I0g3/NLoFTTH4GsH8fDBeiJWyFJeiJKeIaeuBWSpCeihGfoiVshSXoiSniGnrgVkqQnooRn6IlbIcnQPRGDXBk2nuIK5nl8c3Nzeq+mzI/IbCbNmTMn/VZbW3tTx73cXU1uT6fMx+5cI8q9fO/xdPj9j+SeJ3fJwaOt0fjDB/SW704YJJU92s+nuxdyYfpuzIQ+Xp6lmvUwZP04Hi5AT9wKSdITUcIz9MStkCQ9ESU8Q0/cCknSE1HCM/TErZAkPRElPENP3ApJhu6JGOTKsPEUVzCQ47NdKHes+osceLe9oZTPq9/He8oDUz6Rd+Mi9EaQ7/nls4bdHRP6D1bOL8lq4ebwyWrSk542Af48s3lpaXpqQrb36Wnz0tL01IRs79PT5qWl6akJ2d737Wk7u65pNp7iCgZyfLbCnfbwK7Fnt/yWS9h46kaRjSe8vHz/YOV4+NogSXoiSniGnrgVkqQnooRn6IlbIUl6Ikp4hp64FZKkJ6KEZ+iJWyFJeiJK/jJsPPmzLuqRsl2YM3/2qhw9djzv8+59eqU89M2L2Xhi4ynvGkodyH9xxCbs8AH0pKdFgPVi0dKz9NSNLAl6WrT0LD11I0uCnhYtPUtP3ciSoKdFS8+G7qkL5E6w8RRXMJDj87lQ3DfZPbbtLRn/qSp1M/HOTMh4vu8ICn28JEsVWT+OhwvQE7dCkvRElPAMPXErJElPRAnP0BO3QpL0RJTwDD1xKyRJT0QJz9ATt0KSoXsiBrkybDzFFQzk+GK8UEJvBPmeX5KlWoz1wvnhAlw/3ApJ0hNRwjP0xK2QJD0RJTyhrr9XAAAgAElEQVRDT9wKSdITUcIz9MStkCQ9ESU8Q0/cCkn69kTOiY2nuEplcLzvwkXG892YCX28JMsYWT+OhwvQE7dCkvRElPAMPXErJElPRAnP0BO3QpL0RJTwDD1xKyRJT0QJz9ATt0KSoXsiBmw8xVUqg+OL8UIJvRHke35JlnEx1gvnhwtw/XArJElPRAnP0BO3QpL0RJTwDD1xKyRJT0QJz9ATt0KS9ESU8Aw9cSsk6dsTOSc2nuIqlcHxvgsXGc93Yyb08ZIsY2T9OB4uQE/cCknSE1HCM/TErZAkPRElPENP3ApJ0hNRwjP0xK2QJD0RJTxDT9wKSYbuiRiw8RRXqQyOL8YLJfRGkO/5JVnGxVgvnB8uwPXDrZAkPRElPENP3ApJ0hNRwjP0xK2QJD0RJTxDT9wKSdITUcIz9MStkKRvT+Sc2HiKq1QGx/suXGQ8342Z0MdLsoyR9eN4uAA9cSskSU9ECc/QE7dCkvRElPAMPXErJElPRAnP0BO3QpL0RJTwDD1xKyQZuidiwMZTXKUyOL4YL5TQG0G+55dkGRdjvXB+uADXD7dCkvRElPAMPXErJElPRAnP0BO3QpL0RJTwDD1xKyRJT0QJz9ATt0KSvj2Rc2LjKa5SGRzvu3CR8Xw3ZkIfL8kyRtaP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+kUHL9lyxYZM2ZMeuTNmzfL6NGjo3+uqKiI/v+sWbNk6dKl6czEiRNl+vTpMmXKFPMZIxdK6I2Z0OdnLoocByD1wvFwAXriVkiSnogSnqEnboUk6Yko4Rl64lZIkp6IEp6hJ26FJOmJKOEZeuJWSDJ0T8QgV6bCvdra2trifhCPT06gublZhg4dKqlm06pVq2Tq1KnilmnJkiXRQPX19VJXVyfr16+X2tra6M93797doRFlOSPkQgm9MRP6/Cz1oGWRetE+w/I+x7No6Vl66kaWBD0tWnqWnrqRJUFPi5aepaduZEnQ06KlZ+mpG1kS9LRo6Vl66kaWhG9Py7lly7LxFFewAMe7RtOjjz4qa9euTX+6azLde++9smnTJhk7dmx0V5O7w8nd8fTaa69Fdzo1NTXlfTZI4YbemAl9fnkXR5YDkXrheLgAPXErJElPRAnP0BO3QpL0RJTwDD1xKyRJT0QJz9ATt0KS9ESU8Aw9cSskGbonYpArw8ZTXMECHD979uzoUzs/Rjdu3Lj0aJl3PI0fPz5951O+p4NcKKE3ZkKfX761ke04pF44Hi5AT9wKSdITUcIz9MStkCQ9ESU8Q0/cCknSE1HCM/TErZAkPRElPENP3ApJhu6JGLDxFFfJ8/G5Gk+u4ZTa42nx4sXR43XuDih3h9S6detkwoQJHe6UQk8duVBCb8yEPj+0FpAcUi/I56AZjodKYTl6Yk5oip6oFJajJ+aEpuiJSmE5emJOaIqeqBSWoyfmhKboiUphOXpiTmjKtyd6Xt3leMdTXMECHK81nlJDukfyUo/euf/v7pByj9/NmzcvvRE5enpuM/Nzzz0XjTNHAQpQgAIUoAAFKEABClCAAhSgwCkQePPNN81/5z8Fp5keko2nU6nfzdhuo/ANGzZ02ePJ3dWU+mY7twG5e8TO7euUueG4a1ql9oAqwqnxlChAAQpQgAIUoAAFKEABClCAAhQoIwE2nopwsXN9q13qdN1m46lGVOrOpzh3PBUhA0+JAhSgAAUoQAEKUIACFKAABShAgRIXYOOpSBfQNZOmTp2aPrudO3dKbW1t9M/urqbBgweL2+8psxHlMvnu8VSkDDwtClCAAhSgAAUoQAEKUIACFKAABUpYgI2nEl48njoFKEABClCAAhSgAAUoQAEKUIACFChmATaeinl1eG4UoAAFKEABClCAAhSgAAUoQAEKUKCEBdh4KuHF46lTgAIUoAAFKEABClCAAhSgAAUoQIFiFmDjqZhXh+dGAQpQgAIUoAAFKEABClCAAhSgAAVKWICNpxJePJ46BShAAQpQgAIUoAAFKEABClCAAhQoZgE2nop5dXhuFKAABShAAQpQgAIUoAAFKEABClCghAXYeCrhxeOpU4ACFKAABShAAQpQgAIUoAAFKECBYhZg46mYV4fnRgEKUIACFKAABShAAQpQgAIUoAAFSliAjacSXjyeOgUoQAEKUIACFKAABShAAQpQgAIUKGYBNp6KeXWK9NxWrVolTz75pOzcuVO2bduWPsuRI0fK5z73OfnGN74ho0ePTuzsOR49LcXEemG9FHO9IOfmanjgwIGJ/hzNNS7HQ1YFz9ATt0KS9ESU8Aw9cSskuWTJErnxxhultrYWicfOcLzYhB0+gJ70tAiEXi8Wi3yybDzlo1bGx8yePVsaGxsjgQkTJnSRWLduXfRnK1eulClTpsSW4nj0tBQR64X1Usz1gp7bxIkTZdy4cVJfX48eEivH8WLxdTmYnvS0CLBeMK0tW7bI9OnTo//o6V6TJ0+Wu+66S0aMGNHhA5LyfOihh6LPP3TokFRVVUW/086fP19qamo6jFdRUSGbN2+O/R8KOF47Kz2x64H1wnrBKqW4Umw8Fdd6FPXZvPzyy/LpT39aFi9e3O1fiFpaWuSee+6JmlPul4M4/wWI44nQE78kWC+sF7xaRHzXi+XckvqLEzomx0OlsBw9MSc0RU9UCsuVomdzc7O4u+pdE8j9R0/3u1HqjvvO/6EzifmtWbNGJk2aFDWcRo0aJU1NTdHvtO6fN27c2KHZlUSjhOOdbB7SU7+OWS+sF71KijPBxlNxrktRnpW7vfCxxx6TrVu3qudXV1cn3/3ud2XmzJlqtrsAxzspQ0+9jFgvrBe9Sk4mTkW9zJkzBz7FXA1+5EPc/DjeSSl65q4a1ktHH9ZLcdWLu7vj1ltvlZdeeind9HHNKHeXs7vTftasWbJ06dLopJNoPLm7m1xj6/nnn0/f4ZR5x1VmsyuJRgnHO/mUBD31f8OzXlgvepUUZ4KNp+Jcl6I8K/eL6YYNG2Tt2rXq+SXxL36Od5KZnmrJCeuF9aJXScfGk8+fZ6n/QukeD/nMZz6T81SXLVsmM2bMiPWoHcc7SUxP/cpgvbBe9Co5mfBdL7n+/Z5qmqaaT0n8vtTdZ7g7rW677TZZvXp1ekuJJBolHI+eluuP9cJ6sdRLMWXZeCqm1Sjyc0n9opH5X5yynXLqEZa4+zxxvHZdemIXBuuF9YJVSnvKd724Md0vi2effba4zX1zvZL4ixPHS7YRS096Wn6+sF6SrRd3x9PDDz/c7R337mfq1KlTozuf3J1QcffIc3eUDB06VBYsWJB12VP7Sbrfc924cfd44njt+8fSE/spw3phvWCVUnwpNp6Kb02K+ozct9a524/dv9zdho6f+tSn0uf7pz/9KWqSuF8AqqurO9yinO+kOB49LbXDemG9FHO9pJrI2v53STWeOF57NdATuypYL6wXrFI6/kcOHz/PXDPJNYJyjZVqPrmzi/uopPusefPmRXs7dffK/DKTuI0njifRY5OpLy+iZ+4rkfXCerH8rC6mLBtPxbQaJXAu7jbj++67L/qXg9vkMdvLPUqycOHCWBuLpz6X47V/cws9sYuD9cJ6wSqlPeW7XtyY7k6ryy+/vMs3I2Wet2sA9OnTJ5GfoRyv/a5RemJXBuuF9YJVSnvKZ700NDTIpZdemvMbk921fvXVV8sPf/jDWHuMph6py/ateZk+qWaX9iSAZsrx2oXoqVXKyd9d3COfrM/2Ox15/WF1UwwpNp6KYRVK9Bzcv+CPHDnS4exHjx5dsNlwvGRp6UlPiwDrxaLFLAUoQAEKUIACFKAABSiQEmDjibUQhID7ryQDBw6UQja+Ov9XLp/jBbFIRTQJ1ksRLUYJnIrvevFN4nt+vsfz7Rn6eL7Xz/d4oa+f7/mFvn5uc/Mbb7wxkTtUkbXxPR5yTszgAr7Xz/d4uASTiEBo68fGE7LqzJgFkvpFI/Pra91JuMfOst1amtQeHr7HQ2GT8gx9PN/r53u80NfP9/xCXz/f8/M9nu96CX083+vne7zQ18/3/EJfP7ehuft9020rUVVVFT3iN3/+/C6PSSfxrXZu7XyPh9aL77/4lup4vtfP93isl3aBpOqzWNcPXed8c2w85StXpsf5/EXDbSY5cuTI6F/6EyZMiPZjcRubu1fnb8xLovHkezw3D5+eoY/ne/18jxf6+vmeX+jr53t+vsfzXS+hj+d7/XyPF/r6+Z5f6OuX+tZT13AaNWpUtMm429jc/fPGjRujL9dJvZJoPPke71Q0unz/RdvneL7Xz/d4rJeTf+kv1eu9WNoWbDwVy0qUwHn4/kXD/Uvj1ltv7bBpnDsH980X69ati75Zb+nSpZFcEo0n3+P59gx9PN/r53u80NfP9/xCXz/f8/M9nu96CX083+vne7zQ18/3/EJfP3d3k/sPnc8//3z6DqfM/1CY+R8/k/iLqO/xfDcuQh/P9/r5Hi/09fM9P9/rV0wtBjaeimk1ivxcfP+i4W5n3LBhg6xdu7aLjHtvzpw56eZTEo0n3+P59gx9PN/r53u80NfP9/xCXz/f8/M9nu96CX083+vne7zQ18/3/EJfv+5+p0x9+9zq1avTd94n0XjyPZ7vv/iGPp7v9fM9Xujr53t+vtevmNoLbDwV02oU+bmcil80Hn74Ydm6dWtWmdTXrro7n9x/7Rs3bpzU19fnreh+cfM5nm/P0MfzvX6+xwt9/XzPL/T18z0/3+P5rpfQx/O9fr7HC339fM8v9PVzfxEdOnSoLFiwIOvvlO7O+8bGxqj55L7OffPmzbG+3Mb3eL7/4hv6eL7Xz/d4oa+f7/n5Xr+8/2JcgAPZeCoAaqgf6fsXDddMcv/id8/V19bW5mw+uTcXL14cq/HkezzfnqGP53v9fI8X+vr5nl/o6+d7fr7H810voY/ne/18jxf6+vmeX+jr5/7D5rx586K9nbp7pZpP7v24jSff4/n+i2/o4/leP9/jhb5+vufne/2KqS/BxlMxrUaRn4vvXzQcR0NDg1x66aXRt4l093r55Zfl6quvlh/+8Icyc+bMWIo+x/PtGfp4rBeR1F2ApdiI9V2fvusl9PmF7ul7/XyP53v9fI/n2zP08UJfv9Qjddm+RTnzl8zUv3NfeumlDhuOW38R9T2e77/4hj6e7/XzPV7o6+d7fr7Xz/rzqJB5Np4KqRvgZ/tszATI12VKvj1DHM/9AHevmpoaLyXje7zMSYW4fqdyfl4KJmMQ3+vne36+x/PtGeJ4vn+e+R7vVP58CbFefF/jp3L9TuVcCz2277/4hjqeazB390RGIdbQ93ipOYS6fqdqfoWojVL5TDaeSmWlTuF5+v5FkeMlu9ihe7q9LRYtWhTdFfelL31Jrr/++mQBO32a7/FCXz/OL9lypSc9LQK+f575Ho/Xg6Ua9Gzonr7/Ys/x9JqzJHx7ur2B3OOYkydPln/8x3+MddcbMk/f4/n25HhIFZR2ho2n0l4/L2fv+xdFjpfssobu6f5F9cgjj4j7lhm3H1hVVVVBm1C+xwt9/Tg/Xu8WAdaLRUvP+v555ns81oteA5ZE6J6+/2LP8SzVp2d9e27ZskVWrFgRbXNw6NChaF/aQjahfI/n25Pj6TVe6gk2nkp9BT2cv+9fFDlesosaumemltvvy22y6uuXAB/jhb5+nB+vd4sA68WiZcv6+Hnm++c168VWA1o6dE/ff7HneFrF2d737Zl5dmvWrJH/+I//iP4jqHuNHDlSbrnlFrn22msL8jiej/F8e3I8W72XYpqNp1JctVN4ziH+Yur7F2GO5+eWZPcv5d/85jddmlA333xzwX4JKPR4vP6S/eFHT3paBEKvl85/iSr0zzPf44W+fpyf5WrWsz7+Yh9646Kc5peaq3sc9ZlnnpEnn3yySxPqxhtvTHw/Ul/j8XrQf2ZYEr49LedWyCwbT4XUDfyzQ/yLve9fhDneZClUIyj0X3h4/SX7A5ae9LQIhF4v/PlpqQY9G3q9hDw/X3+xD71xUS7zy/xpkKqdH//4x7Jt27boLfco3g033BDdCZX0l+L4GI/XQ7JfZOTbU/+3VWETbDwV1rdsPt1355bjJVtaoXtqv/Dcf//9Mnr06GRRRaS7f6EkPV7o68f5JVua9KRnPgK+fp75/nnN6yGfauj+mJA9ffzFPvTGRTnNL3Ou7jFVdyfUww8/3KEJtXDhwoLche9jPF4PhWlC+WpUJvuTH/s0Np4wJ6ZAgVB/MfX9izDHK0wjqLtfeNxz+DNnzgSrPL9Y5r+gCzUer7/81qa7o+hJT4tA6PXCn5+WatCzoddL6PPz8Rf70BsX5TS/znN9/PHHZdmyZfKLX/zi/2/vbF6uqr44fvoDJBNHJSG9DAIj0XJgNUiofmhIg4w0CaHozQg0tKwcWVmIBYFlUiCRBr1MRKkc6CAQKoqgwkEGotFIyugP6Mf3yHo6nufc83LP2uve+9zPmWTPPWevvT977XX2WXvttZOfhiddTS2P8dBs87vcEc2zS9363IvjqQ89nq0l4PmhrQF45ZVX1oalespTWadPn66NgplkeW1U17N94yivTZ2GvUcJEufNm5d8MlFXv0nuv+jx3qaf4dmG0qV7sJ//RTtq5TKVo3mUjqD22tD9Tuxnv4UQ7Kfv+FPurFtuuaVWkT0/7FXWP//8UytzkuW1sQie7RtHeW3qNMw99u69+uqrk0RRta3TJPdf9HhvwzSaZ5s6DXsPjqdhyfFcKAEd4fv8888n3RtdbJDkffrpp9l3330X0s5oeSGNmjIheuFv3rx5Jpmkmn/VVVdlTz31VLZ161bXvfw6te+nn37KXn311UrKDz30UPbMM8+4bR+Mlhc93jXR+Oqrr/J8Y1U5F1566aXs5ptvzsR1Eq9ontH2LFreJOrAuNcZ++lnr6PH+1y3nzri/dtvv83t/3333ZetXr066XCSvOXLlw98v3sLj5bnXX/KyzKNQS1wWB4pMbn++uuzbdu2uUfz182H5CB5+umns0OHDrnNeaPlRY93bU0+f/78wH5Sfd54441G5/ekjAMcT5PSU2NYT00UFbr5999/V9Zu5cqVbh++5u2VM0iGVR/0KScB7733XrZnz57szJkzIeRTy9NLaenSpdn+/ftz42YT07rGydBt377drf0p9aVNe8oN8W7fbbfdluumHE2LFy/OxZ09ezZ79913s3vvvTf78ssv3ViqvSdOnBhYpl5Uq1atcuu/aHnR4930R3Zl9+7dsyYA3jylCCnHQ1nRonmmtmfl9qWWh/2cbbqwn+3NOfbT930UbT8VgffFF1/ki0q//fZb/kGvBNEPPvhgko9BzW0XLFiQvfPOO+2VrMedqeXJPj/55JPZjz/+mPPS+1QLPXXX119/7fb9IDn2DhwkU6fNXXfddUNRbNOecsGe7VPbbr311lyE5p/aHaJLc0Rx9rbVTfOhK664IvNsX7S86PFu+iO7cvDgwVl6781zKCV3fAjHkyPMaSpKH00aLEXvern95uTw5mL7Xk+ePJlPBCyqxPt0NDkSFP2gl/+wL6QubU8pz1Yhnn322Xy1Tob11KlTtdXzdBym1pc27Sk31rN9WrFYs2bNzMSqKMs+Wm3S1UUnqhwIf/zxR3b48OE8Gk9JysvXL7/8kk/yPMaf9CZSXhWbiPFuETMag+YoLK4wNU18uvZp6vFQV58InpKf0p5VtS+lPOznbOLYz+ZRj/28tD1tLtlPi+6yRVCLKpHjwuuEMnMkpIiWHvSOleMilTzNj95+++2ZubQiqM+dO1c7gPo4gsoFq8/uuuuu7K+//hoos8/8rE17yoI926eIIH0LffPNN7N0UE6/HTt2ZH/++WezwWq4Qxy1BXTLli35+33Dhg2zntDcVHOoPjyt0Gh5Vc2PGO+yj/Pnz88uXryYOwo1Dnft2jXTlzieeqsuBcwFAjK069evz44dO5Y87LiOlz7gZGzlUHn88cfdIjzUPnme61ZlPFcRouVF6+C46EuqdjetaOslvW7dut762TayS5NIRVj1nQhHy2vqn1Tjvdh/cmJqYiWn+osvvphvk3z44YddI8jGZTyk4hltz6LlNemp9+/joi/e7bLysJ8+9rqpf1KN92m1n+bE14f9kSNH3CJ05Eg4fvx47cKuZ0RJtLwmPfX+XVu/xDMiibd33duUV+fY1ZhfuHChSwRS28guOU48ovWi5TWxTjXei/2nd730VZdF3+N4auoZfp8KAk0TxdQQyqelKOrpo48+cnOCtYmg8VzxjZaXun/K5Y9aX1K3tynHjNeKb5sVdM+k5tHyBvVT6vFepZ/62+uvv55XSdsePB3box4PqXlG27NoeantCfbzcgLYz34al3q8T5v9LJ82pagnOTa8IuPbRNB4RsxEy+unzd2f9rIf3SXHPNGUo8vLcdEmAskzqXm0vEG9lXq8l/VT9nrnzp155JgWkbUI6ulojtHKwVLYajfqHphQ+Qqd3bhxY/brr7/2jqpoi2DQ0ZL333//xCb9bdv2FPfJqH/yySfZ999/X1n8pk2b3LhG60v0h2jddjr7zTM6UDx//vnn3hFUbfUqWp7qFTneBzmCVAdFPSmM3TPCMXo8RPNsq1eTfB/20y+HI/bTfyRgP32Z2ni3PE+WZ1Tbje644w5fYVNQmt6BR48ezd/zVZdnMmVFdGme65lns66Loh15luNw0FY7pV64cOGC27ea5ktLlixxW+hvUvdoebnbwKcAABX8SURBVKpP5Hgf5BgtRt/jeGrSEn6fCgIaLFrhKe5FTdVwS06o8uUBfu6557K7777bzZCmqve4liuP+o033pjveVfia53YoqiOG264If+3VvCUP8hzQhWpL01bxEyHPE8ps7DgquTikhd1QuK46lyXeo3beNckZNGiRa72JnI8jBvPLrowjvdiPy+9g7Gf46idWTZu433S7af0XA4nXUoq/sgjj4R9dI+nhvWrlT6o77zzzjw/64oVK/KUFpojKTWA/i3Gr732mlsEmdnrqoND+rWk+ummLWKac3s61qx9qk1VcnEtng06ATlF+ye9zHEb7xovnt9io+4fIp5G3QMTKl8e/b1799buQfeMEJA8nZ4nZ5NXOHMT+sgVbdWlGF1hdbNVNW/nniUctIi1osfdojEU3unFOlpfBvWtHdmt31Unz0tlv/nmm3l4bDGJpSZR+/btc3VaWL2LJ7VoMqMTY1JM8qMjyEYx3m0M6qROXSl5Ro+HUfDEfmI/u9hX7KdfBNkoxvtctp9ayLr22mtDFzsjI4LUd8XoChu3WoD03GJu5erDXomULQKpuBXM8k15LtRZ8m2dSDjoiogo0XztnnvuybZt2zbr5NwutrLq3kHfD3JEpXI6FeeFOtxJjsMUTpLoCLJRjHcbg3boU0qefXWt7/M4nvoSnNLnoz9Eoz+0o1e0i/LkqFi2bFne5B9++CFfafNKFm0cy1uLyqGeSob92GOPub0cR6UvVcPTWHsmAy3Lsb3pKVcpylFd5uhtyjc1jMkaRQRZsZ7SH8/cVVUMInmOajxEOSqxn9jPYeyMPYP97ENv9rPYTx+eUR/a0RFBRXlyCi1evDgHZif3eSWLtl4ozzeLjidLhu1xKprJi3Zc1GmbWK9duzZpmpKI8V6O6jLHXVO+qWFGYnQEWbGO0sfTp09nnrmrqhhE8hymDzyfwfHkSZOykhKI/DCMjggyeSdPnsyjVoqX5b/4+OOP3bY2SN77778/s/1LpyjouFWLAvI6hS2pQvQo3DvZpCXhrnM0eU4GTCfkbNLKSPHUtQjHmqFPHUG2efPmmS0OkqkIwBRHPo8Lzx4q3fgo9hP72agkLW/AfrYE1XAb9tOHY0QpkR+G0RFBkqdooKqTcG3bpn73ioCXPEVTWSSOUjxYFJDnKWwRejGMDK9k3yZbc8s6x4i388S+V3Rynfqy2B5zYv7777/DoOn0TMoIMs0JtfiunR92SWdTRKuNC89O8HvcjOOpBzwejSMQ/WEYHRHUdMpViom+jKhNJuy4bu0F16X99Z7JsOM0pVmSvRj379/vFtFl/ffss8/mSb/LiRflyLMXmMd++3JUU1k/vPWljmoqR5cxq8qZpW1wnolCx4lnswZ3vwP7+b9s1apVbsn4NeHFfmI/u4/E2U9gPz0opi0j+sMwOiKoab7g7SjRfPPll1/Ozpw5k3ecFj71txdeeGEmyt8zGXZa7ehWui0AeUZ0WZTRzTffnJ07d24mTYBqpneVdkxY+gePeX05qqmsH976Ukc4RQSZMZPcqpxZnmlkJGOceHbT5uHuxvE0HDeeKmT9jzgVLfrDMDoiqM542sTUVhe8lE/73vWisgSxevkrP5EZW8nzuqK3FhWTq1a1IcXWxeeff/4yUeYcMUeXXvjnz5/PdMJI39XDNo7RdevWuX1oN+lB08S16fny78pvsWbNmqxqclZ3AlZXOXb/KHhG5kDCft6YYT/bjw7s520Z9rO9vsx1+xn9YRgdEVS38Gnzl75zlqI2WaTfjh078gh//b8Y2+KcZ3S/5EZvtSsmp64aRSm2Liope/Eqpl44cOBAdvDgwezw4cPZ8ePHZxx+7Uf45Xe2cYxG5MyyWnk7uiwn2KBTAqW32iHidY0bT692DSoHx1NqwnO0/OgcHtETm1GsaMvxI7mHDh2aSUQtzjt37sz/7hnhMUgtJU+XkgR6XtE5guS4ePvtty9rwvz58/PcWVdeeWX2wAMPuLbR2mcv26KzSRFQypVgyTKLYeXDMi47ZoovLnPMeKxstalfygiyQTrvvRU0mif20z+iEvvpd8oc9nNpWMQv9rPNW+bye6LtZ/SHYXREkDl+lPi6mIha807lHI1ywkqe13a+osZE5wiy75ViHdQu5c5SknrP00AlQ+1T9JicSpJj81FFjSkNw/Lly/N+te+avtFWZcdM0fFjixZREWupIsgGRUin2Ao6Tjy7W+PuT+B46s6MJ7JLx/XK6xt1Klr0h6E6OWVEUJMjpqxkitDxPr56HBQ5ZY6LyPZVrRjaZFX1OHHixIzj0Cs6SM4XrUJqEqMJhxxammAoak3bgDxPhRlFBETRWVfuSy+GxXKjeWI/h4+oxH5e0lzs5/BWPnq8K9J10JUiAhf76XeqZPSHYeqIoCZHTFlPFb2tCJpy/tHhR994PJkyR1BkC6vmQ+YMeuWVVy7bZu4RHWRb0RYsWJA7JpWaQ1FcujT/9EgnUeQ3iggyc9ZV9aMHw2K50TwjdXMAvyuu+DciC9ioW4p8VwJtIpA8T0VT5SMnioNgeUUEtdl6Vq7DypV+xy2rbEXGyKEgo1d1bdq0yX1lpkqOV44LMb3pppvySCZLplin9J6npInjnj17Lgthtsimv//+O4njadDx45oA7Nq1yzWiKzoCom47XaqIrkie2M9+EZXYz/8sG/ZzuKlN5HjHfvq+j6Lt57h8GHpFBLXZelYeVYoS94xG0pj48MMPs4sXL1YO4ChHl0eOIJtv2uEydthMnWXyPCVNjhk5gSw9RjGySSkgitE7Xk4TyZCDSadu26XDX5Sna/v27cMZ5QFPRUeQ2Xx+0FY7LSJ4R3RF8nTtnCEKI+JpCGg8ciniKfpUtMiJ4lzv42LCQa1mjdLxJNl9I1hsu0JxX3s559KgPlX7i9sbh+l747lixYr8Jf/DDz/kL2TlKtDe+m+//TbTiYW6li7138ZhzkPPieEwHDyfsVXZquTiihDwjOgq1zs1T+ynp6bEl4X9/I859jNe/9pIxH765jicpg/DNvrV5x7bwSBHheZMVVeU40my+zpjyqkWukSUeUQHGU+bKynaUdHwR44cydauXZtHwCttwWeffZbnGPV2mmgxcNGiRa6LnX30q++ztpijcqqSi3v0WV0d5xrPcltxPPXV0Cl9fhQ5kIqoU38YSta4RASlUDG9KF9//fU8meOonRUeOS70ovjggw9mTvNQ35WTLVZxVDSSwoQ9TrjTy1+n2umFrxe98iUo7FiTK/3bVob0/7ZFtU/fqo2K2rL+M31V+Y8++mjSflWfeUaMVXEY5GhWaPe+ffsmepKD/cyyqIjKPmNs0LPYz0tksJ/DaRf2czhu9tSo7WfEh+G4RAT166nqp+WY0dV3wc+jbh45gmy+qXmXIu7Vd8rt2XTZAmXfnEuSY+8knV5ni8maA2uRTpclbvc6Ebi4w0Dlm77edddd7jlUixwtuswzYqyqnwY5muWIKuZBa+pjfp9NAMcTWjE0gZQ5kBQKrGSxdnKAjNzvv/8esvVLQEaxoh19ylUx79DQStDywegcQS2rld/WN9qqTlbRQWrh7R4h6zbxtmTmxeNfrT4ezq3yC3/z5s2zQqv1It66dWtSR5DGxj///JNZKHuX/q26dxy2amE/fbfyYj+/TDoGB4057Gc7a2R5e8pbU7Cf7fiV70ppP23uqXe2Lv1XER1e75+mFo8iIkgyjx49OjD1gmcEUkqbUcU2OkdQU/8Wf+8bbVUnyxykukfRTro8Dtax7zObY5q+asFVC69ezq1i29QWpW8xB5p+k7xt27ZlTzzxRBfkne/1XigYh62unSE4PoDjyREmRV1Kdqqr76lo5T38dce9puAevaIdfUqLOSq0/SsiYWR0josuOqG6XXPNNSEcutSr7l7pZzF5rOmrJgK6brzR//h45VjTS79q61uKiYYXq6pyuianVvsiInSwn8P1OvbT95TOLr2A/WxHC/vp62iuou5lP8uOkWhHSXREkEWd29Y3i5TRPF7/tgTSXtHxFh1elUOn3Wjqdld0jqAutdOirIczqIvMvvdKP4vJt01ftZ3PdEkOKC99KS6sVm19sxQbfdsV9XyXrZg2Jj0dv1HtHCQHx9Ooe2CC5Ecmb5ZHeP369Xnyuttvvz1fiVFOl7feemsgMc/Qy2hHV/QpgYJoqxZKBlh16WM7wik1QUOgtqrRERdFx5MSmWtyaCHA3hPl8qmSRRB1icD79K0+IrRKp+08VZd3sn0xmz9//mXb+OyYaX00WuLOYduE/RyWXPNz2M9mRuN+B/bzR9f3LfZz3tA8FfGk+ZHmRnrPbNmyJT/cZsOGDQOHkR1s4jHOvN/fTXVSRJCSfMtxoKsYhaPIMp2a651TUYxV5rp16yqrZ9vWmurO75cIREesmePJou+PHTuWrV69epb+ePRP+VTJYpn27rfdMR7yVIbaZVFiVWV67Fywcm3hrJyYXe9EbV3U3FNjdK5cOJ7mSk8mbscokjd38Qqr+Z5e7+iIoOhTWsSriW9fnpEf2onVv7H46IgLc/bIMauVJW3fKK4w2Yl6XiHITY5YTco1gfQ6zcQcPsWw6nIneOTlsjI1adu4cWNl7i2PU8Own41DqNcN2M8sec61Xh3U8DD2E/tZpyLR9lPzP+Vl1Du17WXb3tveX3dfdERQ2dFVdDxpbC5cuDDzyENkbW7Dtw/PUZ8y56EDXcqIjlgzZ48cJVoAVV6pM2fO5FUunqjntXBd54g1/eyjL2XW5vBRuwZdnuNBjrXvv/9+xvFblOlx6mIXXYq4F8dTBOU5IGNUyZvtBXL48OHGiCfPFSd1WWREUPQpVxZRJueSVvSqrj48oyeKox5io4i40MtKidEViltcEUkR6lze2lfm7b1Ca/pZXEVL2cdNjrW+7cN+zu49z4hK7Od/fD1OmUs51qrKxn7+77Ijz/vyx35eItg3+b0+ov/4449WEU/e+Z8iI4IUTaF8ORYxXVy4SvFhbxFlmrcod1bV1YfnqE+Z6zt+uz4fHbEmnXj44YfzbZjSm88//3wmulDsDxw4MOOI6tqWqvvLW/vK93jnyZJ+Ksqv2C6Pdgwqo2l+6d2+lG1pUzaOpzaUuKcXgaZB1aZwOyXCK6KijczUEUHFOkSf0tLkSGjDp+6eUX1o9633sM+PIuJiUF2lS0rE7bXaJDl12+nsN08nUZMjaNh+GvScfahVrWLZ6tfu3buTJ7EcNOlatWpVr2gy7Odrmbd+Fre6eusj9vNyR4wiKpVY1iuCs66/sJ/dtXmu20+9j5YsWTKzlag7oW5PpI4IKtdG/ffyyy/POAuKWw3t5LULFy70zt1qcpscCd1ozb57HE6Z69uGLs9HR6zV1a182nKXdgy6VwsTe/bsyapygtnBRd762XfO1aXd5uiqal+dbe0iY5zuxfE0Tr0xR+syiclHU0cEVXV1ylNayvKiQ7m7qLaHo7KLPI97oyMuPOrctQxzxFYlF9eRvZ45IOq2vnWtd5v7i1v7lCtr2bJl+WNnz57NIx91eZ8S2KZeugf72Y4U9vMSJ+xnO32Jvgv7+aub46JL302i/UwdEVTmZycu7tixI1+wKm91//jjj11zzMhWaxujvVu79GfqeycxuiQ6Yi11H1Tppw7M0VWVXFwpJyxaz6NudVvfPMovl2GLm/q7+nLx4sX5Leb0nbTDe5oY4XhqIsTvU0kgdURQW6hep7RUydNEWKdO7Nq1ayQTwkEMJnGiGB2x1lZ/PO+TLr755pvZu+++m+/pt0uOmn379rnrULR+qn07d+7MJ8Pl9tmE3JPnXC4L+zm63sV+jo59nWTs5y3j2TFjWKvUEUFtm6x5jdfJZEWZltNtVFHEde2fxFPmoiPW2uqP533SRTmYlM/ULqWZkCPK0+mkskehn3I+aTyU2ydH1Lh9o/XtVxxPfQny/JwkMM4RQR7A9aLau3dvVpe8uW9ycY96TlIZkREXo+ail6S28/XJw1DXBvRz1D3cTz720/ewi369MRlPYz/9+gn76cdyFCWNc0SQBw87pawuebtnsmiPOo9zGdERa6NmoTym8+YNf2plU/3RzyZC/X7H8dSPH0/PYQLREReRKGW4T506VSvS+7j6yPaNi6yUEWvj0sYU9UA/U1CNLRP7uTKZYza2J0cnDfs5HHvs53DcxuWpUURcRLZdjtFz587VivQ8rj6ybeMkK1XE2ji1MUVd0M8UVP8rE8dTWr6UPqEEWDGc0I6j2hCAwMgJYD9H3gVUAAIQmFACRFxMaMdRbQhAoJEAjqdGRNwwjQRYMZzGXqfNEICABwHspwdFyoAABKaRABEX09jrtBkC00EAx9N09DOthAAEIAABCEAAAhCAAAQgAAEIQAAC4QRwPIUjRyAEIAABCEAAAhCAAAQgAAEIQAACEJgOAjiepqOfaSUEIAABCEAAAhCAAAQgAAEIQAACEAgngOMpHDkCIQABCEAAAhCAAAQgAAEIQAACEIDAdBDA8TQd/UwrIQABCEAAAhCAAAQgAAEIQAACEIBAOAEcT+HIEQgBCEAAAhCAAAQgAAEIQAACEIAABKaDAI6n6ehnWgkBCEAAAhCAAAQgAAEIQAACEIAABMIJ4HgKR45ACEAAAhCAAAQgAAEIQAACEIAABCAwHQRwPE1HP9NKCEAAAhCAAAQgAAEIQAACEIAABCAQTgDHUzhyBEIAAhCAAAQgAAEIQAACEIAABCAAgekggONpOvqZVkIAAhCAAAQgAAEIQAACEIAABCAAgXACOJ7CkSMQAhCAAAQgAAEIQAACEIAABCAAAQhMBwEcT9PRz7QSAhCAAAQgAAEIQAACEIAABCAAAQiEE8DxFI4cgRCAAAQgAAEIQAACEIAABCAAAQhAYDoI4Hiajn6mlRCAAAQgAAEIQAACEIAABCAAAQhAIJwAjqdw5AiEAAQgAAEIQAACEIAABCAAAQhAAALTQQDH03T0M62EAAQgAAEIQAACEIAABCAAAQhAAALhBHA8hSNHIAQgAAEIQAACEIAABCAAAQhAAAIQmA4COJ6mo59pJQQgAAEIQAACEIAABCAAAQhAAAIQCCeA4ykcOQIhAAEIQAACEIAABCAAAQhAAAIQgMB0EMDxNB39TCshAAEIQAACEIAABCAAAQhAAAIQgEA4ARxP4cgRCAEIQAACEIAABCAAAQhAAAIQgAAEpoMAjqfp6GdaCQEIQAACEIAABCAAAQhAAAIQgAAEwgngeApHjkAIQAACEIAABCAAAQhAAAIQgAAEIDAdBHA8TUc/00oIQAACEIAABCAAAQhAAAIQgAAEIBBOAMdTOHIEQgACEIAABCAAAQhAAAIQgAAEIACB6SCA42k6+plWQgACEIAABCAAAQhAAAIQgAAEIACBcAI4nsKRIxACEIAABCAAAQhAAAIQgAAEIAABCEwHARxP09HPtBICEIAABCAAAQhAAAIQgAAEIAABCIQTyB1P4VIRCAEIQAACEIAABCAAAQhAAAIQgAAEIDAVBP4PSUvMkZPYWOAAAAAASUVORK5CYII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60C119DC-E297-490A-BFAC-151394271C19}"/>
              </a:ext>
            </a:extLst>
          </p:cNvPr>
          <p:cNvSpPr/>
          <p:nvPr/>
        </p:nvSpPr>
        <p:spPr>
          <a:xfrm>
            <a:off x="238101" y="183827"/>
            <a:ext cx="19653892" cy="1103623"/>
          </a:xfrm>
          <a:prstGeom prst="rect">
            <a:avLst/>
          </a:prstGeom>
        </p:spPr>
        <p:txBody>
          <a:bodyPr wrap="square" lIns="178551" tIns="89275" rIns="178551" bIns="89275">
            <a:spAutoFit/>
          </a:bodyPr>
          <a:lstStyle/>
          <a:p>
            <a:pPr defTabSz="895656">
              <a:spcBef>
                <a:spcPct val="0"/>
              </a:spcBef>
              <a:defRPr/>
            </a:pPr>
            <a:r>
              <a:rPr lang="pt-BR" sz="6000" b="1" kern="0" spc="-74" dirty="0">
                <a:solidFill>
                  <a:srgbClr val="002060"/>
                </a:solidFill>
                <a:cs typeface="Calibri"/>
              </a:rPr>
              <a:t>Principais resultados do PE 23-27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24B6CE47-6313-4ACC-976B-37A8719C6781}"/>
              </a:ext>
            </a:extLst>
          </p:cNvPr>
          <p:cNvSpPr/>
          <p:nvPr/>
        </p:nvSpPr>
        <p:spPr>
          <a:xfrm>
            <a:off x="1822451" y="1692275"/>
            <a:ext cx="17906400" cy="14478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801"/>
              </a:spcBef>
              <a:defRPr/>
            </a:pPr>
            <a:r>
              <a:rPr lang="pt-BR" sz="3600" b="1" dirty="0">
                <a:solidFill>
                  <a:srgbClr val="002F4F"/>
                </a:solidFill>
                <a:latin typeface="Calibri"/>
              </a:rPr>
              <a:t>2ª Diretriz:</a:t>
            </a:r>
            <a:r>
              <a:rPr lang="pt-BR" sz="3600" b="1" dirty="0">
                <a:solidFill>
                  <a:srgbClr val="008D94"/>
                </a:solidFill>
              </a:rPr>
              <a:t> Aprimorar o processo de comercialização de petróleo e gás da União</a:t>
            </a:r>
          </a:p>
          <a:p>
            <a:pPr>
              <a:spcBef>
                <a:spcPts val="600"/>
              </a:spcBef>
              <a:defRPr/>
            </a:pPr>
            <a:r>
              <a:rPr lang="pt-BR" sz="2400" b="1" dirty="0">
                <a:solidFill>
                  <a:srgbClr val="002F4F"/>
                </a:solidFill>
              </a:rPr>
              <a:t>Meta</a:t>
            </a:r>
            <a:r>
              <a:rPr lang="pt-BR" sz="2400" dirty="0">
                <a:solidFill>
                  <a:srgbClr val="002F4F"/>
                </a:solidFill>
              </a:rPr>
              <a:t>: Gerir contratos de comercialização de petróleo e gás natural de forma a garantir os melhores resultados para a União; identificar novos modelos para a comercialização; e verificar alternativas tecnológicas e logísticas relacionadas à comercialização.</a:t>
            </a:r>
            <a:endParaRPr lang="pt-BR" sz="2399" b="1" dirty="0">
              <a:solidFill>
                <a:srgbClr val="008D94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AA054AA-7DFD-4B6A-A931-A1526E6BFBF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6269" y="1692275"/>
            <a:ext cx="1208394" cy="1336557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C88E55C5-01FE-4F56-915B-1A7C85FCB503}"/>
              </a:ext>
            </a:extLst>
          </p:cNvPr>
          <p:cNvSpPr/>
          <p:nvPr/>
        </p:nvSpPr>
        <p:spPr>
          <a:xfrm>
            <a:off x="1822451" y="3795017"/>
            <a:ext cx="17906400" cy="5709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895656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565439" algn="l"/>
              </a:tabLst>
            </a:pPr>
            <a:r>
              <a:rPr lang="pt-BR" sz="2800" dirty="0">
                <a:solidFill>
                  <a:srgbClr val="022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Reavaliação do </a:t>
            </a:r>
            <a:r>
              <a:rPr lang="pt-BR" sz="2800" b="1" dirty="0">
                <a:solidFill>
                  <a:srgbClr val="29B4A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modelo de comercialização do óleo</a:t>
            </a:r>
            <a:r>
              <a:rPr lang="pt-BR" sz="2800" b="1" dirty="0">
                <a:solidFill>
                  <a:srgbClr val="022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lvl="2" indent="-342900" algn="just" defTabSz="895656"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565439" algn="l"/>
              </a:tabLst>
              <a:defRPr/>
            </a:pPr>
            <a:r>
              <a:rPr lang="pt-BR" sz="2800" b="1" dirty="0">
                <a:solidFill>
                  <a:srgbClr val="29B4A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Cargas combinadas - </a:t>
            </a:r>
            <a:r>
              <a:rPr lang="pt-BR" sz="2800" dirty="0">
                <a:solidFill>
                  <a:srgbClr val="022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Processo de venda de lotes inferiores a 500.000 </a:t>
            </a:r>
            <a:r>
              <a:rPr lang="pt-BR" sz="2800" dirty="0" err="1">
                <a:solidFill>
                  <a:srgbClr val="022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bbl</a:t>
            </a:r>
            <a:r>
              <a:rPr lang="pt-BR" sz="2800" dirty="0">
                <a:solidFill>
                  <a:srgbClr val="022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estruturado. </a:t>
            </a:r>
            <a:endParaRPr lang="pt-BR" sz="2800" dirty="0">
              <a:solidFill>
                <a:srgbClr val="FFC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2" indent="-342900" algn="just" defTabSz="895656"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565439" algn="l"/>
              </a:tabLst>
              <a:defRPr/>
            </a:pPr>
            <a:r>
              <a:rPr lang="pt-BR" sz="2800" b="1" dirty="0">
                <a:solidFill>
                  <a:srgbClr val="29B4A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Venda direta por consulta ao mercado </a:t>
            </a:r>
            <a:r>
              <a:rPr lang="pt-BR" sz="2800" dirty="0">
                <a:solidFill>
                  <a:srgbClr val="022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cargas spot de novos petróleos</a:t>
            </a:r>
            <a:r>
              <a:rPr lang="en-US" sz="2800" dirty="0">
                <a:solidFill>
                  <a:srgbClr val="022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​, </a:t>
            </a:r>
            <a:r>
              <a:rPr lang="pt-BR" sz="2800" dirty="0">
                <a:solidFill>
                  <a:srgbClr val="022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 pequena produção da União, e valorações pelo mercado ainda desconhecidas. </a:t>
            </a:r>
            <a:endParaRPr lang="pt-BR" sz="2800" dirty="0">
              <a:solidFill>
                <a:srgbClr val="022040"/>
              </a:solidFill>
              <a:highlight>
                <a:srgbClr val="FFFF00"/>
              </a:highligh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 defTabSz="895656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565439" algn="l"/>
              </a:tabLst>
            </a:pPr>
            <a:r>
              <a:rPr lang="pt-BR" sz="2800" dirty="0">
                <a:solidFill>
                  <a:srgbClr val="022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Conclusão dos testes de viabilidade do </a:t>
            </a:r>
            <a:r>
              <a:rPr lang="pt-BR" sz="2800" b="1" dirty="0">
                <a:solidFill>
                  <a:srgbClr val="29B4A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uso do CTV </a:t>
            </a:r>
            <a:r>
              <a:rPr lang="pt-BR" sz="2800" dirty="0">
                <a:solidFill>
                  <a:srgbClr val="022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800" i="1" dirty="0">
                <a:solidFill>
                  <a:srgbClr val="022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Cargo </a:t>
            </a:r>
            <a:r>
              <a:rPr lang="pt-BR" sz="2800" i="1" dirty="0" err="1">
                <a:solidFill>
                  <a:srgbClr val="022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Transfer</a:t>
            </a:r>
            <a:r>
              <a:rPr lang="pt-BR" sz="2800" i="1" dirty="0">
                <a:solidFill>
                  <a:srgbClr val="022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i="1" dirty="0" err="1">
                <a:solidFill>
                  <a:srgbClr val="022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Vessel</a:t>
            </a:r>
            <a:r>
              <a:rPr lang="pt-BR" sz="2800" dirty="0">
                <a:solidFill>
                  <a:srgbClr val="022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pela </a:t>
            </a:r>
            <a:r>
              <a:rPr lang="pt-BR" sz="2800" dirty="0" err="1">
                <a:solidFill>
                  <a:srgbClr val="022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Equinor</a:t>
            </a:r>
            <a:r>
              <a:rPr lang="pt-BR" sz="2800" dirty="0">
                <a:solidFill>
                  <a:srgbClr val="022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Petrobras, com resultados positivos para a adoção da tecnologia.</a:t>
            </a:r>
          </a:p>
          <a:p>
            <a:pPr marL="457200" indent="-457200" algn="just" defTabSz="895656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565439" algn="l"/>
              </a:tabLst>
            </a:pPr>
            <a:r>
              <a:rPr lang="pt-BR" sz="2800" b="1" dirty="0">
                <a:solidFill>
                  <a:srgbClr val="29B4A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Comercialização do gás </a:t>
            </a:r>
            <a:r>
              <a:rPr lang="pt-BR" sz="2800" dirty="0">
                <a:solidFill>
                  <a:srgbClr val="02204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 alguns avanços, com a possibilidade da Petrobras comprar o gás da PPSA na entrada do SIE e vender, em nome da PPSA, para a empresa vencedora do processo competitivo na saída do SIE (contrato “swap”).</a:t>
            </a:r>
          </a:p>
          <a:p>
            <a:pPr marL="457200" indent="-457200" algn="just" defTabSz="895656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565439" algn="l"/>
              </a:tabLst>
            </a:pPr>
            <a:r>
              <a:rPr lang="pt-BR" sz="2800" b="1" dirty="0">
                <a:solidFill>
                  <a:srgbClr val="29B4A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Análise da necessidade de navios DP até 2030.</a:t>
            </a:r>
          </a:p>
        </p:txBody>
      </p:sp>
    </p:spTree>
    <p:extLst>
      <p:ext uri="{BB962C8B-B14F-4D97-AF65-F5344CB8AC3E}">
        <p14:creationId xmlns:p14="http://schemas.microsoft.com/office/powerpoint/2010/main" val="2138194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" descr="data:image/png;base64,iVBORw0KGgoAAAANSUhEUgAABJ4AAAJWCAYAAAAZeE0JAAAgAElEQVR4XuzdC5xdZXn3/WtmMpOQMSGZ4QxCSKI0iEYlpFqSVOOjhKSvh3pKIFhUTEh8pOBTA0K0j3IQgq+2FAKJ8RUkDIPFtr6+xCS+ok2CIobWKAcpyXBoDJDD5HycJPN87jWunT0ze/Z1X+vE7LV/6/PxA8n+r7Xu+7uuNUOvrnXvms7Ozk5hQwABBBBAAAEEEEAAAQQQQAABBBBAIEGBGrfReEpQlEMhgAACCCCAAAIIIIAAAggggAACCAQCNJ4oBA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pr94POnTtX7r77blm9erVMmDCh8GFra6vMmDGj8OcNGzbIyJEjgz/39VlbW5uMGjUqyNx2220yb968wv6jR4+We++9t9s5Mpgep0AAAQQQQAABBBBAAAEEEEAAAQRKCtB4Srkwampq5MEHHwwaTMWNpzVr1sjEiRMlbDYtWLBAFi9eLOvXr5dyn7km1qRJk2T69Onijt3Z2RnMwP39iBEjujWiUp4ah0cAAQQQQAABBBBAAAEEEEAAAQTKCtB4yqhAXJOouPHkGk0vvviiLFy4sDCCMPPLX/6yz89uuukmmT9/fvBUk3vCyTWq3NNR7kmn5cuXZzQbToMAAggggAACCCCAAAIIIIAAAgjoAjSedKNEEj0bT1OmTJHJkyf3elXONZZcE6mvz1atWtXriafiJ58SGSwHQQABBBBAAAEEEEAAAQQQQAABBBIQoPGUAKLPIZJqPI0fP76wxpN7hc81qdwTUJdffnnw2t6cOXO6PUXlMzYyCCCAAAIIIIAAAggggAACCCCAQBoCNJ7SUC1xzKQaT25tp3Bzr+sVb26hcff63cqVKwuLlPtOzz1p9cwzz/jGySGAAAIIIIAAAggggAACCCCAQB8CtX/xBZFBx0f3ObBTjv7yn0ruf+655wYPoFTKRuMpoyvVs/HkFgN3W881ntxTS9/85jf7/Cz81ju3ALlrFrl1nYoXHHev8IVrQFmmdskll0hLS4tll1hZzheLr9fOeOJpEaBeLFp6Fk/dyJLA06KlZ/HUjSwJPC1aehZP3ciSwNOipWfx1I0siWr0nLkk/oMdS684tyRz1p6Wa10qS+MprqDn/j0bT1G/1S48nTte8Tfiub+P88RT1oXL+TwLxzOGpyeUZwxPTyjPGJ6eUJ4xPD2hPGN4ekJ5xvD0hPKM4ekJ5RnD0xPKM4anJ5RnDE9PKM9Yf/Cc9f3nZN+hI54j7h1rHFgniy47h8ZTZMEq2bGtra2wHlPxlIsbRtdee23ho87OzsK/u9fo+vrMPdXk1nQqfu3ONaLcFnWNp/5wY6ZZFswvWV088bQIUC8WLT2Lp25kSeBp0dKzeOpGlgSeFi09i6duZEngadHSs3jqRpZE5p4zPyVf/9YiWb95v2zYsk/athyQ13Yd8hryX7/zRHH/s2xZz88ytlJZnniKK5iT/bMuXM6XbOHgiadFgHqxaOlZPHUjSwJPi5aexVM3siTwtGjpWTx1I0sCT4uWnsVTN7Ik8ua5acdBeWHrgaDR5P73wpa9IjW1KsnghjoZfdJxMvLEQTLqxONk9EmDZcigOnW/noGsPc0D7LEDjae4gjnZP+vC5XzJFg6eeFoEqBeLlp7FUzeyJPC0aOlZPHUjSwJPi5aexVM3siTwtGjpWTx1I0uikj13Hzgi6zfvkw1b9gdPMrlGk88rdHW1NXJm06Cg0eT+d/YJg+S0YQMtbH1ms/aMO2gaT3EFc7J/1oXL+ZItHDzxtAhQLxYtPYunbmRJ4GnR0rN46kaWBJ4WLT2Lp25kSeBp0dKzeOpGlkR/8Ly69XnZuqfDMuxuWbe4zbHFcXof5uShDX96kmlw0Gg6q3mQ1Nd1LYmT9Ja1Z9zx03iKK5iT/bMuXM6XbOHgiadFgHqxaOlZPHUjSwJPi5aexVM3siTwtGjpWTx1I0sCT4uWnsVTN7Ik+oNnEt8yF8655ytzt3/lGmm5b4mFJFY2a89YgxURGk9xBXOyf9aFy/mSLRw88bQIUC8WLT2Lp25kSeBp0dKzeOpGlgSeFi09i6duZEngadHSs3jqRpbE6+F553fuk007DgWLfG/edUiWP90uR46We2ap/IwG1NXI5yaeVvKVuddjfi0tLZZL8LpmaTy9rvz95+R5v1GYX7K1hieeFgHqxaKlZ/HUjSwJPC1aehZP3ciSwNOipWfx1I0sCTwtWnoWT92oVKJ9b0e35tKru7oaTRu37RWpHRDpoFFemcv79YsEWbQTjae4gjnZP+83CvNLtlDxxNMiQL1YtPQsnrqRJYGnRUvP4qkbWRJ4WrT0LJ66kSWBp0VLz1ajZ+w1l2pEOiM+wNTUWC+nDWsQ12Q6aWiDnDK069/d/6Ksy5T366dXcPkEjae4gjnZP+83CvNLtlDxxNMiQL1YtPQsnrqRJYGnRUvP4qkbWRJ4WrT0LJ66kSWBp0VLz1ajZ5JrLpUSTrq5VO4q5v366RVM4ymuUVXsn/cbhfklW8Z44mkRoF4sWnoWT93IksDToqVn8dSNLAk8LVp6Fk/dyJLA06KlZ/Pm6dZSat97WLbuOSQ79h2RO5fcJxd/6OOyc//h4O/dK3Kbd3dInO98cw87Nffx5NK8L3xOWpZ+X4dPKJG365cQS+EwPPGUtGiFHs96ozz6h+0VOlOGjUA+BSb/2XDviVnvd+8D9xHkfHEFu++PJ54WAerFoqVn8dSNLAk8LVp6Fk/dyJKoRs+4r741DKiVU49vkB37DgcNpqS2KE8uVeP1S8o7jePQeEpDtQKPab0xaTxV4EVmyLkWoPF07PJaf57FLQzOF1eQxlqygnjiGV2An2fR7UrtiSeeFoH+UC9pv/rW06OutkaaGgeIaywF/xxcL0MHd/2z+O9dzrr1B0/rmC35rOdnGVupLI2nuII52d9auDSecnLhmUZuBGg80XhKq5itvx/ijoPzxRWk8ZSsIJ54Rhfg51l0Oxp5ydr15Xnnd+7r9o1wy59uF/eKXNTN7Rm2iAbV1x5rKDXWy7+v/LF85tJPBA2lYa651Fgvxx8X7VvnfMbH/eejlF2GxlN21v36TNYbk8ZTv76cDK4KBWg80XhKq+ytvx/ijoPzxRWkUZKsIJ54Rhfg51l0OxpPydm5tZQ27Tgkr+06JJt3HZJXd3X9+8Zte0VqozV+XMPINY66GkgDZHiPJ5TcZ67xVLxxPyR3Td2RsvaMO3oaT3EFc7K/tXBpPOXkwjON3AjQeKLxlFYxW38/xB0H54srSKMkWUE88YwuwM+z6HY0nroE4q65VFMj0hnxAaYo6yqVu+LcD5V9P8QdPY2nuII52d/6g4DGU04uPNPIjQCNJxpPaRWz9fdD3HFwvriCNEqSFcQTz+gC/DyLbkfjqUsg7TWXkm4u0XhqSbboyxwt658vcSdG4ymuYE72txYujaecXHimkRsBGk80ntIqZuvvh7jj4HxxBWmUJCuIJ57RBfh5Ft2uGhpPbi2l9r2HZeueQ7Jj3xG5c8l9cvGHPh58G5z7e/eK3ObdHYU1k6Jouoedmhvr5bRhDXLy0AY5aWiDnDK069/nfeFz0rL0+1EOG2kf7odIbH3ulLVn3NHTeIormJP9rYVL4yknF55p5EaAxhONp7SK2fr7Ie44OF9cQRolyQriiWd0AX6eRbfrr42nuK++NQyolVOPb5Ad+w4HDaaktihPLlGfSel3HSfvnnG1aDzFFczJ/tYbhcZTTi4808iNAI0nGk9pFbP190PccXC+uII0SpIVxBPP6AL8PItu118bT2m/+tZz3nW1NcHi3a6xFPxzcL0MdQt691jM2+WsG/VpFSufz7tnXC0aT3EFc7K/9Uah8ZSTC880ciNA44nGU1rFbP39EHccnC+uII2SZAXxxDO6AD/Potu9Ho2nrF59C1tE7lvfCg2lxnr595U/ls9c+omgwdT1bXH14r49Lq2N+kxWNu+ecbVoPMUVzMn+1huFxlNOLjzTyI0AjScaT2kVs/X3Q9xxcL64gjRKkhXEE8/oAvw8i27n23jqr6++uYaRaxx1NZAGyPAeTyi5z1zjqXijXtKvl2TPUF2/H+La0XiKK5iT/a0/6Gg85eTCM43cCNB4ovGUVjFbfz/EHQfniytYXf8hTL1QLxYB6sWipWdfL0+36HbHEbcwd4fc/MhL+kATTPDqW3TM16teoo/Ytmfe52fT6J2m8RRXMCf7W28UGk85ufBMIzcCNJ5oPKVVzNbfD3HHwfniCtJ4SlYQTzyjC1Tjz7O4TyA1DqyTi97SFDSVuppLh+VAx1HZc/CwbNmxV6SuodsFcd/aZl/d6Nghivfn1bfote6zZzXeDz4uUTNZe0YdZ7gfjae4gjnZ31q4NJ5ycuGZRm4EaDzReEqrmK2/H+KOg/PFFaRRkqwgnnhGF6jGn2dZL77te3V49a23VDXWp2+9RMnl3TOKSfE+NJ7iCuZkf+uNQuMpJxeeaeRGgMYTjae0itn6+yHuODhfXEEaJckK4olndIG8/TzLevHtUvKDG+qkcWBtsOh2fV2tnDikXurraoI/u88GN9QG6yq5vzvhDQ3SMKDrsyhb3q5fTwPmF6Uq+t4n755xtWg8xRXMyf7WG4XGU04uPNPIjQCNJxpPaRWz9fdD3HFwvriCNEqSFcQTz+gC/eHnWdxX3xoG1MqpxzfIjn2HZef+w9ExeuwZpYE057OfkpaWlsTGoB2oP1w/bYxxPmd+cfR675t3z7haNJ7iCuZkf+uNQuMpJxeeaeRGgMYTjae0itn6+yHuODhfXEEaJckK4olndIH+8PMs61ffWHy7susl+uj1PfvD/aCPMnoi7/OLLtO1J42nuII52d96o9B4ysmFZxq5EaDxROMprWK2/n6IOw7OF1eQRkmygnjiGV0g7Z9nWb/6xuLb0WvBZ8+066XnGDifz1Xxz+Td01+idJLGU1zBnOxvvVFoPOXkwjON3AjQeKLxlFYxW38/xB0H54srSKMkWUE88YwuUOrnWX999Y3Ft3tfZ34fRa/9UnviWdmecUdP4ymuYE72t/4goPGUkwvPNHIjQOOJxlNaxWz9/RB3HJwvriCNkmQF8cQzukCpn2e8+pasZ/Sj6Xvy+0g3siTwtGjp2aw99RGVT9B4iiuYk/2thUvjKScXnmnkRoDGE42ntIrZ+vsh7jg4X1xBGiXJCuKJZ3QB9/Pszu/cJ5t2HJLXdh2SzbsOyfKn28W9Ihd1c3vW/GlnXn2Lqui3H7+P/Jx8U3j6Svnlsvb0G1XfKRpPcQVzsr+1cGk85eTCM43cCNB4ovGUVjFbfz/EHQfniytIoyRZQTzx1AXa93Z0ay69uqur0bRx216R2gH6AUokePWtNwq/HyKVUp874YlnsgLlj0bjKUvtfnwu6w8eGk/9+GIytKoUoPFE4ymtwrf+fog7Ds4XV5BGSbKCeObdM+6aSzU1Ip0RH2BqaqyX04Y1yMlDG+SkoQ1yytCuf3f/q68Ln2vyvwL8/PS38kni6aPkn8HT38onmbWnz5jKZWg8xRXMyf7WwqXxlJMLzzRyI0DjicZTWsVs/f0QdxycL64gjZJkBfHM2jNuI2jY4AHy+feeXhj2lt0dhX9f9N375KOfvKTw5617OmTVf+1Ic4qSdHOp3GD5+ZnspcQTT4tA3uvFYlEqS+MprmBO9rfeKDSe/C78P3797+SV/35Rbv3Ow347xEhd97mPyTveNUk++dmrYhyFXStVgMYTjae0atf6+yHuODhfXEEaJckK4pm3RlDP+iheMylK7bj9m/t4cmneFz4nLUu/H+Wwkfbh52cktj53whNPi0De68ViQeMprlaO97feKHlpPP182b/ITf/rim5Xdtbf/e/Emjc9G0+uOeS2NBpR1dZ4KnXtPjjjM/K3X/1mandqmtcv7qBpPNF4iltDfe1v/f0QdxycL64gjZJkBfHM+lvYkmgE2V9S06smypNL/DzTXS0JPC1aehZP3ciSyLunxYLGU1ythPefO3eu3H333YWjdha9IN7a2iozZswofLZhwwYZOXKktLW1yahRo4K/v+2222TevHmFzOjRo+Xee++VCRMmmEdqvVHSaDy9veV95nFbd/jtJT/rtkvYvPjZs+3B37unk2Z+4J2SVPOJxpP1Cvnn0752pUbi23h66snH5W9nTpWwrvxnFT1J4+mYnfXnWXT1rj05X1zB7vvjiadFgHqxaPXOum9Xa997WLbuOSQ79h2RO5fcJxd/6OOyc//h4O/dotmbd3cUvkUtytniNpLKndMtwN0woKvNVF9XK+7P4TZscF3wd12f1QSf/fCHP5SPfvSjwb+Hayi5jMuGW9dnXfu5Yxcf0zp/6tMqVj6PJ54WAerFopV+llft0jcueYYFCxbI4sWLZf369cHnrgnlmkrLly+XNWvWyMSJEyVsNhVnXW7SpEkyffp0qampkbBZ5f5+xIgR3RpRlqlZb8y8Np6cWZKvxyV5LO16VusTT8XNnYe+e4f8fz+4T+5f8aTGlernNJ6681p/vsS9OJwvriDXL1lBPPGMLlDq51ncV98aBtTKqcc3yI59h4MGU5IbjSDu9yTrqeex+P2erC6eeCYrUP5oNJ6y1C46V89GUfgkk2skuUbTiy++KAsXLizs4ZpMq1evlptuuknmz58fPNXknnByjSv3dJR70sk1raJu1h881dZ4cg2Nxd/83wXef1y6TM47/13H/vz1v5P/98H/p/DnsBnSs/HU88/vG9PU7ZJdMGFy4TU8ly11zHAH12j6zZpHgz+6V8zc01rFazz1HHPar6FFrb2o+/V84skdx5mtfeznQePJ/bvbnItzKn6Kra/rWeqY4VNwS1f+h/zge3d2W7MrbDCFc3DncFtxrbg/u31PfeMISfOa8MTTsUqy/jyLWoPhfpwvriD/h1qygnjm3TPrV9/qamukqXFAsEh28M/B9TJ0cNc/i//e5awbPz+tYuXzeOJpEaBeLFp6Nu+eukD5BI2nuIIR9y9+wskdImw8uaec3GeTJ0/u9RqdazqtWrWq1xNPxU8+RRyO+VWRvDaewkbC/P97ibx36l8HnGGzIGwmhZmwmeAaHG8b9xeFfPHrWFrjqfh6uSZUeN5yxwwbLK4pFY4pHGPYXOk5ZrePO37Szae2LQfk1207ZX/H0ail573foPpaGfvGN8hbTmsM9tFetQsbdz1fm9SuZ/F1CK//fz6+KmgI9ryel110vnzmb28oXPtwMqWeeEr7mtB4OlZKef/Fz/y8f2x4BfH0YvIO4elNVTKY9atv7ndroaHUWC//vvLH8plLPxE0lNy3w7nP4rxqpmlQL5qQ7XM8bV5aGk9NyPY5njYvLZ21pzYe7XMaT5pQip+7J5Zco6l40xpP48ePL6zx9OCDDwZPOrknoC6//PLgWHPmzOn2pJTv8K2Fm7fGU7FT2FAK/65Uc8H93V994m9KLkJe/LqXb+NJWzuo5ytkpc5f/Kpdz+ZJ2EBJ+jW0f/mPLcGj+lltbj2Gy959SrfGU/G5ixuGfb3mqF3Pcs2lUp+Nu/C9vRY0L9V4Svua0Hii8ZTWfWj9/RB3HJwvrmD3/fFM37O/vvrmGkaucdTVQBogw3s8oeQ+c42n4o16Sb9ekj0D9zue0QW436Pbldoz755xtWg8xRVMaP/iV+2mTJnS5xNPbm2ncHOv5BVvbqFx18xauXJlsBC5ZXM3imW74qt3WeJe2f6wuLhr3vzx5Re6rRHU83W4cDLFT9L0zJx25tmF173cq1rht9iVaoaUer3LnaOvY4afFTdZ3N/1bDz1fB2wr/N4XZw+Qk9v2itrX9wlR9J/4Elqa2rkLacNlgvOHhqMRptPX40n7XoWP9G2bfOr3RYJL3VM18ja9PILwZh6PhVXvP6UO2+a12TJ1z8f51KyLwIIIIBARIHayfMj7hlxt86jIgd3iRzcHfyzc/8ukcP7uv5Z9PficmwIIIAAArkVaGlpqZi50XjqJ5fKNZEeffTRYJ0m96qd23qu8RQuNu4+cwuQu1fvwny44LhrWoVrQFmmZu3Q5u2Jp57falfc1OnrdarQt+fTR9Ynnko9CVPumO68pcb0ejzxZKmxpLNRG0/a9Sz2/d3aXwbD/tuvfjP4Z7nF4ovXl+KJp+5X2/rzJW6tcL64gly/ZAXxzJvnnd+5TzbtOCSv7Tokm3cdkuVPt4t7RS7qVvytb7z6FlXRbz9+P/g5+abw9JXyy+Hp5+SbwtNXKpscjadsnMueJXzayb06555oKvetduGB3LpOxd965/4+7hNPlo5pXhtPYXMhXKC61J97XkzXOCp++sk1NtwWLnBd7okn1yxyi06HjY3w2OWO2dcY3ZpP4TjC9Y16PnHTc72jflD+kYcQtfFU3CDq6+SueejWdXJPv117y12FheTLNZ7CfdzTbT3XAQuvWfG6XO7vel7nyBgiwqt2x/T4D404ldR7XzzxtAjkpV7a93Z0ay69uqur0bRx216R2gEWkkKWV9/4+RKpcAw75eX+62vKzM9QDB5RPD2QDJG8exooSkZpPMUVjLi/+ya6GTNmFPYOm07hX7gnoK699trC5+7b7sLNPdXk1nQqfu3ONaLcxhpP5S/Iby/5WbdAqeZF2DQofi2q5zfMuYOEa0GV+mazcC2lcms8hd+W1nPErllU7phhvvgVL9dQevWPL8spp59ZWHeq+Fvv3D55ajq5+URtPLl9y11P93l4bcJXJkPz4utZ6voVN/qK/cNaSfOa0Hg6difl/Rc/84v4i7eP3fDMn2fcNZfcf1IV/WeXCcitm3TasAY5eWiDnDS0QU4Z2vXv7n9unULrRn1axcrn8cTTIkC9WLT0LJ66kSWRtadlbKWyNJ7iCuZkf2vhpvHEU04omQYCr4sAjScaT2kVnvX3Q9xxcL64gt33rxZP94RSx5FOcf+8+ZGXkkXscbSkm0vlBlst1y/VC1Z0cDyTlcYTT4sA9WLR0rNZe+ojKp+g8RRXMCf7WwuXxlNOLjzTyI0AjScaT2kVs/X3Q9xxcL64gv2v8RT3CaTGgXVy0VuagqZSV3PpsBzoOCp7Dh6WLTv2itQ1dJt08ZpJUTTd/s19PLk07wufk5al349y2Ej7cD9EYutzJ/Q/8y8AACAASURBVDzxtAhQLxYtPYunbmRJZO1pGVupLI2nuII52d9auDSecnLhmUZuBGg80XhKq5itvx/ijoPzxRXsf42nmUueSXZSCR0typNL1GdC+H86DJ54WgSoF4uWnsVTN7Ik8u5psaDxFFcrx/tbbxQaTzkuBqZWkQI0nmg8pVW41t8PccfB+eIKZtt4ct/m5p5A2rrnkOzYd0TuXHKfXPyhj8vO/YeDv3dPKW3e3SH21Y2OzUN7gmlwQ500DqwVt3h3fV2tnDikPlhPyf3ZfTa4oVaGDXaf1cgJb2iQhgFdn0XZqM8oan3vgyeeFgHqxaKlZ/HUjSyJvHtaLGg8xdXK8f7WG4XGU46LgalVpACNJxpPaRWu9fdD3HFwvriCeuMp7qtvDQNq5dTjG2THvsNBgympLUoDac5nPyWWb+WNO1bqM66gXp/JnoHz4RldgPs9ul2pPfGsbM+4o+dVu7iCOdnf+oOAxlNOLjzTyI0AjScaT2kVs/X3Q9xxcL64gvr/oZ31q291tTXS1DhA3KttwT8H18vQwV3/LP57l7Nu1ItVrHweTzwtAtSLRUvP4qkbWRJ4WrTSz9J4St+4Is5gvTFpPFXEZWWQVSRA44nGU1rlbv39EHccnC+uYN+NJ7cw96YdB+XrP35RDh4+GvlExa++DaqvPdZQaqyXf1/5Y/nMpZ8IGkru9TbXbIr6WpvPAKkXHyX/DJ7+Vj5JPH2U/DN4+lv5JPH0UfLP5N3TX6J0ksZTXMGc7G+9UWg85eTCM43cCNB4ovGUVjFbfz/EHQfniyvYtf+W3R3ycvsB+dY998mf/48PBw2njdsPmg7uGkaucdTVQBogw3s8oeQ+c42n4o3rZyJWw3iqRKYAniYuNYynSmQK4GniUsN4qkSZBmg8Zcrdf09mvTFpPPXfa8nIqlOAxhONp7Qq3/r7Ie44OJ9NcN+hI7JpxyF5Yev+bv90f++7ubWVThvWIGefcFy3f7q/t25cP6tY+TyeeFoEqBeLlp7FUzeyJPC0aOnZrD31EZVP0HiKK5iT/a2FS+MpJxeeaeRGgMYTjae0itn6+yHuOKrxfHEX+3YrI7nX33y2M4YPlNOGDZSzTxgU/PPMpkHBt8AltVXj9UvKrtRx8ExWF088LQLUi0VLz+KpG1kSWXtaxlYqS+MprmBO9rcWLo2nnFx4ppEbARpPNJ7SKmbr74e446jG86Wx2PeQQXXBE0zrfvUzmX3pR+Ss5q5GU32dfQFvyzWtxutn8bFm8bSKlc/jiadFgHqxaOlZPHUjSyJrT8vYaDzF1crx/tbCpfGU42JgahUpQOOJxlNahWv9/RB3HNV4vlnff04sr8b1NK6tqZEJbzo+eHopfGXONZ7cVo2ecWuw3P54JquLJ54WAerFoqVn8dSNLIm8e1osaDzF1crx/tYbhcZTjouBqVWkAI0nGk9pFa7190PcceT+fDM/JV//1iJZv3m/bNiyT9q2HJDXdh3yYnOvxHU1l469KudenaNR0uLll0Qo9/V5ySXS0oJnErVC4zcpRX6/Jy/ZdUR+niUrm3fPuFq8ahdXMCf7W28UGk85ufBMIzcCNJ74D9O0itn6+yHuOPJ2Pvdtci9sPRA0mtz/XtiyV6Sm+zfBlTJzC3uPPuk4GXniIBl14nEy+qTBEj7FZDHOm2fPuTM/SzXoWTx1I0sCT4uWnsVTN7Ik8LRo6dm8e+oC5RM0nuIK5mR/641C4yknF55p5EaAxhONp7SK2fr7Ie44Kvl8uw8ckfWb98mGLfuDJ5lco8nnFbq62prgSSbXaHL/Cxf+jmvp9q9kT5/5Mz8fJf8Mnv5WPkk8fZT8M3j6W/kk8fRR8s/k3dNfonSSxlNcwZzsb71RaDzl5MIzjdwI0Hii8ZRWMVt/P8QdR384X9rfMnfy0IY/Pck0OGg0uYW/01r0uz94xq2Jcvszv2R18cTTIkC9WLT0LJ66kSWBp0Ur/SyNp/SNK+IM1huTxlNFXFYGWUUCNJ5oPKVV7tbfD3HH0R/Ol+S3zPV8Ze72r1wjLfcticvkvX9/8PQebIQg84uAVmYXPPG0CFAvFi09i6duZEngadFKP0vjKX3jijiD9cak8VQRl5VBVpEAjScaT2mVu/X3Q9xx9Ifzxf2WuQF1NfK5iaeVfGWuP8wv7jUqtz/zS1YXTzwtAtSLRUvP4qkbWRJ4WrT0bNae+ojKJ2g8xRXMyf7WwqXxlJMLzzRyI0DjicZTWsVs/f0QdxyZny/Gt8xFeWUu8/nxLWVxS7Lb/ly/RDlZgyxZTjzxNAnw88zEpYbz7qkCKAEaT3EFc7K/9Uah8ZSTC880ciNA44nGU1rFbP39EHccaZ+Pb5mLe4XK75/29et5ds6X7PXEE0+LAPVi0dKzeOpGlgSeFq30szSe0jeuiDNYb0waTxVxWRlkFQnQeKLxlFa5W38/xB1HkufjW+b4Vru49UijK2nB7sdL8n73GSnn81Hyz+Dpb+WTxNNHyT+Dp79VFkkaT1koV8A5rDcmjacKuKgMsaoEaDzReEqr4K2/H+KOo9T5+Ja56Kr94fpFH72+J/PTjSwJPC1aehZP3ciSwNOipWfx1I0sibx7WixKZWk8xRXMyf7WG4XGU04uPNPIjQCNJxpPaRWz9fdD3HGUOh/fMhddtT9cv+ij1/dkfrqRJYGnRUvP4qkbWRJ4WrT0LJ66kSWRd0+LBY2nuFo53t96o9B4ynExMLWKFKDxROMprcK1/n6IO45S55t9/3Oy9+CRyIfmW+ZaIttZd+wP9WIdsyXP/CxaehZP3ciSwNOipWfx1I0sCTwtWno2a099ROUTuXviqa2tTR5++GGZN29eXJuq2t9auDSeqqo8mGwFCNB4ovGUVplafz/EHUep823Z3SFPvrRbfvPiLnnu1X19noJvmetN0x+uX9yaKLc/80tWF088LQLUi0VLz+KpG1kSeFq00s/mrvG0Zs0amThxonR2dqavl6MzWG9MGk85uvhMJRcCNJ5oPKVVyNbfD3HHEZ7vtV2H5FcbdgXNppe2HSh52LraGhlz6mA5/6whwf+aGuvNp3+95mceaMQdmF9EuD52wxNPiwD1YtHSs3jqRpYEnhYtPZt3T12gfKIiG09NTU2yfft2r7kPHz5c2tvbvbLVHLLeKDSeqrlamHt/FKDxROMprbq0/n6IMw7XYLr+2/fJKW97n7jGU6mtvq5Gzjv9DYVm05BBdXFOKVnOzw2U88W6XL12xhNPiwD1YtHSs3jqRpYEnhYtPYunbpRloiIbTzU1NeIaSuPHj+9ltW3bNlm7dq1cdNFFwWfDhg2T1tbWLE0r8lzcmMleNjzxtAhQLxYtPYunbmRJpO3pXp1zTzW5V+ncK3WltkH1tfK2M441m9yfk9rSnl/PcXK+pK5c13HwxNMiQL1YtPQsnrqRJYGnRUvP4qkbZZmoyMbTDTfcILfccovMmTNHbrzxRmlubi6Y8apdtPLhxozm1tdeeOJpEaBeLFp6Fk/dyJJI2vPI0U559pV98njbTvndxr3Svrd0s2lwQ52848w3yPizhwZNJ/ekUxpb0vPTxsj5NCHb53javLQ0npqQ7XM8bV5aGk9NyPY5njYvLZ13T23+2ucV2Xhyk3INpssvvzx4jW7hwoUyffr0YK40nrRLXvrzvN8ozC9aXdBYS9YNTzyTEKjEn2cdRzrldxv3BE81/efLu2X3gdLfUOdem9vVtla+/NkPB2s3uTWc0t4q0dNiwvwsWnoWT93IksDToqVn8dSNLAk8LVp6Fk/dyJLI2tMytlLZim08hZNZsGCB3HrrrcFrd7fddpvs3r2bxcUjVEXWhcv5IlykMrvgiadFgHqxaOnZavS8uvV52bqn9JNKupiIayeFXwHiFgQff/YQuWDEUDnnlMG8OuUDaMhUY30aeMxRPM1kZXfAE0+LAPVi0dKzeOpGlkTePS0WuWw8uUm1tbXJ9ddfLw899FCwttOKFSv4VjtjZeT9RmF+xoJQ4njiaRGgXixaerY/eM5c8ow+UCXx4XecECwQfvYJx3VL9of5xZ4c/4+CNAmplxR1uf+SxcUTT4sA9WLR0rN46kZZJir+iadirGXLlslVV10lGzZsoPFkrCJuTCMYjRlpaWlJFo3/Qw3PhAT4eZYQ5J8OU8pz9v3Pyd6DpV+X8zl748A6WXTZOSWjXD8fQf8Mnv5WPkk8fZT8M3j6W/kk8fRR8s/g6W/lk8TTR8k/k7Wn/8hKJ3PVeIqLUc37Z124nC/ZasMTT4sA9WLR0rPV6ukWCXdrNv3iuR3y9Ka94v7cc3Ovzr3zrCEy7qwhcvLQBh2TbynzMrKEqrU+LUaWLJ4WLT2Lp25kSeBp0dKzeOpGlgSeFi09m7WnPqLyiVw3ntwreA8//LDMmzcvrlPu98+6cDlfsiWFJ54WAerFoqVnq81z046Dsvr5nbLqv3bIzv2HewG5BcInvWmY/OU5w+S0YQN1wB6JavM0Axl3wNMIpsTxxNMiQL1YtPQsnrqRJYGnRUvP5t1TF8hh42nbtm3yrW99S2655ZZgdqNGjZJZs2b1ajD192+4cwujX3vttYUrtHr1apkwYULw59bWVpkxY0bhM/f64MiRI4P1rNx83eYWUy9uqo0ePVruvffewjEsxZH3G4X5WapBz+KpG1kSeFq09CyeupEl4Tzvu/8BWfvibnn0D9vl2Vf2ltz9bWe8Qd5zzjB5x5lDpL4u+rfRcf0sV0fP4qkbWRJ4WrT0LJ66kSWBp0VLz+KpG1kSeFq09GzWnvqIyicq8omnG264IWg6uQaMa7Y88cQTsn37dhk3bpwsX75cmpubg1n358ZTz7G5RtP8+fNl/fr1hXGHzSbXoFq8eHHw2dy5c2XSpEkyffp0qampKaxl5f5+xIgRkZ/uyrpwOV/cW7f7/njiaRGgXixaejbPnhu3H5Rr//EhaRz557LvUO81ndw30k168/Hyl28eLicOqdexPBJ59nTTZ34eRWCI4GnA8oji6YFkiOBpwPKI4umBZIjgacDyiObd04OgbKQiG09NTU3ygQ98IHgqKNwWLVokX/7yl4M//vznP5exY8f268ZTcaOpZ5PMNZpefPFFWbhwYWF+rsnknoi66aabggaVezLKNd1cM8odyz3p5JpuUbe83yjML2pllN4PTzwtAtSLRUvPpu15oOOoPLZ+p6x+foes37y/14DqamvEPd00+c+GBf90f05yS3t+PcfK+ZK8ejTWktXEE0+bAD/PbF5aGk9NyPY5njYvLZ21pzYe7fOKbDyFTZjwtbRwkuvWrZMrrrgi+FY713zavXu3TJw4sd9+w51rHLn/uYaRm9ODDz4YPMk0ZcoUmTx5cq/X6FzTadWqVb2eeCp+8km74H19nnXhcr6oV4pGULJyeOIZXyAvP89ck8k1m1zTyTWfem7uiabJfzZcJr15mBx/3ID4cH0cIS+e/L5NrUS6HZh6SdYZTzwtAtSLRUvP4qkbWRJ4WrTSz1Zk48k98bR06VKZOnVqLyG3/pNr3Ljm0ze+8Q258sor+23jyQ3eNZ7cWOfMmVN4wqlc42n8+PGFNZ5co8o96eSegLr88st7HcdSPtyYFi09i6duZEngadHSs3jqRpZEJXu61+dco+lnz24X91pdz82t1dTxylNy3d9MlfNOb7SwRM5WsqfPpJmfj5J/Bk9/K58knj5K/hk8/a18knj6KPln8PS38knm3dPHoFymIhtPbj0jtxW/ilY8ybD5tHbt2uCvOzt7f8VzXLi4+4drPIXrOLk53X333cFYyzWe3BNR4eZeySve3ELjrpG1cuXKYCFyy+ZuFDYEEEAAgeoQqBl+ltSc/k6RE84Rqe399FLnns0ir/1eOjetE+nYVx0ozBIBBBBAAAEEEKgggZaWlooZbUU2ntwrde7b4LQ1jVwzx61/1N7e3u8uSKnFwMNvpQsLqOcaT2GTyk3GNa7cq3fOoHjBcde0CteAskw67x1a5mepBj2Lp25kSeBp0dKz1eh5devzsnVPh47TR8Kt0jSgrkbePer44HW60ScdV0hWo2dkSI8d8fRAMkTwNGB5RPH0QDJE8DRgeUTx9EAyRPA0YHlE8+7pQVA2UpGNp7iT7g/7u2ZRW1tboXnm/t19S59rLm3atClYm6rUt9qFY3frOhV/7v4+7hNPWXZM835jMr9k7zI88bQIVGO9zFzyjIWoZHbJ3/yZDKqv7fVZNXrGxixzADyT1cUTT4sA9WLR0rN46kaWBJ4WLT2Lp26UZSJ3jSf3NJT7RrtK2ML1ncKxhouLuz+71+jcU13hVvy6oHuqya3pVPzanWtEua14rSiLATemRUvP4qkbWRJ4WrT0LJ66kSXRHzxn3/+c7D14xDLsbtnGgXWy6LJzSu7fH+YXeWIeOzI/DyRDBE8DlkcUTw8kQwRPA5ZHFE8PJEMETwOWRxRPD6QMI7lqPIXrJvXHNZ0yvKaRTsWNGYmtz53wxNMiQL1YtPRstXq+tO1A8K10T7ywW9r3ln7t7pxTBstfvnlY8EqdWzjcZ6tWTx+bKBk8o6j1vQ+eeFoEqBeLlp7FUzeyJPC0aOlZPHWjLBM0nrLU7sfn4sZM9uLgiadFgHqxaOnZavLcsrsj+Fa6X27YKZt29P5WOqd18tAGmfgm12waGvy7dasmT6tNlDyeUdRoPCWrhieeyQjw8ywZx/AoeOJpEci6XixjK5Wl8RRXMCf7Z124nC/ZwsETT4sA9WLR0rOZe/7NFfLZ624Pmk3PvVr6G+eOP25A0Gi6cPTxcvYJxxYK12fTO5H5/C65RFhzMMqVKr0P1y85S3ckPPG0CFAvFi09i6duZEngadHSs3n31AXKJ2g8xRXMyf55v1GYX7KFiieeFgHqxaJVOttxpFPWvrhbHm/bKU++uFOkpvci4G5h8PPPGhI83TTm1MFSV+v3Kp02Oq6fJmT7HE+bl5bGUxOyfY6nzUtL46kJ2T7H0+alpfHUhGyf593TptE7navG07Zt2+TZZ5+VCRMmxHWpuv3zfqMwv2RLGk88LQLUi0XrWPbI0U559pV9wZNNT7ywSw50HO11INdcetsZb5B3jRwq488e6r1uk2VEXD+Llp7FUzeyJPC0aOlZPHUjSwJPi5aexVM3siTwtGjp2bx76gLlE7lqPMXFqOb9836jML9kqxtPPC0C1ItFS8R3kXDXbHrXyONlyKA62wmMaa6fEUyJ44mnRYB6sWjpWTx1I0sCT4uWnsVTN7Ik8LRopZ+t2MZTW1ubfPe735Unn3xSnnjiCdm+fXugNXz4cBk/frx85CMfkY997GPS3NycvmIOzsCNmexFxBNPiwD1YtHSs5XoaVkk/Ad3/r20fPcuHSKhRCV6WqbO/CxaehZP3ciSwNOipWfx1I0sCTwtWnoWT93IksDTopV+tiIbT+vWrZP3vve9QbNp1KhRMnr06G5S69evlw0bNsi4ceNk+fLlNJ886ogb0wPJEMHTgOURxdMDyRDB04DlES3leXXr87J1T4fH3qUjbnWmThEptUg41y8ya8kd8cTTIkC9WLT0LJ66kSWBp0VLz+KpG1kSeFq09GzWnvqIyicqsvE0ffr0oLG0ZMkSGTt2bMkZrlmzRj74wQ+Kyy5cuDCuU+73z7pwOV+yJYUnnhYB6sWipWdLec5c8oy+o5K47uKzSi4SzvWLTdvtAHjiaRGgXixaehZP3ciSwNOipWfx1I0sCTwtWno2a099RDlsPNXU1MgjjzwiU6dOLTu71tZWmTt3rrS3t8d1yv3+WRcu50u2pPDE0yJAvVi09Gwpz9n3Pyd7Dx7Rd+4j0TiwThZddk7JT7l+kVnxTJYOTzxjC/DzLDZhtwPgiadFgHqxaOnZvHvqAjltPK1evVr99jr31NPEiROls9O9sMBWTiDvNwrzS7b+8cTTIlDt9fLkS7vlx+u2yvrN+3uxnXPK4OAb6SyLhFe7p6X2fLJ4+ij5Z/D0t/JJ4umj5J/B09/KJ4mnj5J/Bk9/K58knj5K2WUq8lW7Cy64IFjbyT3RVG5zr9mtXbtW3JpPbOUFuDGTrRA88bQIUC8WLT3bHzw7jnTKrzbslB/9dqu8tutQt0HX1dbI+LOHyF+97QQ5q3mQPqEeif4wP/OgDTswPwOWRxRPDyRDBE8DlkcUTw8kQwRPA5ZHFE8PJEMETwOWRzRrT48hlY1UZONp2bJlMm3atKD5NGvWLDnvvPNk6NChwUR37dolTz31lPzzP/9z0HS65557ZPbs2XGdcr9/1oXL+ZItKTzxtAhQLxYtPVvsue/QEfn5cztk2e+2yc79h7vtXF9XI+85Z7hMOa9JTh7aoB+4jwTXLzJdyR3xxNMiQL1YtPQsnrqRJYGnRUvP4qkbWRJ4WrT0bNae+ojKJyqy8eSm5F6ju+aaa4LmUqnNNaW+9KUv0XTyrJCsC5fzeV4YzxienlCeMTw9oTxj1eB593e/L8ufapefPbtdXPOpeBvcUBc0m943ZnjwLXVxt2rwbGlpicvkvT+e3lReQTy9mLxDeHpTeQXx9GLyDuHpTeUVxNOLyTuEpzdVJsGKbTyFOtu2bZNnn322G9Zpp50mI0eOzAQwLyfhxkz2SuKJp0WAerFo6dksPd1rdF/8h3+Whje+U9zrdcVbU2O9TH1rs7znnGEyqL5WH7hnIsv5uSFxPs8L4xnD0xPKM4anJ5RnDE9PKM8Ynp5QnjE8PaE8Y3h6QnnG8u7pydBnrOIbT+UAwqbUhAkT4jrlfv+83yjML9kSxhNPi0Ae6+WFrfvl3/5zq/z2v/fIkaPdG05nDB8YNJwuHH28uPWckt7y6FlsxPySrRg88bQIUC8WLT2Lp25kSeBp0dKzeOpGlkTePS0WpbIV23hy6zzdcccdwZzc003uQvdsMPGtdv7lkfcbhfn514JPEk8fJf8Mnv5WPsk0PX+3cY/8eN02efaVvb2GMubUxuCVuvPPGuIzzMiZNOdXalCcL/KlKrkjnnhaBKgXi5aexVM3siTwtGjpWTx1I0sCT4tW+tmKbDwtWrRIrrzyyl46119/vdx8882Fv6fx5F9A3Jj+Vj5JPH2U/DN4+lv5JPH0UTqWcU80Pd62S5b9fpu8tO1Ar507tzwnX/30RXLOKYNtB46Y5vpFhOtjNzzxtAhQLxYtPYunbmRJ4GnR0rN46kaWBJ4WLT2btac+ovKJimw8jR49WoYPHy4PPfRQ8LTTunXr5Bvf+Ebw54suukgeeOABaW5uDhYgnzhxonR2dn8NIi5aHvfPunA5X7JVhCeeFgHqxU/LrdnkFgv/6TPt4tZyKt7cK3TuVbq/eluz/N3cTwuLYfuZ+qSoTx8l/wye/lY+STx9lPwzePpb+STx9FHyz+Dpb+WTxNNHyT+Ttaf/yEonK7LxVFNTI4888ohMnTq126xaW1tl7ty54r7Rbvny5cGi4zSe/Eok68LlfH7XxTeFp6+UXw5PPyffVKV5um+lc99Q5xpOuw/0/oa6SW8+Xv6vsScUvqGu0ubne93CHPOzipXP44mnRYB6sWjpWTx1I0sCT4uWnsVTN7Ik8LRopZ+t2MbT6tWre63p5Ljc00/vfe97g+bT1772NZk2bRpPPHnUETemB5IhgqcByyOKpweSIVKNnle3Pi9b93QYlLpHa2tq5K/feaJ84C3DZXBDXbcPq9EzMqTHjnh6IBkieBqwPKJ4eiAZIngasDyieHogGSJ4GrA8onh6IBkiWXsahlYyWpGNp+nTpweNpeL1nIpnFzaf3N9t376dxpNHlWRduJzP46IYIngasDyieHogGSL9wXPmkmcMIy4dXXrFuSU/6A/ziz25Mgdgfsnq4omnRYB6sWjpWTx1I0sCT4uWnsVTN7Ik8LRopZ+tyMaT+0a7mTNnSnt7e59CbW1t8slPflLWrl1L48mjjrgxPZAMETwNWB5RPD2QDJFq9Jx9/3Oy92D31+YMZNI4sE4WXXYOjScLWsRsNdZnRCqv3fD0YvIO4elN5RXE04vJO4SnN5VXEE8vJu8Qnt5UXsGsPb0GVSZUkY0n30lv27ZNNm7cKGPHjvXdpWpzWRcu50u21PDE0yJAvYj8buMeWfr4a7Jpx8FudOed3igfevsJMubURm9SPL2pvIJ4ejF5h/D0pvIK4unF5B3C05vKK4inF5N3CE9vKq8gnl5M3qGsPb0H1kcw142nuDjVtH/Whcv5kq0uPPG0CFRzvbhGk2s4ucZT8Xb2CcfJzHedLOecMthCGWSr2dOM5bEDnh5IhgieBiyPKJ4eSIYIngYsjyieHkiGCJ4GLI8onh5IhkjWnoahlYzSeIormJP9sy5czpds4eCJp0WgGuvFfVPdP6/dIo/+YbscOdpZ4Dr+uAHyyQtOkklvHmYh7JatRs/IWB474umBZIjgacDyiOLpgWSI4GnA8oji6YFkiOBpwPKI4umBZIhk7WkYGo2nuFh53j/rwuV8yVYTnnhaBKqpXlyTyTWbXNPJNZ/Crb6uRqa9rVn+6m0nyKD6Wgtfr2w1ecaC8twZT08ozxienlCeMTw9oTxjeHpCecbw9ITyjOHpCeUZw9MTyjOWtafnsPqM8cRTXMGc7J914XK+ZAsHTzwtAtVSL32t4/TuUUPlE+NOlhOH1FvY+sxWi2ciWB4HwdMDyRDB04DlEcXTA8kQwdOA5RHF0wPJEMHTgOURxdMDyRDJ2tMwtJJRGk9xBXOyf9aFy/mSLRw88bQI5L5erviCvP1jX0p0Hadyvrn3vOQSaWlpsZRYrCyesfh67YwnnhYB6sWipWfx1I0sCTwtWnoWT93Iksi7p8WiVDYXjSf37XU//elPZdWqVdLW1ibnn3++XHjhhTJ16tS4PlWzf95vFOaXbCnjiadFIKt6Cddx+unTW0Vqjr0+l8Q6TjSeaDxZap56oV6oFz+BrH4/hKPhfH7XIKskWwAAIABJREFUxTeFp6+UXw5PPyffFJ6+UtnkKr7x5JpOU6ZMkbVr1/YSu+iii+SBBx6Q5ubmbDQr+CzcmMlePDzxtAhQLxat3tks1nGikUAjIV6VHtub+z0pya7j4ImnRYB6sWjpWTx1I0sCT4uWnsVTN8oyUfGNp7lz50pra6ssXLhQpk+fXrBzf+c+u+6662TevHlZmlbkubgxk71seOJpEaBeLFrds1mt40TjicZT9Crtvif3e1KSNJ6SlcQTT7sAP8/sZvz3BP89kVTVZH3/xR13xTeempqaejWdQpRFixbJ7bffLuvXr4/rlPv9sy5czpdsSeGJp0UgD/WyacdBWfr4ayXXcdqw4h5pufs2C0msbB48+Q9h/kM41k1QtDP3Q1KSNIKSlcQTT7sAP8/sZvz3RH7/eyJuNVR846mmpkZWr14tEyZM6GWxZs0amThxonR2dsZ1yv3+/GBN9hLjiadFgHrx1wrXcXr0D9vFvWIXbsXrOOHp7+mTxNNHyT+Dp7+VTxJPHyX/DJ7+Vj5JPH2U/DN4+lv5JPH0UfLP5N3TX6J0suIbT6NHj5YvfelLMnv27F4zDF+3a29vj+uU+/3zfqMwv2RLGE88LQJJ1ItlHackzpf1/DjfMQGun6Ua9CyeupElgadFS8/iqRtZEnhatPQsnrqRJYGnRUvPZu2pj6h8ouIbTwsWLJBbb721zzWe3LpPbv2n/ra59afuvvvuXsMKn95yTbMZM2YUPt+wYYOMHDky+Na+UaNGBX9/2223dVu/yjXh7r333pJPf2nzz7pwOZ92RWyf42nz0tJ4akK2z+N6Wtdxins+2+xY3NjqpeW5fpqQ7XM8bV5aGk9NyPY5njYvLY2nJmT7HE+bl5bGUxOyfZ61p210vdMV33hy32p36aWXyooVK3rNbty4cbJ8+fKK+FY791rg5ZdfHqxHFb4iGDabXHNt8eLFwWeuYTVp0qRgIXX3mmH4GqH7+xEjRkReSD3rwuV8cW/d7vvjiadFoD/Uy9Wtz8vWPR2WYXfLulfr7rr0zSX37w/zizwxjx2ZnweSIYKnAcsjiqcHkiGCpwHLI4qnB5IhgqcByyOKpweSIYKnASuDaMU3nkKjZcuWyWOPPSZPPvlk8GSQa868//3vr4imk5vDlClTZPLkyUHjyDWaXnzxxW5PaoVrWd10000yf/784Kkm94STa0a5p6Pck06uyRZ148aMKld6PzzxtAhUY73MXPKMhahkdukV59J4iq2oH6Aa61NXiZ7AM7pdqT3xxNMiQL1YtPQsnrqRJYGnRUvP4qkbZZnIRePJvX7mmk09N/fkUKlFx7ME9jlX+Ppc+IRTcRMq3N81mVzTadWqVb2eeCp+8snnfPyHW1Ql//34Qedv5ZPE00fJP9MfPGff/5zsPXjEf9A9ko0D62TRZefQeIos6L9jf6gX/9Hak8zPblZuDzzxtAhQLxYtPYunbmRJ4GnR0rN46kaWRNaelrGVylZ84ylc42nt2rXdmk/uFbw3velNct1110V+/Swuru/+7jU5t4VrUZVrPI0fP76wxtODDz4YPOnknoByr+m5xtWcOXMirWmVdeFyPt/q8Mvh6efkm8LTV8ov5+O5cftBWbJ6k6zfvL/bQcefPVRmjD9ZThxS73cyYc0lbyjPoM/18zyUV4zzeTF5h/D0pvIK4unF5B3C05vKK4inF5N3CE9vKq8gnl5M3qGsPb0H1kew4htP7kmgWbNmlWwuLVq0SG6//fbgdbT+vIWv0YVPZ5VrPLm1ncLNNd2KN/eanvNYuXJlySfAyhm4wmVDAAEEMhcYMFBqzp4kNWdcIFJTe+z0B3ZI5/M/lc4tz2U+JE6IAAIIIIAAAggggEB/F2hpaenvQyyMr+IbTz2bNsXy4SLd4QLc/fGquObRo48+2m19pp5PQLlxu3mGr+K5P7u5uVfv3LpOxQuOu6ZVuAaUZb5Zd0w5n+Xq6Fk8dSNLAk+Llp7ty/NXG3bJ0sdflZ37DxcOUl9XI9Pe1iwfevuJ4v49ysb1i6LW9z544mkRoF4sWnoWT93IksDToqVn8dSNLAk8LVp6Fk/dKMtExTeeyj3xFL6G197enqWp6Vzh2k3FTzKV+1a78ODFjajwyae4Tzxl2THlB4GpTNQwniqRKYCniUsN9/TctOOgfP9Xr8pTf9zbbd/zTm+UT737FDlt2ED1mOUCXL9YfL12xhNPiwD1YtHSs3jqRpYEnhYtPYunbmRJ4GnR0rN46kZZJiq+8eSaLtdee61cf/31cvHFFxfsfvKTn8gtt9wSec2jLC6C+za6GTNmSKknssJ5heMozrinmtyaTsXNKteIchtrPJW+cvzgSbai8cTTIhDWS8eRTvmX/9giy36/TY4c7SwcoqmxPljH6d2jhloO22eW+kyEsXAQPPG0CFAvFi09i6duZEngadHSs3jqRpYEnhYtPYunbpRlouIbTw7rhhtuCJpMPbeLLrpIHnjgAWlubs7StCLPxY2Z7GXDE0+LQDXUy//6xqLgtbotuzsKNHW1NfL+c4fLx84/SQbVF63vZMErka0GT55QjVkkRbtTL8lZuiPhiadFgHqxaOlZPHUjSwJPi5aexVM3siSy9rSMrVQ2F40nN7G2tjb5wx/+IE899ZSceeaZMmbMGBk7dmxcn6rZP+vC5XzJlhaeeFoEsqwX12i6euFyqWke1W2I55wyWD594alyxvB4r9WVmneW8+P/0LZUnl+W6+fn5JvC01fKL4enn5NvCk9fKb8cnn5Ovik8faX8cnj6Ofmmsvb0HVdfudw0nuJCVPv+WRcu50u24vDE0yKQRb241+oe+d02+dFvt4j793AbMqgueK1u0puHWYZsymYxv+IBcT7T5VHDeKpEpgCeJi41jKdKZArgaeJSw3iqRKYAniYuNYynSmQKZO1pGlyJcMU1npYtWyb//d//LbNnzw6mEy6sXQ7CLbrNVl4g68LlfMlWJJ54WgTSrpffbdwj9/3yVXlt16HCsNxrde85Z5h88oKTZHBDnWW45mza8+s5IM5nvkRld8ATT4sA9WLR0rN46kaWBJ4WLT2Lp25kSeBp0dKzeffUBconKq7x5BbWXrFiRWFB7nBR7XLTLLV4d1y4vO2f9xuF+SVbsXjiWUqgfW+HPPjEa/KrDbu6fdy56xW56VN/IWefcFyycH0cjfpMlhlPPC0C1ItFS8/iqRtZEnhatPQsnrqRJYGnRUvP4qkbZZmouMaTW8tp9+7drN+UcJVwYyYLiieeFoFKrxf3DXXum+p+9NutcqDjaGHq7skm94TTd2/6grQ8sNRCEitb6Z7a5JmfJmT7HE+bl5bGUxOyfY6nzUtL46kJ2T7H0+alpfHUhGyf42nzSjtdcY2nniDbtm3jW+sSqBJuzAQQiw6BJ54WgUqul+de3Sffe+wV2bj9YLcpuzWc3FpObk2nSp6fz3Vkfj5K/hk8/a18knj6KPln8PS38kni6aPkn8HT38oniaePkn8GT38rn2TWnj5jKpep+MaTe9Vu9erVMmTIkGCexd9kt27dOvnoRz8qGzZskIsuukgeeOABmlR9VEPWhcv54t663ffHE0+LQBL1snP/YWn59Wvy2Pqd3U7tvqXOfVud+9a6cEvifFnPj/MdE+D6WapBz+KpG1kSeFq09CyeupElgadFS8/iqRtZEnhatPRs3j11gfKJXDSehg8fLtu3bw9mOmrUKFm5cqWMHDlSpk+fHjSdPv7xj8utt94q1113nbDQeOmCyPuNwvzi/qig0ZWsYOV6utfqfvHcDnnoN5tl36EjhYkMqq+Vj51/krz/3OHiFhIv3rj/kq0ePPG0CFAvFi09i6duZEngadHSs3jqRpYEnhYtPYunbmRJZO1pGVupbC4aT+PGjZOvfe1rwfz+/u//Pmg+tba2SlNTkyxcuDBoQC1atEhuv/12Wb9+fVyzXO6fdeFyvmTLCE88LQKl6uXq1udl654Oy2G6ZZsaB8gdM95ccn/qMzIrnsnS4YlnbAF+nsUm7HYAPPG0CFAvFi09i6duZEnk3dNikdvG0yOPPCJTp04N5rds2TKZNm1a8K134Wt4EyZMkDVr1sjEiRML34YXFy5v++f9RmF+yVYsnvnznLnkmdiTWnrFufwf9rEV9QNw/+lGlgSeFi09i6duZEngadHSs3jqRpYEnhYtPYunbmRJ4GnRSj+biyeeaDzFLxRuzPiGxUfAE0+LQH+ol9n3Pyd7Dx57dc4yfpdtHFgniy47h8aTFS5Cvj/US4Rhe+/C/LypvIJ4ejF5h/D0pvIK4unF5B3C05vKK4inF5N3CE9vKq9g1p5egyoTqvjGU7iOk3vVbujQoXLNNdcEr9rdcsstwT/vuecemT17tixYsEAWL17Mq3Z9FEPWhcv54t663ffHE0+LgE+9uLWcfvCbzbL86XZx/x5u5581RGa+6xQ5cUi99yl9zud9MI8g5/NAMkTwNGB5RPH0QDJE8DRgeUTx9EAyRPA0YHlE8fRAMkTwNGB5RPPu6UFQNlLxjae2tjb5wAc+ECwi7jbXbOr57+4b7VasWCFz5swJ1nxi6y2Q9xuF+SVb9Xjm2/OlbQdk8apN4v4ZbkMG1QXfVjf+7KHmyVMvZrKyO+CJp0WAerFo6Vk8dSNLAk+Llp7FUzeyJPC0aOlZPHUjSyJrT8vYSmUrvvEUTsqt4eQ2t56Ta0Y9/PDD8tnPflZ+/etfyx133BF8y92NN94ozc3Ncc1yuX/Whcv5ki0jPPG0CPRVL+7Jph/9dmvwv+KnnN5x5hD59IWnSFOj/1NOxeOhPi1XR8/iqRtZEnhatPQsnrqRJYGnRUvP4qkbWRJ4WrT0LJ66kSWBp0Ur/WxuGk/pU+X7DNyYyV5fPPG0CPSHetm046Dc/YtN8sLW/YWhD26ok5nvOlkmvXmYZTq9sv1hfrEmoOzM/JLVxRNPiwD1YtHSs3jqRpYEnhYtPYunbmRJ4GnR0rN599QFyidy0XhqbW2V+fPnB6/YDR8+XNrb24Onnq6//nq56667eMrJo0ryfqMwP48iMETwNGB5RF9PT/dkk1vH6eG1m6XjyLG1nMac2ihz3nNa5Keciqf9es7Pgz92hPnFJux2ADzxtAhQLxYtPYunbmRJ4GnR0rN46kaWBJ4WLT2bd09dIGeNp7lz53Z7ZW7RokVy5ZVXilvHyb1Od/fdd0tnZ9f/8TRlypTg71jXSS+TvN8ozE+vAUsCT4uWnn29PLfs7pC7fr5R1m8+9pTToPpa+eQFJ8n7z23SB+6ZeL3m5zm82DHmF5uQxlOyhHjiGVmAn2eR6UruiCeeFgHqxaKlZ/HUjbJMVNwTT6NHjw58fvjDH8rYsWPF/XnWrFkyb948ces8TZw4sdB4WrZsmVx11VV8k51HRXFjeiAZIngasDyieHogGSLO89Pz75SHfrNZDnQcLex5zimD5cq/PN30jXU+p+X6+Sj5Z/D0t/JJ4umj5J/B09/KJ4mnj5J/Bk9/K58knj5K/hk8/a18knj6KGWXqbjG07Zt2+S73/2uXHvttUGDqaamRlavXh0sKt6z8dTzz9mxVt6ZuDGTvWZ44mkRyLJe3FNOV9/z/0vN8LMKQ6yvq5GPjTtJprylSepqayxD98pmOT83IM7ndVm8Q3h6U3kF8fRi8g7h6U3lFcTTi8k7hKc3lVcQTy8m7xCe3lRewbx7eiGUCVVc4ymci1vDyb1G19TUFLxKN3369F6NJ/ca3pe//OVgzSe28gJ5v1GYX7J3AJ6V6bnqv3bI0sdfk32HjhQmMPqk42TWpNPktGEDk51U0dGol2Rp8cTTIkC9WLT0LJ66kSWBp0VLz+KpG1kSeFq09CyeupElkbWnZWylshXbeAon49Z8couLL126VIYOHVp41c497fTBD34waEixxpNeJlkXLufTr4klgadFS8/mzbN9b4d877FX5T9f3l2YvHuy6UNvPyH4XxpPORUr582zZwUxP/2esiTwtGjpWTx1I0sCT4uWnsVTN7Ik8LRo6Vk8dSNLAk+Llp7N2lMfUflExTee3Kt3l156qaxYsaLXTMeNGyfLly/nW+08qiTrwuV8HhfFEMHTgOURzZPnEy/skiWrX+n2lJPseU1uvuzdclbzIA+N+JE8eZbSYH7xa4RGZbKGeOIZVYCfZ1HlSu+HJ54WAerFoqVn8dSNskxUfOMpxHILiT/11FPy6KOPyuTJk+XMM88MnnZi8xPgxvRz8k3h6Svll8PTz6k4tfvAEfneY6+IazyFm3uyaepbm+VH//BFaXlgqf2gEffg+kWE62M3PPG0CFAvFi09i6duZEngadHSs3jqRpYEnhYtPYunbmRJZO1pGVupbMU3ntwrdWPGjCn5VJNbB2r37t3Bt9+xlRfIunA5X7IViSeexQJPvrRblqzeJK75FG5uDSe3lpNb04l6oV4sAtSLRUvP4qkbWRJ4WrT0LJ66kSWBp0VLz+KpG1kSeFq09GzePXWB8omKbzwVf6tdz6m6p6BmzpzJ4uIeVZL3G4X5eRSBIYKnAcsjmpSnWzTcLR7uFhEv3qa9tTn41jr37XVuS+p8HlPjfL5IhhzXz4DlEcXTA8kQwdOA5RHF0wPJEMHTgOURxdMDyRDB04DlEcXTAynDSK4bT27R8RkzZkhnZ2eGpJV5Km7MZK8bnnhaBJKoF7dwuFtA3C0kHm4nDqkPnnIac2pjt+Ekcb6s58f5jglw/SzVoGfx1I0sCTwtWnoWT93IksDToqVn8dSNLAk8LVp6Fk/dKMtExTaepkyZEji5RcXdIuLNzc3d3Nyi42vXrpWLLrooWGCcrbwAN2ayFYInnhaBOPVyoOOoPPSbzfLTZ9q7nfL95zbJJy84SQbV1/YaSpzzWeYVZjlfFLW+98ETT4sA9WLR0rN46kaWBJ4WLT2Lp25kSeBp0dKzeOpGlkTWnpaxlcrmtvHkJnv++efLF7/4Rb7VzqNKsi5czudxUQwRPA1YHtH+4Hl16/Oydc+xp5c8ht0tcsIb6uUfpr+p5G79YX7W+VjyzM+ipWfx1I0sCTwtWnoWT93IksDToqVn8dSNLAk8LVp6Fk/dyJLIu6fFIleNp3Ay5dZ4iotTTfvn/UZhfslWM57pe85c8kzskyy94lwaT7EV9QNwP+hGlgSeFi09i6duZEngadHSs3jqRpYEnhYtPYunbmRJ4GnR0rNZe+ojKp+o2CeewmmtW7eOb62LWwUsNpyAYPdDZP2DgPMlewn7g+fs+5+TvQePfSuddYaNA+tk0WXn0HiywkXI94d6iTBs712YnzeVVxBPLybvEJ7eVF5BPL2YvEN4elN5BfH0YvIO4elN5RXMu6cXQplQxTee3Nxc8+nxxx+XnTt3lpzqvHnz4jrlfv+83yjML9kSxvP18Xxh636542cbZcvuY6/gjT97qHz6wlNlyKA670Fx/bypvIJ4ejF5h/D0pvIK4unF5B3C05vKK4inF5N3CE9vKq8gnl5M3iE8vam8gll7eg0qz42nZcuWybRp0/qcIouL+5VI1oXL+fyui28KT18pv1x/9Fz1Xzvke4+9Ih1Hur6ls662Rma+62Rxi4hbt/44P+scyuWZX5KaInjiaRGgXixaehZP3ciSwNOipWfx1I0sCTwtWnoWT90oy0TFP/E0evTo4FvtbrnlFtm0aZNMnDhROjs7xX2r3Zve9Cb5xje+IbNnz87StCLPxY2Z7GXDE0+LQLl6OXK0M2g4/eK5HYVDHn/cALnm/W+U0ScdZzlNIUt9RmLrcyc88bQIUC8WLT2Lp25kSeBp0dKzeOpGlgSeFi09i6duZEnk3dNiUSpb8Y2n4sXF16xZU2g8ucm2trbK/PnzZf369XGdcr9/3m8U5pdsCeOZjWf73g759k83invFLtzGnNoo/3Py6eKaT1E3rl9UudL74YmnRYB6sWjpWTx1I0sCT4uWnsVTN7Ik8LRo6Vk8dSNLIu+eFovcN57cWk9vf/vbZcOGDTJy5Ejp2YiKi5XG/lOmTJEVK1YEhx41alShSeaaZjNmzCicMpxTW1tbkHPbbbfdJsXrV7mnv+69916ZMGGCeah5v1GYn7kkyu6AZ/qeT/1xr9z9iz/Kzv2HCyebcl6TzBh/cvCaXZyN6xdHr/e+eOJpEaBeLFp6Fk/dyJLA06KlZ/HUjSwJPC1aehZP3ciSyLunxSKXjafp06cHjZibb745mF9TU5O4v3MX/s4775S1a9f22yeeXNNp8uTJ3ZpHbg5hwyxsNi1YsEAWL14czGPu3LkyadKkYI7uaS/3WqHb3N+PGDGi17F8CyTvNwrz860Evxyefk6+qZ6ej/x+m/zgN5vFvWbntkH1tcEC4heOPt73kGVzXL9EGAsHwRNPiwD1YtHSs3jqRpYEnhYtPYunbmRJ4GnR0rN46kaWRN49LRa5bDy5xcVnzpwp7e3twfx6Pin04IMPBk2a/ra55tLll19esinmGk0vvviiLFy4sDDs8JXCm266KXh90D3V5J5wcs0oN2f3pNPy5csjTzPvNwrzi1waJXfEMx3PAx1HZfGqTfLEC7sKJzh5aEOwntMZwwcmdlKuX2KUwYHwxNMiQL1YtPQsnrqRJYGnRUvP4qkbWRJ4WrT0LJ66kSWRd0+LRS4bT6Um5V65e/bZZ2XMmDEyduzYuEap7N+zQeZOEr46V+pJKNdkck2nVatW9XriqfjJp6iDzfuNwvyiVkbp/fBM3vObC78nd/xso2zcfrBw8HecOUTmvOc0GdxQl+gJuX6JctJ4SpYTTzxNAvw8M3GpYTxVIlMATxOXGsZTJTIF8DRxqeG8e6oASqDiFxd3TzN96lOfkqlTp8a1yHT/4tfn3ImLX69zr831fAUvbDyNHz++sMaTe5rLPenknoByT0+5V/PmzJnT7Ukp30nl/UZhfr6V4JfD08/JN3Xp335NjnvnJ8U98eQ2t4bTh95+gvz1O0/0PYQpx/UzcalhPFUiUwBPE5caxlMlMgXwNHGpYTxVIlMATxOXGsZTJTIF8DRxqeGsPdUB5b3xVPytdnExstzfNZ4effTRbq/HhYuDuyeb+mo8Fb826I5RvLmFxt0xVq5cGSyubtlc4bIhgEDGAjW1UnP2RKkZMfHYiQ8flM6n/0U6t23IeDCcDgEEEEAAAQQQQAABBCpFoKWlpVKG6tanrqnpDFeorphhHxto2Ii56667pLm5uWJm4F61c08quTWawi1sooUF1HONp3CxcZd3T0i5BpVb16l4wXH3ml64BpQFI+uOKeezXB09i6duZElk4bn7wBG56+cbxX17Xbid1TxIrv4fb5QTh9RbhmvOZjG/4kFxPvMlKrsDnnhaBKgXi5aexVM3siTwtGjpWTx1I0sCT4uWnsVTN7Iksva0jK1UtuIbT25x8auuuiqY26xZs0p6uCeB+tvW1tYWvDK3evXqYKHw4kZUuW+1C+fhmlTF33rn/j7uE09ZdkyzvlE4X7J3AJ7xPF/Yuj9Yz2nL7o7CgSa9eZh86t2nBN9gl/bG9UtWGE88LQLUi0VLz+KpG1kSeFq09CyeupElgadFS8/iqRtZEnn3tFjksvHkGjDa1l8f6Oq5wHjxON1rdNdee21hasWfuaea3JpOxa/dhQ6s8VS6GvL+g4D5aT8FbJ+n6bnqv3bI9x57RTqOdAaDcus5Hf7DT+SBBV+0DTJGOs35lRoW54txsUrsiieeFgHqxaKlZ/HUjSwJPC1aehZP3ciSwNOipWfx1I0siaw9LWPLZeMpLgD7dwlkXbicL9nKw7P/ex452hk0nH7x3I7CYI8/boBc8/43ylev/qzwxGFy15D7ITlLfj8ka4knnlYBfp5Zxcrn8cTTIkC9WLT0LJ66kSWRtadlbDSe4mrleP+sC5fzJVtMePZvz/a9HfLtn24U94pduI05tVH+5+TTxTWfuH79+/ppo+P6aUK2z/G0eWlpPDUh2+d42ry0NJ6akO1zPG1eWhpPTcj2OZ42Ly2dtac2Hu3zil/jqdy32pVawFsDqdbPsy5czpdspeHZfz3d4uF3/+KPsnP/4cIgp5zXJDPGnxy8Zuc2rl//vX4+I+P6+Sj5Z/D0t/JJ4umj5J/B09/KJ4mnj5J/Bk9/K58knj5K/hk8/a18kll7+oypXCbXjSe38Pi0adOkv67xFPfiJbl/1oXL+ZK8ejQuktVMzvOR32+TH/xms7jX7NzmFg7/9IWnyoWjj+82ZO6HZK8gnnhaBKgXi5aexVM3siTwtGjpWTx1I0sCT4uWnsVTN7Ik8LRopZ+t2MaTW3zbbW4Bbreg9ogRI7pp7dy5Ux566KHg79avX5++ZIWfgRsz2QuIZ3V7Hug4KotXbZInXthVgDh5aEOwntMZwwf2wqFeqrterLOnXqxi5fN44mkRoF4sWnoWT93IksDToqVn8dSNLAk8LVp6NmtPfUTlExXbePL5Nrtx48bJkiVLZOzYsXGdcr9/1oXL+ZItKTz7j+emHQfljp9tlI3bDxYG9Y4zh8ic95wmgxvqSg6U69d/rl+UkXD9oqj1vQ+eeFoEqBeLlp7FUzeyJPC0aOlZPHUjSwJPi5aezbunLpDTxlM4rXJrPMXFqab9836jML9kq7kaPa9ufV627umIDHnCG+rlH6a/icZTZEH/HauxPv117Ek87Wbl9sATT4sA9WLR0rN46kaWBJ4WLT2Lp25kSeBp0Uo/W7FPPIU0ixYtko997GPS3NycvlaOz8CNmezFxTN/njOXPBN7UkuvOJfGU2xF/QDcf7qRJYGnRUvP4qkbWRJ4WrT0LJ66kSWBp0VLz+KpG1kSeFq09GzePXWB8omKbzytW7dOVqxYIfPmzQtmum3bNvn85z8vK1eulOnTp8uNN95IU8qjSvJ+ozA/jyIwRKrRc/b9z8neg0cMSt2jjQPrZNFl59B4iizov2Pv9f4GAAAgAElEQVQ11qe/jj2Jp92s3B544mkRoF4sWnoWT93IksDToqVn8dSNLAk8LVrpZyu+8TRlyhQZOXKkLFy4MNByzaaw6dTa2hr8Ofwsfc7KPQM3ZrLXDs/q8dx36Ihc98M2ad/b9RqeW8/p8+89PfgGO9+NevGV8svh6efkm8LTV8ovh6efk28KT18pvxyefk6+KTx9pfxyePo5+abw9JXyy+Xd00+h71TFN56K13hqa2uTUaNGyYMPPhg0nFzjae7cudLe3h7XKff75/1GYX7JljCexzzdQuLht9c1NdbLrR8d2eci4n1dBTypT4sA9WLR0rN46kaWBJ4WLT2Lp25kSeBp0dKzeOpGlgSeFi09i6dulGWi4htPTU1NwRNNrtG0YMECufXWWwuNpjVr1sjEiROls7MzS9OKPBc3ZrKXDc/q8Hxs/U65+xd/LEz2uovPkvNObzRPnnoxk5XdAU88LQLUi0VLz+KpG1kSeFq09CyeupElgadFS8/iqRtZEnhatNLPVnzjyT3R5J5sGj9+fLDW02233VZY78ktPH777bfL+vXr05es8DNwYyZ7AfHMv+eW3R1yw7+2iXvVzm1TzmuSme86JdLEqZdIbH3uhCeeFgHqxaKlZ/HUjSwJPC1aehZP3ciSwNOipWfx1I0sCTwtWulnK77x5BYT/8pXviLuNbvJkycXmk6ObvTo0TJr1qxuf5c+aWWegRsz2euGZ749jxztlFt/8rI8+8reYKJnDB8oN354pNTX1USaOPUSiY3GU7JseOKZiAA/zxJhLBwETzwtAtSLRUvP4qkbWRJ4WrT0bNae+ojKJyq+8RQXgP27BLIuXM6XbOXhma3nI7/fJg/++rXgpHW1NfL1D50tZzUPijwIrl9kupI74omnRYB6sWjpWTx1I0sCT4uWnsVTN7Ik8LRo6Vk8dSNLAk+LVvrZimw8rVu3TsaOHavquKehnn32WZkwYYKarfYAN2ayFYBnfj1f2nZAvvqjF8Q99eS2GX9+skx7a3OsCVMvsfh67YwnnhYB6sWipWfx1I0sCTwtWnoWT93IksDToqVn8dSNLAk8LVrpZyuy8VT8TXaOyL1m9/DDD/d6pY7Fxf0LiBvT38oniaePkn+mv3h2HOmUr/xbm2zcfjAY/JhTG+W6i88MnnqKs/WX+cWZQ7l9mV+ysnjiaRGgXixaehZP3ciSwNOipWfx1I0sCTwtWnoWT93Iksja0zK2UtlcNJ76ajDRePIvj6wLl/P5XxufJJ4+Sv6ZvjyXPv6qLH+qPTjQ4IY6ufkjI+XEIfX+B+4jyfWLTdjtAHjiaRGgXixaehZP3ciSwNOipWfx1I0sCTwtWnoWT93IksDTopV+lsZT+sYVcQZuzGQvE57583zqj3vl1p+8VJjYnPecLheOPj6RiVIviTAWDoInnhYB6sWipWfx1I0sCTwtWnoWT93IksDToqVn8dSNLAk8LVrpZ2k8pW9cEWfgxkz2MuGZL899h47IdT9sk/a9HcHExp89VK563xmJTZJ6SYwyOBCeeFoEqBeLlp7FUzeyJPC0aOlZPHUjSwJPi5aexVM3siTwtGiln63YxtM999wjb3nLWwKhp59+Wq688kpZvXp1N7Hw7zs7uxYBZutbgBsz2erAM1+ed/xsozzxwq5gUk2N9XLrR0cGr9oltVEvSUl2HQdPPC0C1ItFS8/iqRtZEnhatPQsnrqRJYGnRUvP4qkbWRJ4WrTSz1Zs48lCQ+NJ1+LG1I0sCTwtWnr29fR8bP1OufsXfywM8rqLz5LzTm/UB21IvJ7zMwwzcpT5RaYruSOeeFoEqBeLlp7FUzeyJPC0aOlZPHUjSwJPi5aexVM3siSy9rSMrVS2IhtPra2t8vLLL3vN/cwzz5Tp06d7Zas5lHXhcr5kqw3PdDy37O6QG/61Tdyrdm6bcl6TzHzXKcmejCd08DQKcL8bwZQ4nnhaBKgXi5aexVM3siTwtGjpWTx1I0sCT4uWns3aUx9R+URFNp7iTpr9ewtkXbicL9kqxDN5z/uXPiC3/uRlefaVvcHBzxg+UG788Eipr6tJ9mQ0nvA0CnC/G8FoPElLS0uyaGWORn0mS40nnhYB6sWipWfx1I0sCTwtWno2a099RDSe4hpVxf5ZFy7nS7as8Eze89Iv/5M8+OvXggPX1dbI1z90tpzVPCjZE/3paFy/ZFnxxNMiQL1YtPQsnrqRJYGnRUvP4qkbWRJ4WrT0LJ66kSWBp0Ur/SxPPKVvXBFn4MZM9jLhWeGes66R+nfNkiNHu76YYMafnyzT3tqc7KSKjka9JEuLJ54WAerFoqVn8dSNLAk8LVp6Fk/dyJLA06KlZ/HUjSwJPC1a6WdpPKVvXBFn4MZM9jLhWbmeHUc65fJ/+nepecNJwSTGnNoo1118ZvDUU1ob9ZKsLJ54WgSoF4uWnsVTN7Ik8LRo6Vk8dSNLAk+Llp7FUzeyJPC0aKWfpfGUvnFFnIEbM9nLhGflei59/FVZ/lR7MIHBDXVy80dGyolD6pOdUI+jUS/J8uKJp0WAerFo6Vk8dSNLAk+Llp7FUzeyJPC0aOlZPHUjSwJPi1b62Vw1ntra2mTTpk0yZswYaW5O77WY9C9L9mfgxkzWHM/K9Hzqj3vl1p+8VBj8nPecLheOPj7ZyZQ4GvWSLDGeeFoEqBeLlp7FUzeyJPC0aOlZPHUjSwJPi5aexVM3siTwtGiln81F46m1tVXmz58vGzZsKIiNGzdOvv3tb8uECRPSV8zBGbgxk72IeFae575DR+S6H7ZJ+96OYPDjzx4qV73vjGQn0sfRqJdkmfHE0yJAvVi09CyeupElgadFS8/iqRtZEnhatPQsnrqRJYGnRSv9bMU3npYtWybTpk2TUaNGyaxZswpiixcvDhpRq1evpvnkUUfcmB5IhgieBiyPaBaed/xsozzxwq6u0RzcLYs/Ny541S6LLYv5Fc+D8yV7VfHE0yJAvVi09CyeupElgadFS8/iqRtZEnhatPQsnrqRJZF3T4tFqWzFN54uuOCCoOnknnrquU2fPj34q1KfxYXL2/55v1GYX7IVmzfPx9bvlLt/8ccC0tH/fEBa7ro5WbQyR8ubZ8+pMr9kSwlPPC0C1ItFS8/iqRtZEnhatPQsnrqRJYGnRUvP4qkbWRJZe1rGlsvGU01NTZ9PNYVPQ3V2dn0lOlvfAlkXLudLthrxjO65ZXeH3PCvbeJetXPblPOaZNkdX5SWlpboBzXuyfUzgilxPPG0CFAvFi09i6duZEngadHSs3jqRpYEnhYtPYunbmRJ4GnRSj9b8U88ucbTI488IlOnTu2ltWbNGpk4caLQeNILiRtTN7Ik8LRo6dm0PI8c7ZRbf/KyPPvK3mAQZwwfKDd+eKT8zWWX0njSL4t3Iq3r19cAOJ/3pfEK4unF5B3C05vKK4inF5N3CE9vKq8gnl5M3iE8vam8gnh6MXmH8u7pDdFHsOIbT+Vep3OfuXWefvOb38R1yv3+eb9RmF+yJZwXz0d+v00e/PVrAU5dbY18/UNny1nNgyQv86Mxk2zd44lnEgL8fElC8dgx8MTTIkC9WLT0LJ66kSWBp0VLz+KpG2WZqPjGU/hUU1+Li/f1NFSWyKXO1dbWFqxNVbzddtttMm/evOCv3LpUM2bMKHzsGmgjR46U4v2K8y44evRouffeeyMtps6NmWxF4Nn/PV/adkC++qMXxD315LYZf36yTHtrc/DvXL/+f/3KjZDrx/WzCFAvFi09i6duZEngadHSs3jqRpYEnhYtPYunbmRJ4GnRSj9b8Y0nR+SaT9dcc42sXbu2IOaaOjfddJOET0SlT2k7Q9hAChtKxXuHzbTwswULFoj7lr7169fL3LlzZdKkScG83GuG4WuE7u9HjBhRaFzZRsP/oW310vL8oNOEbJ8n7dlxpFO+8m9tsnH7wWAgY05tlOsuPjN46onGk+3a+KSTvn7aOTmfJmT7HE+bl5bGUxOyfY6nzUtL46kJ2T7H0+alpfHUhGyf42nz0tL/h727gZKqOvNG/zQdFCWI3Y1fgAhNJw4GLzEhaBSYiBFQchMzMQNEMiFLLwjO8jrxpkEbs3KDECA36vKd0JGla5wJ4WM0S/MhAq6AL2BWFHyjb4jESdN8BIwfNIiIii30Xfv0VFHdXV3P/6lzalO1619rzZpI/U/ts3/7OW3zeM6u0D21+WvvB9F4Sk2ypaVFduzYIf3794/uDirmV67Gk2s07d69W5YuXZqeQmoTdddMmzdvXnRXk7vDyTWj3N1R7k6ntWvX5j3l0C8Uzi/v0sh6YKl7Lv/967J2+8FobmeeVikLvlor5/TpmZ5rqc9PW23OTxOyvU9Pm5eWpqcmZHufnjYvLU1PTcj2Pj1tXlqanpqQ7X162ry0ND01Idv7vj1tZ9c1HVTjKS6Gz+OzPWqXuntp4sSJMm7cuA53L7kmk2s6bdq0qcsdT5l3PuU7B9+Fy/HyXansx9ET99y+/6gsenpP+oBZXxggV9X17fAB9MQ9kSQ9ESU8Q0/cCknSE1HCM/TErZAkPRElPENP3ApJ0hNRwjP0xK2QJD0RJX+ZIBpP7g6hDRs2dKsW504gX0vhHpVbv359dAdTrsbTqFGj0ntDrVy5MrrTyd0BNX369Ggj9VmzZnW4Uwo9f16YqBSWoyfmhKaS8nzvw+My9xfNcvBoazT0qCFnye3XDOxyGkmN53t+HK9dgOuHVgKWoyfmhKboiUphOXpiTmiKnqgUlqMn5oSm6IlKYTl6Yk5oKnRP1KG7XMk3nhoaGmThwoUycuRIqalp3xg483X22WdHj6IV+yt1B5S76ylX4ylzzyrXcMt8uY3J3Z1RroFlfdTQXSh8USB0gYrhX5OKc4e1T/PYETnx/E9FPmrf54kvClCAAhSgAAUoQAEKUIACpSKwYsWKUjlVtz91RUVb6hmvkjntkydaXV0d3eWzYMGCEjz7k6ec2lDcLYW7+8m9Ou/xlLkRucu7R+/c3VyZG467plVqDygLSOgdWs7PUg16thQ9n2s6LI3P7k9Pbu51F8nwAb2zTrYU56ev2skE52fR0rP01I0sCXpatPQsPXUjS4KeFi09S0/dyJKgp0VLz9JTN7Ik6GnR0rO+PfUzyp0o+cZTatNtt9l2Kb3c3UqDBg1Kf+ueaxi5u5RcsynXt9ql5ujmnfmtd+7P497x5LNj6vtC4XjJXh2l5vnWkVZpeKJZ3KN27jVxeLVMu+L8blFKbX7W1eX8rGK58/Skp0WA9WLR0rP01I0sCXpatPQsPXUjS4KeFi09S0/dyJII3dNikS1b8o0n9+iZu+sp8+6guCg+ju+8ufiECRM6fCuda0zNmTMnfSqZN6W5JpXb0ynzsTvXiHIv7vGUffVC/0HA+XV/1R4/0SaLnt4rO/52NAoNrDpd5t9QKz0r26+ZbC96JvtTkJ70tAiwXixaepaeupElQU+Llp6lp25kSdDToqVn6akbWRL0tGjpWd+e+hnlTpR848k1cNz+TnPnzpUrr7wy62xL7W6ouIuaz/G+C5fj5bNK3R9Dz+5tnvpji6x8/o0oUNmjQn7wlSFyUU2vnAtAT9anRYD1YtHSs/TUjSwJelq09Cw9dSNLgp4WLT1LT93IkqCnRUvP0lM3siR8e1rOLVu25BtPqTt9ckGU8BZWcdcXPt534XI8eGmgID2zM+1p+UC+98td4u56cq+pl58nky7t+iUEnY+mJ1R2cIieMBUUpCfEBIfoCVNBQXpCTHCInjAVFKQnxASH6AlTQUF6QkxwiJ4wlZdgyTee3H5I2ot3PGlC/PpxXciW4A86m5eWzuZ5x6q/yIF3W7VDu32/38d7ygNTPpH1fa5f3qz0TJaOnvSMLcCfZ7EJO3wAPelpEWC9WLT0LD11I0uCnhYtPRu6py6QO1Hyjae4ADy+XSD0C4XzS7bSi8Fz2sOvxJ7U8lsu4V/sYyvqH1AM9aKfZf4Jzi9/u2xH0pOeFgHWi0VLz9JTN7Ik6GnR0rP01I0sCXpatPRs6J66ABtPcY3K4vjQLxTOL9kyLgbPmT97VY4ea/+WunxevU+vlIe+eTEbT/ngGY8phnoxnrIpzvmZuNQwPVUiU4CeJi41TE+VyBSgp4lLDdNTJTIF6GniUsP0VIlMAd+eppPLEi75O55aWlrktttuk/Xr18uhQ4eyenCPJ71MfBcux9PXxJKgZ7tW6/E2aXx2v7yw650031V1fWXWFwZYOHkHoElLD7M+dSNLgp4WLT1LT93IkqCnRUvP0lM3siToadHSs/TUjSwJelq09Cw9dSOfiZJvPM2ePVtWrVolU6ZMidwaGxtl8eLFcvjwYVm4cKGsXLky/Z5P2FIbixdmsitGT/+eH7SekB+t2yuvvv5eevBrhlXJP33+/Ojb7Cwvrp9FS8/SUzeyJOhp0dKz9NSNLAl6WrT0LD11I0uCnhYtPUtP3ciSoKdFS8/SUzfymSj5xpP7VrtUc8ltND5mzBhJ3eGUaka5xhRfuQV4YSZbIfT063n4/Y/k/mf+Kk1vvp8eeOLwapl2xfl5nQjXLy+2bg+iJz0tAqwXi5aepaduZEnQ06KlZ+mpG1kS9LRo6Vl66kaWBD0tWnrWt6d+RrkTQTSeNm/eLO6b6zo3njr/c1yskI/3XbgcL9lqKmdP13Ra8NQeee3tY2lU13Byjad8X+Xsma9ZruPomawqPelpEWC9WLT0LD11I0uCnhYtPUtP3ciSoKdFS8/SUzeyJHx7Ws4tW7bkG091dXVy7733Ro/Tuf2e+vXrJ0899ZRcf/310SN4U6dOTd8BFRcr5ON9Fy7HS7aaytXTNZsWPb1XDh5tjUDdI3Xu0Tr3iF2cV7l6xjFj42lFofi6fC7rM1lqetLTIsB6sWjpWXrqRpYEPS1aepaeupElQU+Llp717amfUe5EyTeeGhoa5MUXX5S1a9dGM504caK88MILMmrUqOj/jx8/PmpA8ZVbwHfhcrxkK7IcPfe0fCBL1u4Vd8dTqul029UDZNSQs2LjlqNnbLQcH0DPZHXpSU+LAOvFoqVn6akbWRL0tGjpWXrqRpYEPS1aepaeupEl4dvTcm7ZsiXfeHJ3OT3yyCNSX18fzS/1LXfbtm2TkSNHyk9+8hOpqamJ6xT88b4Ll+MlW1Ll5uk2EHcbibsNxd2rV88ecscXL5ThA3onAltunomgsfFUaMb057M+k6WmJz0tAqwXi5aepaduZEnQ06KlZ+mpG1kS9LRo6VnfnvoZ5U6UfOMpLgCPbxfwXbgcL9nKKyfPF/cckcZn96ebTmeeVil3jr9QLj7/zMRQy8kzMTQ2nnxQ8ud1AZR5vSeLSk96WgRYLxYtPUtP3ciSoKdFS8/SUzeyJHx7Ws4tW5aNp7iCgRzvu3A5XrKFUy6eL+x6R36ycb8cP9EWAfY942PSMOki6X/26YmClotnomhsPPni5H8oSFia13uyoPSkp0WA9WLR0rP01I0sCXpatPQsPXUjS8K3p+Xcgmg8VVRUmOfc1tb+l1S+uhfwXbgcL9lqLAfPf7r7X2X5719Pw7lm0x1fHJh408kNUA6eK1ZwM+ykrkLWS1KS7Z9DT3paBFgvFi09S0/dyJKgp0VLz9JTN7Ik6GnR0rOhe+oCuRMld8fTkiVLzHNO7f9kPrCMDgj9QuH8ki1m35433d0oFbV/36Hp5O50cnc8FeLle34cL9lVpCc9LQKsF4uWnqWnbmRJ0NOipWfpqRtZEvS0aOlZeupGlgQ9LVqFz5Zc46nwJOU5Ai/MZNednsl5uruc1m4/mP5At5eT29PJ7e1UqBfXL1lZetLTIsB6sWjpWXrqRpYEPS1aepaeupElQU+Llp6lp25kSdDToqVnfXvqZ5Q7UdKNp+bmZnnttddk2LBh/Oa6mJXgu3A5XswF63R4iJ5uH6dlm16T55oOp2frvrXOfXud+xa7Qr5C9Mz04vySrR560tMiwHqxaOlZeupGlgQ9LVp6lp66kSVBT4uWnqWnbmRJhO5psciWLcnGU0tLi9x0002ybt269JzuvvtuWbBgQVyPsj0+9AuF80u2tAvt2Xq8LfrmOreZeOo1ashZctvVA6Syh32fN+vsCz2/zufD8awrlDtPT3paBFgvFi09S0/dyJKgp0VLz9JTN7Ik6GnR0rP01I0sCXpatAqfLcnGk9vnac6cOTJr1iwZPHiwbNiwIWpCrVy5UqZMmVJ4tQBH4IWZ7KLSM3/PD1pPyI/W7ZVXX38v/SFt+1+U/7hnmpemkxuU65f/+mU7kp70tAiwXixaepaeupElQU+Llp6lp25kSdDToqVn6akbWRL0tGjpWd+e+hnlTpRk46murk4mT57c4Q4n13DauXOnbN26Na5JWR7vu3A5XrJlForn4fc/kvuf+as0vfl+Gmji8GpZ8+B3hN/CllzNhFIv3YlwfsnVChuxyVrSk55WAf48s4rlztOTnhYB1otFS8/SUzeyJHx7Ws4tW7YkG08VFRWyefNmGT16dHpOW7ZskTFjxkhbW1tck7I83nfhcrxkyywET9d0WvDUHnnt7WNpnGlXnC+u8RTC/HKtOOfH68EiwHqxaOlZeupGlgQ9LVp6lp66kSVBT4uWnqWnbmRJ0NOipWfpqRv5TLDx5FO7iMfihZns4tDT5umaTYue3isHj7ZGB7p9nP7p8+fLNcOqon+mp81TS9NTE7K9T0+bl5ampyZke5+eNi8tTU9NyPY+PW1eWpqempDtfXravLQ0PTUh2/u+PW1n1zVdso2n1P5OqSnt3r1bGhsbZfHixR1m2bdvX5k5c2Zcp+CP9124HC/Zkiplzz0tH8iStXvF3fGUajq5TcTdZuKpVynPD1lpzg9RwjP0xK2QJD0RJTxDT9wKSdITUcIz9MStkCQ9ESU8Q0/cCknSE1HCM6F74hLZkyXbeLJMnI/f6VqhXyicn14DlkRSnm4DcbeRuNtQ3L169ewhd3zxQhk+oHeH00lqPHSOHA+VwnL0xJzQFD1RKSxHT8wJTdETlcJy9MSc0BQ9USksR0/MCU3RE5XCcvTEnHylSrLx1NzcLK+99hpk1KdPHxkxYgSULecQL8xkV5+euueLe45I47P7002nM0+rlDvHXygXn39ml4PpqXtaEvS0aOlZeupGlgQ9LVp6lp66kSVBT4uWnqWnbmRJ0NOipWfpqRtZEvS0aOlZ3576GeVOlGTjKe6keXxXAd+Fy/GSrcJS83xh1zvyk4375fiJ9i8D6HvGx6Rh0kXS/+zTs8KU2vysq8v5WcVy5+lJT4sA68WipWfpqRtZEvS0aOlZeupGlgQ9LVp6lp66kSVBT4tW4bNsPBXeuCRG4IWZ7DLRs3vPtdsPyvLfv54OuGbTHV8c2G3TyQXpyfq0CLBeLFp6lp66kSVBT4uWnqWnbmRJ0NOipWfpqRtZEvS0aOlZeupGlkTonhaLbFk2nuIKBnJ86BcK55dsoWbzvGPVX+TAu+3fSpfPq9/He8oDUz6R9VCuXz6i3R9DT3paBFgvFi09S0/dyJKgp0VLz9JTN7Ik6GnR0rP01I0sCXpatPRs6J66QO4EG09xBQM5PvQLhfNLtlCzeU57+JXYgyy/5RI2nmIr6h/A60E3siToadHSs/TUjSwJelq09Cw9dSNLgp4WLT1LT93IkqCnRUvP0lM3siR8e1rOLVuWjae4goEc77twOV6yhVMMnjN/9qocPXY874n1Pr1SHvrmxWw85S2IH1gM9YKfrT3J+dnNch1BT3paBFgvFi09S0/dyJKgp0VLz9JTN7Ik6GnR0rP01I18JoJpPLlvunvhhRdk7969Mnz4cLn88sulpqbGp2VJj8ULM9nlK3fP9z48Lm4vpzV/bEl/a11K+PNDz5Jb/36AVPaogNHL3ROGAoP0BKHAGD1BKDBGTxAKjNEThAJj9AShwBg9QSgwRk8QCozRE4QCY/QEocCYb0/wtLqNBdF4mj17tjQ2NnaZ5OLFi6W+vj6uUVkc77twOV6yZVUsnq3H2+S3Ow7Jr18+IIff/6jDJC+q6SVTR50nwwf0Nk++WOZnPnHwAM4PhAJj9AShwBg9QSgwRk8QCozRE4QCY/QEocAYPUEoMEZPEAqM0ROEAmOhe4IM4TaelixZInPmzJFZs2ZF33yVeq1YsSJqRq1cuVKmTJkS1yn440O/UDi/ZEs4m+em/3pbfvnSAXnjnQ87DHbeWafJP3zmHLmqrm/eJ8H1y5su64H0pKdFgPVi0dKz9NSNLAl6WrT0LD11I0uCnhYtPUtP3ciSoKdFS8+G7qkL5E6U/B1PdXV1MmPGjKx3NjU0NMj69etl69atcZ2CPz70C4XzS7aEMz3/sPeIPP7iW7Kn5YMOg/Q942Nyw2X9ZNzfVZkeq8t2ply/wq1fsp+c/dO4fskq05OeFgHWi0VLz9JTN7Ik6GnR0rP01I0sCXpatPQsPXUjS8K3p+XcsmVLvvFUUVEhmzdvltGjR3eZ35YtW2TMmDHS1tYW16mgx0+cOFHWrVvXYR6rVq2SqVOnpsfduXOn1NbWitvLaujQodGfd36U0DXhHn300awW2gR8Fy7H01bE9v6p8PzBA4/I6q1vyo6/He1wsmeeVikTh1fL9ZfWSK+ePWwT6SZ9Kubn7pr09eL8kpWmJz0tAqwXi5aepaduZEnQ06KlZ+mpG1kS9LRo6Vl66kaWBD0tWoXPlnzjqbq6WpYuXZr1cbo1a9bIpEmTirrx5BpMrlmU2XhKNcxSzSb3OOGyZcukqalJ3H5WY8eOjebrmm6pppr788GDB+e9pxUvzGQvtpA9X3v7mHy3cY1UnNPxG+h6VlbINcOq5CufPkf69KpMFDRkTwfF+SVaLvRMlpOe9DQJ8OeZiUsN01MlMgXoaeJSw/RUiUwBepq41DA9VSKvgZJvPLmGi3uUbvXq1dEdQTtEjRsAACAASURBVKmXuzNo8uTJ0d1BrrlTrC93l5J7HNCdZ+rOLddo2r17d9RQS71Sd3bde++9Mm/evOiuJnesa0almldr167Ne5q8MPOmy3pgiJ5us3B3h9NzTYfl+ImTdxG6b6dz+zd95dP9xO3nVIhXiJ6ZTpxfslVDT3paBFgvFi09S0/dyJKgp0VLz9JTN7Ik6GnR0rP01I0sCXpatAqfLfnGk2swjRw5Ug4dOiQTJkxIi7k7iKqqqmTjxo0yYsSIwkvmMUJmgynzkUH36N24ceM63L3kmkyu6bRp06Yudzxl3vmUx2lEh/DCzFcu+3Eheb734XH55R8OyPpXDor71rrM12WD+siNnz1H3DfWFfIVkmc2J84v2eqhJz0tAqwXi5aepaduZEnQ06KlZ+mpG1kS9LRo6Vl66kaWBD0tWoXPlnzjyRG1tLTIfffdF905tG3btujuofHjx8vMmTOLtumU2qsp9agc2ngaNWpUeo8n94197jE9dwfU9OnTxT2a577dL/NOKbSEeGGiUlguBE/XZFq7vUV+/XKLuOZTh9fhv0rDN0bLsAt6YyAxUyF45iLg/GIWSKfD6UlPiwDrxaKlZ+mpG1kS9LRo6Vl66kaWBD0tWnqWnrqRJUFPi1bhs0E0ngrPlPwImXs1uU9HG09ub6fUy90xlfmqr6+PHr9zDbjMxw6Rs3cXJl8UiAQqekjFBSNEhvy9VJz+8Y4o77VI284N0vbWq8SiAAUoQAEKUIACFKAABShAgVMk4PPLkOJOkY2nuIJ5Hu8aRO4Opc4v9011bn8n9+q8x1Nqs3H3ntuA3D165/Z1ymxiucf0UntAWU6NHWGLlp4tVc8X9xyRFc+/IW+882GHSVb37hk9Uuf2cnJ7OpXq/PSVa09wfqgUlqMn5oSm6IlKYTl6Yk5oip6oFJajJ+aEpuiJSmE5emJOaIqeqBSWoyfm5CtVco0nd2eQ9ZV6nM16nM985h1Pub7VLnVOLp/5rXfuz+Pe8eSzY8ofBMlWV1zPHX87Kiuef1N2HXi/w4mdeVqlfOWyfjL+kmpx31qXesUdzzp7jmcVy52nJz0tAqwXi5aepaduZEnQ06KlZ+mpG1kS9LRo6Vl66kaWBD0tWno2dE9dIHei5BpPnR8vO3z4sCxcuDDaWNxtyJ16PfbYY9H/vP/++6NvgCv2V2bjyZ2rm+ecOXPSp53ZPHN3Nbk9nTIfu0s15LjHU/aVDv0HQbb53bHqL3Lg3da8S//M03rIA1M+Ia751PlVjp55QwIH0hNAMkToacACovQEkAwRehqwgCg9ASRDhJ4GLCBKTwDJEKGnAQuI0hNAMkRC9zRQZI2WXOOp8ywaGhqiPY22bt3a4S234bhr0Hz961/v8O1wccFCPT70C6Uc5zft4Vdil+vyWy7J+hnl6BkbM8cH0DNZXXrS0yLAerFo6Vl66kaWBD0tWnqWnrqRJUFPi5aepaduZEnQ06JV+GzJN56qq6tl+fLlcv3113fRWrNmjUybNk0OHjxYeMkSH4EXZrILWAyeM3/2qhw91unb6AzT7H16pTz0zYvZeDKY5RsthnrJ99yR4zg/RAnP0BO3QpL0RJTwDD1xKyRJT0QJz9ATt0KS9ESU8Aw9cSskSU9EyV+m5BtP7hGzlStXdnjsLMXnGk+TJk2SUtjjyd+SZx+JF2ayK1DMnvsOHZPv/2qXfNB6Ipr0xeefKdOuOE+G9DsDRijm+cGTyBHk/JJQPPkZ9KSnRYD1YtHSs/TUjSwJelq09Cw9dSNLgp4WLT1LT93IkqCnRUvP+vbUzyh3ouQbT26fI/eonfsGuGuvvVZqamqiGafudho1alT0zW985RbwXbgcL9mKRD3f+/C43PPkrvS31rlm0/f+z8EdNg5HzgwdD/ksJMPxECU8Q0/cCknSE1HCM/TErZAkPRElPENP3ApJ0hNRwjP0xK2QJD0RJTxDT9wKSfr2RM4pV6bkG0+pvZy2bdvWZZ5VVVWyceNGGTFiRFyn4I/3XbgcL9mSQjyPn2iTH6//q/zvfe9Gg/c942My/4YhUt27p/lkkPHMH5rjAI6XpKYIPelpEWC9WLT0LD11I0uCnhYtPUtP3ciSoKdFS8/SUzeyJOhp0dKzoXvqArkTJd94Sk3P3eG0ffv29GwHDRrU4Q6ouFChHx/6hcL5iTz+4pvy5B8ORKVc2aNC5l43SIZd0Duv0qZnXmzdHkRPeloEWC8WLT1LT93IkqCnRUvP0lM3siToadHSs/TUjSwJelq09Cw9dSOfiWAaTz7RQhyLF2ayq1psni/sekce/O2+9CS/deX5cu0l1XlPutjml/dEujmQ80tWlJ70tAiwXixaepaeupElQU+Llp6lp25kSdDToqVn6akbWRL0tGjpWd+e+hnlTrDxFFcwkON9Fy7HS7Zwcnl23kx87CfPlhlj+8c6Aa5fLL4uB9OTnhYB1otFS8/SUzeyJOhp0dKz9NSNLAl6WrT0LD11I0uCnhYtPUtP3chngo0nn9pFPBYvzGQXp1g8k9pMvLNOscwv2VU7+WmcX7Ky9KSnRYD1YtHSs/TUjSwJelq09Cw9dSNLgp4WLT1LT93IkqCnRUvP+vbUzyh3go2nuIKBHO+7cDlesoWTzTPJzcTZeEp2vehJzzgC/PkZR6/rsfSkp0WA9WLR0rP01I0sCXpatPQsPXUjS4KeFi0969tTPyM2nuIalcXxvguX4yVbVtk8k9xMnI2SZNeLnvSMI8Cfn3H02HhKVo+e9IwnwJ9n8fz4+0SyfvSkZxyB0H+exbFxxwZzx1Nzc7O88MILsnfvXhk+fLhcfvnlUlNTE9enbI4P/UIpt/klvZk4/0Vc2B8F5VafhdUUoWeywvSkp0WA9WLR0rP01I0sCXpatPQsPXUjS4KeFi09S0/dyGciiMbT7NmzpbGxsYvb4sWLpb6+3qdnyY7FCzPZpTuVnoXYTJyNp2Trg570jCNwKn++xDlv9FjOD5XCcvTEnNAUPVEpLEdPzAlN0ROVwnL0xJzQFD1RKSzn2xM7q+5TJd94WrJkicyZM0dmzZoV/Vfu1GvFihVRM2rlypUyZcqUuE7BH++7cDlesiWV8izUZuJslCS7XvSkZxwB/vyMo9f1WHrS0yLAerFo6Vl66kaWBD0tWnqWnrqRJUFPi5ae9e2pn1HuRMk3nurq6mTGjBlZ72xqaGiQ9evXy9atW+M6BX+878LleMmWlPP82fKfy4/X/1X+9753ow/ve8bHZP4NQ6S6d89kBxM+ypQ0KK+HZEXpSU+LAOvFoqVn6akbWRL0tGjpWXrqRpYEPS1aepaeupElQU+LVuGzJd94qqiokM2bN8vo0aO7aG3ZskXGjBkjbW1thZcs8RF4YSa7gKfC8x/ufECe/MOBaCKVPSpk7nWDZNgFvZOd2H9/2qmYn7uL0deL80tWmp70tAiwXixaepaeupElQU+Llp6lp25kSdDToqVn6akbWRL0tGjpWd+e+hnlTpR846m6ulqWLl2a9XG6NWvWyKRJk9h4AqrEd+FyPGBRDJGb7pgvFcO/lj7iW1eeL9deUm34BFuU62fz0tL01IRs79PT5qWl6akJ2d6np81LS9NTE7K9T0+bl5ampyZke5+eNi8tTU9NyPZ+6J42ja7pkm88uY3F3aN0q1evltra2vQM3bfcTZ48WYYOHSqrVq2K6xT88aFfKCHPz20mPvc/d4hUnhbV6dhPni0zxvYvaM2G7OngOL9ky4ee9LQIsF4sWnqWnrqRJUFPi5aepaduZEnQ06KlZ+mpG1kS9LRo6VnfnvoZ5U6UfOPJNZhGjhwphw4dkgkTJqRnu27dOqmqqpKNGzfKiBEj4joFf7zvwuV4yZSUr83EO58t1y+Z9Ut9Cj3paRFgvVi09Cw9dSNLgp4WLT1LT93IkqCnRUvP0lM3siToadHSs/TUjXwmSr7x5LBaWlrkvvvuizYS37ZtW3SX0/jx42XmzJlsOoHVxAsThAJjPjyPn2jztpk4G0/gwucZ81EvmafG8fJcqG4Ooyc9LQKsF4uWnqWnbmRJ0NOipWfpqRtZEvS0aOlZeupGlkTonhaLbNkgGk9xEXg8Hy1KugZ8/OB5/MU305uJS9sJafjSkIJtJs7GU9IV0vHzfNQLG0+FW0OuX7K29KSnRYD1YtHSs/TUjSwJelq09Cw9dSNLgp4WLT0buqcukDsRTOPp5ZdfliNHjmSdbbZvvIsLF9rxoV8ooc3vhV3vyIO/3Zcuw7b/Wis/X/Idb2UZmicba4UtHdZLsr70pKdFgPVi0dKz9NSNLAl6WrT0LD11I0uCnhYtPUtP3ciS8O1pObds2ZJqPLnm0pw5c+Tss8+Wu+66K3qMzv3Z1VdfHe3x1N2rra0trlPwx/suXI6Xf0m5zcS//6td8kHriehD3Gbiz/70/5EVK1bk/6HGI7l+RjAlTk96WgRYLxYtPUtP3ciSoKdFS8/SUzeyJOhp0dKz9NSNLAl6WrT0LD11I5+Jkmo8ub2cduzYIU8//bQ0NjbKwYMHZeLEidEeT3feeaccPnxYbr31Vtm8ebO88847MmnSpOh/844nvaR4YepGlkShPLvbTPxb37yJjSfLArERxHphvcAChfp51t0JcDx4aaAgPSEmOERPmAoK0hNigkP0hKmgID0hJjhET5gKCvr2hE4qR6ikGk+pecyePTvaSLypqUkqKirkqaeekuuvv162bNkiY8aMkdQdTkuWLJHHHntMtm7dGtcp+ON9Fy7Hs5dUrs3E6Wn3zHUEPelpEWC9WLT0LD11I0uCnhYtPUtP3ciSoKdFS8/SUzeyJOhp0dKz9NSNLAnfnpZzy5YtucbT5z73uWgeq1evltra2qjxlLqrKdV4OnDggNTU1HRpRMXFCvl434XL8ezVlLmZeGWPCpl73aD0ZuL0tHuy8cRHM5OqGl5/SUm2fw496WkRYL1YtPQsPXUjS4KeFi09S0/dyJKgp0VLz4buqQvkTpRU4ynVWNq5c2fUdHIv14i65ZZbZObMmdE/u0bUT3/60+if3R1PixYtih7J4yu3QOgXSqnPr/Nm4t+68ny59pLq9KKW+vy065Pz04Rs79PT5qWl6akJ2d6np81LS9NTE7K9T0+bl5ampyZke5+eNi8tTU9NyPY+PW1eWtq3p3Y+2vsl1Xhyezm5PZ1c42nUqFGydu1aeeihh+RHP/pR9NidezU0NMjChQvT87777rtlwYIFmkPZv++7cDkeXnLZNhOfMbZ/hw+gJ+6JJOmJKOEZeuJWSJKeiBKeoSduhSTpiSjhGXriVkiSnogSnqEnboUk6Yko4Rl64lY+kiXVeEqBuG+yO3LkSHrTcHcnVOYG4q4Z5TLuW+9Sd0L5wCzlMXhhJrt6SXl2t5l4z8oKNp6SXTJ60jNvgaSud/QEOB4qheXoiTmhKXqiUliOnpgTmqInKoXl6Ik5oSl6olJYjp6Yk69USTaeOuM0NzenH73LfC/VfPKFWcrj8MJMdvWS8My1mXjns01iPIsAx7No6Vl66kaWBD0tWnqWnrqRJUFPi5aepaduZEnQ06KlZ+mpG1kS9LRo6Vl66kaWROieFots2ZJvPLl9nJYtW5Z+1C5zknV1dTJjxgypr6+P6xT88aFfKKU4v1ybibPxVNhLshTrxSLC+Vm09Cw9dSNLgp4WLT1LT93IkqCnRUvP0lM3siToadHSs/TUjSwJelq09KxvT/2McidKvvHkmkv33nuvTJkypctMV61aJfPmzZPnn39eHn/8cbn22muz3hkVFzGE430XLsfLXTXaZuJsPBX2qmN9JutLT3paBFgvFi09S0/dyJKgp0VLz9JTN7Ik6GnR0rP01I0sCXpatPSsb0/9jAJvPLlvsdu8eXOHPZ5SU059C15VVZUcOnRIhg4dmvXOqLiIIRzvu3A5XvdVg2wmzsZTYa861meyvvSkp0WA9WLR0rP01I0sCXpatPQsPXUjS4KeFi09S0/dyJKgp0VLz/r21M8o8MZTrsfp3GN4ixYtkl/96leRwpgxY6StrS2uWZDH+y5cjpe9jNDNxNl4KuxlyPpM1pee9LQIsF4sWnqWnrqRJUFPi5aepaduZEnQ06KlZ+mpG1kS9LRo6VnfnvoZBd54cs2lOXPmyN133y3XXXdderZPP/20LFy4UGbNmiVLly4Vd/fT9OnTecdTN/Xgu3DLcbw7Vv1FDrzbmvc12+/jPeWBKZ/Ienw5euYNCRxITwDJEKGnAQuI0hNAMkToacACovQEkAwRehqwgCg9ASRDhJ4GLCBKTwDJEKGnActDtOT3eHJGDQ0NUZOp82vChAny85//XGpqajxQ2oeYOHGirFu3Ljqw82OAbn+qqVOnpj90586d0f5U7hv8XNa9Fi9e3GHjdHf316OPPpr1sUPt7HhhakK297N5Tnv4FduHZEkvv+WSrJ/B9YtN2+ED6ElPiwDrxaKlZ+mpG1kS9LRo6Vl66kaWBD0tWnqWnrqRJUFPi5aepaduZEn49rScW7ZsEI0nNzHXkPnzn/8s27dvl0GDBsmwYcNkxIgRcX0Kdry7A2vFihXR3VjulfnIYGpvqlSzKfOb+2bPni1jx46NNlN3+1ulHh10fz548OC8v8HPd+GW43gzf/aqHD12PO+a6n16pTz0zYvZeMpbED+wHOsT17En6Wk3y3UEPelpEWC9WLT0LD11I0uCnhYtPUtP3ciSoKdFS8/SUzeyJHx7Ws4t6MZTXIhTfbxrHLmXa0S5RtPu3bvTTSn356lN1N03+Llv6hs9enTUrGpqahJ3d5S702nt2rV5T8N34XK89qXadeB9efC3++StIycfwZs4vFqmXXG+aS3paeJSw/RUiUwBepq41DA9VSJTgJ4mLjVMT5XIFKCniUsN01MlMgXoaeJSw/RUiUwBepq4Ch4u+TueXJNGe9XX12uRU/5+5rfzuUfwxo0b1+UxOtd02rRpU5c7njLvfMp3Irww85XLfhziuem/3pZ/e+5v0nq8fcP7yh4VMu2K8+TaS6rNJ4OMZ/7QHAdwvCQ1RehJT4sA68WipWfpqRtZEvS0aOlZeupGlgQ9LVp6lp66kSVBT4uWnqWnbuQzUfKNJ9d06e5VVVUlo0aNinUnUCEXw93l1NjYGA2RuV9TrsaTm09qj6eVK1dGdzq5O6Dcxunu0bzUZurW8+aFaRXLnc/lefxEW9RwevbVt9Mf0veMj8m/XHuh1J17Rl4nwvXLi63bg+hJT4sA68WipWfpqRtZEvS0aOlZeupGlgQ9LVp6lp66kSVBT4uWnqWnbmRJ+Pa0nFu2bMk3nroDSO2T9NJLLxX1Xk+p83fNJvdyj8vlajy5vZ1Sr853e7k7u9zjd+vXr482Ire8XOHy5UHg9D5Scek/SsVZF6QHazu0R+SVJ6Tt2LseToBDUIACFKAABShAAQpQgAIUoECpC7g9o0vlFWzjyS2Aa8xs2LChaO94yiySVKPMbRaeud9TKuPu7EptNu7+zOXdo3euUZW54bhrWqX2gLIUoe+OaTmOt33/UWl8dr8cfv+j9NK4/ZymjjoveswuzqscPeN4acfSUxOyvU9Pm5eWpqcmZHufnjYvLU1PTcj2Pj1tXlqanpqQ7X162ry0ND01Idv79LR5FToddOMps5lTaEjr57ummPv2vdQdTK555L6ZzzWScn2rXbZGVOrOp7h3PPnsmJbbD4Kn/tgi/7n1TXGP2blXr5495NtXXSBX1fW1lk7WfLl5JoKW40PomawwPelpEWC9WLT0LD11I0uCnhYtPUtP3ciSoKdFS8/SUzeyJOhp0dKzvj31M8qdCLbx1NLSIrfddlv02NnBgwfjOiV+vGsypfZqch/u/rf7hrrUyzWT5syZk/5ndydU6uXuanJ7OmU+dpfa64p7PGVfKt8XZmq8D1pPyLJNr8kLu95Jn9h5Z50W7ec0sOr0xOrqVM0vsQkoH8T5JStNT3paBFgvFi09S0/dyJKgp0VLz9JTN7Ik6GnR0rP01I0sCXpatPRs6J66QOCNp+rqajl06FC3s3QbcGc2aOKChXp86BfKqZjf/7f03+TB3+6TfYeOpcvmskF9ZNYX+suZp1UmWkqnYn68Qy65JeT6JWfpPome9LQIsF4sWnqWnrqRJUFPi5aepaduZEnQ06KlZ+mpG1kS9LRoFT5b8nc8uabS22+f/HYwR/bZz35W+vbtK1deeaWMHj268IoBjMALM9lFvOn//n/ljM9MFnfHk3u5PZy+8ul+8g+fOSfZgf7707h+ybLSk54WAdaLRUvP0lM3siToadHSs/TUjSwJelq09Cw9dSNLgp4WLT1LT93IkvDtaTm3bNmSbzzFBeDx7QK+CzfU8dweTk/84S158g8H0qXl7m7653ED5P8Y+PGClVuonikwzi/Z0qEnPS0CrBeLlp6lp25kSdDToqVn6akbWRL0tGjpWXrqRpYEPS1aejZ0T10gd6LkG09uL6dnnnlGrr32WqmpqUnP1v35I488IjfffHOHP48LFurxoV8oPuZ35IPj8pON+8R9e13qdVFNL7njixfKOX16FrR0fMwvcwIcL9nlpCc9LQKsF4uWnqWnbmRJ0NOipWfpqRtZEvS0aOlZeupGlgQ9LVp6lp66kc9EyTee3LfBuQ3En3/++S4Nps997nPi/m/p0qU+TUtyLF6Y8ZZt14H3o/2c3jrSmv6gsZ88W/7p8+dH32BX6BfXL1lhetLTIsB6sWjpWXrqRpYEPS1aepaeupElQU+Llp6lp25kSdDToqVn6akbWRK+PS3nli1b8o0nt7m4ayxl20B81apV4hpTxfitdnEXLunjfRduSONt+q+35d+e+5u0Hm//5kG3n9NHf35afr7kO0kvU7efF5JntklyfsmWEj3paRFgvVi09Cw9dSNLgp4WLT1LT93IkqCnRUvP0lM3siToadHSs6F76gK5EyXfeKqoqJDNmzdn3UR8y5YtMmbMGGlra28I8NW9QOgXSiHm5/Zzcg2nZ189ubl93zM+Jv9y7YXyvTtuFn7rW3JXXCHWL9fZcbzk1s59Ej3paRFgvVi09Cw9dSNLgp4WLT1LT93IkqCnRUvP0lM3siToadHSs7499TMKvPHkHqUbOnSouLubOr/cXVDbtm2TpqamuE7BH++7cEt9vINHW+X+Z/aJe8Qu9Rp2Qe9oE3HXfCr1+WkFz/lpQrb36Wnz0tL01IRs79PT5qWl6akJ2d6np81LS9NTE7K9T0+bl5ampyZke5+eNi8tHbqnNn/t/ZK/42nNmjUyadIkGTlypHz9619Pz/exxx6Lmk6LFy+W+vp6zaHs3w/9Qklyfm7z8MZn98vh9z9K183E4dUyddR50WN27pXkeEhxcjxECc/QE7dCkvRElPAMPXErJElPRAnP0BO3QpL0RJTwDD1xKyRJT0QJz9ATt0KS9ESU/GVKvvHkqFzz6fbbb5edO3em5aqqqmTu3LlsOoG1xAsTg3rqjy3yn1vfFPeYnXu5jcO/fdUFclVd3w4fQE/ME03RE5XCcvTEnNAUPVEpLEdPzAlN0ROVwnL0xJzQFD1RKSxHT8wJTdETlcJy9MSc0JRvT/S8ussF0XhKTa6lpUV27Ngh/fv3l9ra2rg2ZXW878IttfE+aD0hyza9Ji/seiddF+eddVq0n9PAqtO71Eqpzc9a7JyfVSx3np70tAiwXixaepaeupElQU+Llp6lp25kSdDToqVn6akbWRL0tGjpWXrqRj4TwTSempub5bXXXpM+ffrIiBEjfBoGMRYvzO6X8bW3j8mDv90n+w4dS4cuG9RHZn2hv5x5WmXWA+mZ7GVBT3paBFgvFi09S0/dyJKgp0VLz9JTN7Ik6GnR0rP01I0sCXpatPQsPXUjSyJ0T4tFtmzJN57cXU733HOPNDY2pufnvsXONaLcvk8bN25kIwqoktAvlGzzu2PVX+TAu62ATvZIv4/3lAemfIKNp7wF8QPLsT5xHXuSnnazXEfQk54WAdaLRUvP0lM3siToadHSs/TUjSwJelq09Cw9dSNLInRPi0WQjaeGhoao6eT2c+rbt6/ceuut4hpP7jV79mw5ePBg1m+8iwsX2vGhXyjZ5jft4VdiL+PyWy5h4ym2ov4B5Vifukr+CXrmb5ftSHrS0yLAerFo6Vl66kaWBD0tWnqWnrqRJUFPi5aepaduZEmE7mmxCLLxVF1dLUuXLpUpU6bIli1bZMyYMenGk/vnL3/5y1Hzia/cAqFfKNnmN/Nnr8rRY8fzLo3ep1fKQ9+8mI2nvAXxA8uxPnEde5KedrNcR9CTnhYB1otFS8/SUzeyJOhp0dKz9NSNLAl6WrT0LD11I0sidE+LRZCNp4qKCtm8ebOMHj06a+MpsxEVFyvk40O/UCzze+/D4zL3F81y8Gj7Y3huP6fbrh4QfYMd+rKMh34m/+K7Igkq6DO4fhATHKInTAUF6QkxwSF6wlRQkJ4QExyiJ0wFBekJMcEhesJUUJCeEBMcoidM5SVY8ns81dXVyYwZM6S+vr5L48k9hrd69WppamryglnKg/DCPLl6biPx1LfXVffuKYu+VtvtJuLdrTk9k70a6ElPiwDrxaKlZ+mpG1kS9LRo6Vl66kaWBD0tWnqWnrqRJUFPi5aepaduZEmE7mmxyJYt+cbTkiVLZM6cOXL33XfLoEGDoj2e3B1Qv/vd76I/X7x4cdSU4iu3QOgXCjq/55oOS+Oz+9NYc6+7SIYP6G0uH3Q88wd3cwDHS0qy/XPoSU+LAOvFoqVn6akbWRL0tGjpWXrqRpYEPS1aepaeupElQU+Llp6lp25kSfj2tJxbkI0nN6lU86nzBF0zasGCBXGNyuJ434VbjOO9daRVGp5oFveonXtNHF4t0644P6/1L8b55TWRbg7i/JLUZKMrWU160tMmwJ9nNi8tTU9NyPY+PW1eWpqerGNyMAAAIABJREFUmpDtfXravLQ0PTUh2/v0tHkVOl3ydzylgFpaWmTHjh3RnU5XXnml9O/fX2prawvtF8znl/uFefxEmyx6eq/s+NvRaE0HVp0u82+olZ6VFXmtcbl75oWW4yB6JitKT3paBFgvFi09S0/dyJKgp0VLz9JTN7Ik6GnR0rP01I0sCXpatPRs6J66QO5EyTee3D5O3/nOd6SmpqbLTJubm6NH8FatWhXXKfjjQ79QtPk99ccWWfn8G9E6V/aokB98ZYhcVNMr73XXxsv7g7s5kOMlK0pPeloEWC8WLT1LT93IkqCnRUvP0lM3siToadHSs/TUjSwJelq09Cw9dSNLwren5dyyZUu+8VRdXR3Na/ny5XL99den55h6/K6qqkoOHjwY1yn4430XbjGNt6flA/neL3eJu+vJvaZefp5MurRrI9NSBMU0P8t5o1nOD5XCcvTEnNAUPVEpLEdPzAlN0ROVwnL0xJzQFD1RKSxHT8wJTdETlcJy9MSc0FTonqhDd7mSbzy5R+xuu+226NvrJkyYILfffnv0fzt37pTJkyfLwoUL+cgdUCWhXyjdza/1eJvc82Sz7Dt0LFIadkFvmXvdoOiupzivcvWMY5brWHomK0tPeloEWC8WLT1LT93IkqCnRUvP0lM3siToadHSs/TUjSwJelq09GzonrpA7kTJN55S09uyZYt8+ctflkOHDsnQoUPl0UcfldGjR8f1KZvjQ79Qupvf8t+/Lmu3t98Rd+ZplbLgq7VyTp+esde9XD1jw3XzAfRMVpae9LQIsF4sWnqWnrqRJUFPi5aepaduZEnQ06KlZ+mpG1kS9LRo6dnQPXWBMmg8ubue7rnnHmlsbIxm6x6vW7p0qUyZMiWuT9kcH/qFkm1+2/cflUVP70mv8awvDJCr6vomsubl6JkIHBtPhWRMfzbrM1lmetLTIsB6sWjpWXrqRpYEPS1aepaeupElQU+Llp6lp25kSYTuabHIli35O54eeughueuuu6I7nRYvXiw333yz3HfffdEjdu7Ru3nz5vHOJ6BKQr9QOs/vvQ+Py9xfNMvBo62RzqghZ8nt1wwEpLBIuXliKvmn6Jm/XbYj6UlPiwDrxaKlZ+mpG1kS9LRo6Vl66kaWBD0tWnqWnrqRJUFPi5aeDd1TF8idKPnGU0VFRdRgcnc41dbWpmfrHr2bPn16tNdTW1v7ptF8dS8Q+oXSeX4P/nafvLDrnQikundPWfS12uhRu6Re5eaZlFt3n0PPZIXpSU+LAOvFoqVn6akbWRL0tGjpWXrqRpYEPS1aepaeupElQU+Llp4N3VMXyJ0o+cbTqlWrcj5S5+6ImjlzZlyn4I8P/ULJnN9zTYel8dn96TWde91FMnxA70TXuJw8E4Xr5sPomawyPelpEWC9WLT0LD11I0uCnhYtPUtP3ciSoKdFS8/SUzeyJOhp0dKzoXvqAgE2nl5++WUZMWKEOne399OOHTv4qJ0qJRL6hZKa31tHWqXhiWZxj9q518Th1TLtivMBIVukXDxtKvmn6Zm/XbYj6UlPiwDrxaKlZ+mpG1kS9LRo6Vl66kaWBD0tWnqWnrqRJUFPi5aeDd1TFwiw8eQer9u8eXO6odTc3CyPP/641NfXd5ite9xuzJgxfNQOqJLQLxQ3v58t/7ksenqv7Pjb0UhkYNXpMv+GWulZWQEI2SLl4LlixQobSow0PWPgZTmUnvS0CLBeLFp6lp66kSVBT4uWnqWnbmRJ0NOipWfpqRtZEvS0aOnZ0D11gTJoPHXXYGLjCS+P0C8UN7+b7vofsvL5NyKUyh4V8oOvDJGLanrhSIZkOXiy8WQoCCXKeknO0n0SPelpEWC9WLT0LD11I0uCnhYtPUtP3ciSoKdFS8/SUzeyJOhp0Sp8tiT3eOp8xxMbT/ELJfgLc8a/SM8rZsjxE+0bzU+9/DyZdGlNfLhuPiF4z298Q9h4Sq58WC/JWbLxlKwlPelpFeDPM6tY7jw96WkRYL1YtPQsPXUjS4KeFi0969tTP6PcCTae4goGcrzvwvU5XuvxNpn+P/6nVHz83Gi1hl3QW+ZeNyi666lQL5/z418Mk19Frl+ypvSkp0WA9WLR0rP01I0sCXpatPQsPXUjS4KeFi09S0/dyJKgp0VLz/r21M8o0MbTT3/6U/nUpz4Vze5Pf/qT3HrrrdG+T5mv1J+3tbXf5cJX9wK+C9fneMt//7qs3X4wmvyZp1XKgq/Wyjl9eha0HHzOz02E4yW7nPSkp0WA9WLR0rP01I0sCXpatPQsPXUjS4KeFi09S0/dyJKgp0VLz9JTN7IkfHtazi1btmTveLJMnI0nXct34foab/v+o7Lo6T1pgFlfGCBX1fXVQWImfM0vdZocL+aCdTqcnvS0CLBeLFp6lp66kSVBT4uWnqWnbmRJ0NOipWfpqRtZEvS0aOlZeupGloRvT8u5BdN4WrVqlezduxea+6BBg2TKlClQ1ndo9uzZ0tjYGA07dOhQaWpqSp+Cm+PUqVPT/7xz506pra0V9w1+Luteixcv7vBNfnV1dfLoo4+mv+3PMh/fhetjvPc+PC5zf9EsB4+2RhSjhpwlt18z0MKSdxaZ38Hvfcb0+dU/+F/d5pHxTIMpYY6XpCbvWEtWk570tAnw55nNS0vTUxOyvU9Pm5eWpqcmZHufnjYvLU1PTcj2Pj1tXoVOl+QdT4VG8fH5bkN0tznz0qVLo+EmTpwYNZbcP6c2S081m5YsWSLLli2LGlOuWTV27NiomeY2WU/dzeX+fPDgwR0aUZZ5hHhhPvjbffLCrnfaGY4dkWX/18joUTsfL8STjSd8JRBP/NP0JMfTjSwJelq09Cw9dSNLgp4WLT1LT93IkqCnRUvP0lM3siToadHSs/TUjSwJelq0Cp9l46nwxtAIrrm0YcMGWbt2rbj/vXv37nRTyn1A6pv87r33Xpk3b150V5O7w8k1o9zdUe5OJ3dsvq/QLsznmg5L47P70xwn/vBzWfGTBfnymI9DPNl4wlkRT/zT9CTH040sCXpatPQsPXUjS4KeFi09S0/dyJKgp0VLz9JTN7Ik6GnR0rP01I0sCXpatAqfZeOp8MbQCO6OJfdydzy5u5/GjRvX5TE613TatGlTlzueMu98ggbLEgrpwnzrSKs0PNEs7lE795o4vFrWPPid6A4zXy/Ek40nfDUQT/zT9CTH040sCXpatPQsPXUjS4KeFi09S0/dyJKgp0VLz9JTN7Ik6GnR0rP01I0sCXpatAqfZeOp8MbqCKl9m1KP1uVqPI0aNSq9x9PKlSujO53cHVDTp08Xd/ysWbM63CmlDv7fgVAuzOMn2mTR03tlx9+ORjMbWHW6zL+hVr71zZvYeEKLAciFUi/dTZXzA4rAEKGnAQuI0hNAMkToacACovQEkAwRehqwgCg9ASRDhJ4GLCBKTwDJEKGnActDlI0nD8jaEO6ROXc3U2oT9FyNp8yN0t0jeZmv+vr66PG79evXR/tFWV7uwgzhVXHR56Vi6DXtU2k7ISe2PiLy7htFObV/rfuz6bz+uenvTHmGKUABClCAAhSgAAUoQAEKUCBMAZ9P9MQVZOMprmDM412jaMaMGR0eq8t87C718e5xutQdUe7P3Abkrlnl9nXK3HDcNa1Se0BZTi2EjvCelg/ke7/cJe6uJ/eaevl5MunSmuh/F+P8+KgdXqHFuH742etJzk83siToadHSs/TUjSwJelq09Cw9dSNLgp4WLT1LT93IkqCnRUvP0lM3siRC97RYZMuy8RRXMMbx2ZpOqabSmDFj0o2mzG+1Sw2X2YhK3fkU944nnx3TpC/M1uNtcs+TzbLv0LGIaNgFvWXudYOkskcFG08xarS7Q5NeP+0UOZ4mZHufnjYvLU1PTcj2Pj1tXlqanpqQ7X162ry0ND01Idv79LR5aWl6akK29+lp89LSvj2189HeZ+NJEyrQ++6b6KZOndrl01N3Nblm0pw5c9Lvt7W138XjXu6uJrenU+Zjd64R5V7lusfT8t+/Lmu3H4wMzjytUhZ8tVbO6dMzbeb7wkTG4x1P+MWFeOKfpic5nm5kSdDToqVn6akbWRL0tGjpWXrqRpYEPS1aepaeupElQU+Llp6lp25kSdDTolX4LBtPhTcuiRFK+cLcvv+oLHp6T9p51hcGyFV1fTu4F+P82HjCL41iXD/87PUk56cbWRL0tGjpWXrqRpYEPS1aepaeupElQU+Llp6lp25kSdDToqVn6akbWRKhe1ossmXZeIorGMjxpXqhvPfhcZn7i2Y5eLQ1WolRQ86S268Z2GVVinF+bDzhF08xrh9+9nqS89ONLAl6WrT0LD11I0uCnhYtPUtP3ciSoKdFS8/SUzeyJOhp0dKz9NSNLInQPS0WbDzF1Qr4+FK9UB787T55Ydc70cpU9+4pi75WGz1q1/lVjPNj4wm/oIpx/fCz15Ocn25kSdDToqVn6akbWRL0tGjpWXrqRpYEPS1aepaeupElQU+Llp6lp25kSYTuabFg4ymuVsDHl+KF8lzTYWl8dn96VeZed5EMH9A76yoh8/PdCPI9XpLli3hyPFyAnrgVkqQnooRn6IlbIUl6Ikp4hp64FZKkJ6KEZ+iJWyFJeiJKeIaeuBWSDN0TMciV4aN2cQUDOb7ULpS3jrRKwxPN4h61c6+Jw6tl2hXnd7sayPx8N4J8j5dkqSKeHA8XoCduhSTpiSjhGXriVkiSnogSnqEnboUk6Yko4Rl64lZIkp6IEp6hJ26FJEP3RAzYeIqrVAbHl9KFcvxEmyx6eq/s+NvRaGUGVp0u82+olZ6V7d/sl+2FzM93I8j3eEmWMeLJ8XABeuJWSJKeiBKeoSduhSTpiSjhGXriVkiSnogSnqEnboUk6Yko4Rl64lZIMnRPxCBXhnc8xRUM5PhSulCe+mOLrHz+jUi+skeF/OArQ+Siml45VwKZn+9GkO/xkixVxJPj4QL0xK2QJD0RJTxDT9wKSdITUcIz9MStkCQ9ESU8Q0/cCknSE1HCM/TErZBk6J6IARtPcZXK4PhSuVD2tHwg3/vlLnF3PbnX1MvPk0mX1qgrhMzPdyPI93gqkiGAeBo+To1yPJXIFKCniUsN01MlMgXoaeJSw/RUiUwBepq41DA9VSJTgJ4mLjVMT5XIFKCniUsN+/ZUT0gJ8I6nuIKBHO+7cLONd8eqv8iBd1vzFu338Z7ywJRPZD0emZ/vRpDv8fKGzXIg4snxcAF64lZIkp6IEp6hJ26FJOmJKOEZeuJWSJKeiBKeoSduhSTpiSjhGXriVkgydE/EIFeGjae4goEcXwwXyrSHX4mtufyWS9h4iq2of0Ax1It+lvknOL/87bIdSU96WgRYLxYtPUtP3ciSoKdFS8/SUzeyJOhp0dKz9NSNLAl6WrT0rG9P/YxyJ9h4iisYyPG+CzfbeDN/9qocPdb+LXX5vHqfXikPffPirIci8/N9B5Lv8fIx7e4YxJPj4QL0xK2QJD0RJTxDT9wKSdITUcIz9MStkCQ9ESU8Q0/cCknSE1HCM/TErZBk6J6IQa4MG09xBQM5vpgvlDfe+VAanmiWD1pPRNpjP3m2zBjb3ySPzM93I8j3eCYwJYx4cjxcgJ64FZKkJ6KEZ+iJWyFJeiJKeIaeuBWSpCeihGfoiVshSXoiSniGnrgVkgzdEzFg4ymuUhkcX6wXims2ff9Xu2TfoWPRKrhvr7vnS4OlV88eplVB5ue7EeR7PBMYG0+yYsWKJMlyfhZSn0meDMdLUlOEnvS0CLBeLFp6lp66kSVBT4uWnqWnbmRJ0NOipWfpqRtZEqF7WiyyZXnHU1zBQI4v1gul8dn98lzT4Uj5zNMqZf4NQ+S8s04zqyPz890I8j2eGS3HAYgnx8MF6IlbIUl6Ikp4hp64FZKkJ6KEZ+iJWyFJeiJKeIaeuBWSpCeihGfoiVshydA9EYNcGTae4goGcnwxXijPvHJQ/v13r6eF7xx/oVw2qE9e4sj8fDeCfI+XF1w3ByGeHA8XoCduhSTpiSjhGXriVkiSnogSnqEnboUk6Yko4Rl64lZIkp6IEp6hJ26FJEP3RAzYeIqrVAbHF9uF0vTm+zL/N7vl+Im2SP+Gy/rJjZ89N++VQObnuxHke7y88bIciHhyPFyAnrgVkqQnooRn6IlbIUl6Ikp4hp64FZKkJ6KEZ+iJWyFJeiJKeIaeuBWSDN0TMWDjKa5SGRxfTBfK4fc/knue3CUHj7ZG8sMH9JbvThgklT0q8l4JZH6+G0G+x8sbj42nJOmyfhZSn0meBMdLUpN7PCWrSU962gT488zmpaXpqQnZ3qenzUtL01MTsr1PT5uXlg7dU5u/9j4ftdOEyuT9YrlQ3B1OP1q3V7bvPxrJV/fuKQu+Wit9elXGWglkfr4bQb7HiwXY6WDEk+PhAvTErZAkPRElPENP3ApJ0hNRwjP0xK2QJD0RJTxDT9wKSdITUcIz9MStkGTonohBrgwbT3EFAzm+WC6U1VvflF+/fCBSdXc4ff/Lg2VIvzNiKyPz890I8j1ebMSMD0A8OR4uQE/cCknSE1HCM/TErZAkPRElPENP3ApJ0hNRwjP0xK2QJD0RJTxDT9wKSYbuiRiw8RRXqQyOL4YL5cU9R+T+Z/6a1v72VRfINcOqEtFH5ue7EeR7vEQg//tDEE+OhwvQE7dCkvRElPAMPXErJElPRAnP0BO3QpL0RJTwDD1xKyRJT0QJz9ATt0KSoXsiBmw8xVUqg+NP9YXyxjsfSsMTzfJB64lIe+wnz5YZY/snJo/Mz3cjyPd4iWEK92BJ0tJ9FlKfSY7J8ZLU5Polq0lPetoE+PPM5qWl6akJ2d6np81LS9NTE7K9T0+bl5YO3VObv/Y+H7XThMrk/VN5obhm0/d/tUv2HToWaV9U00vu+dJg6dWzR2L6yPx8N4J8j5cYJhslSVJGn4XUZ5KDcrwkNbl+yWrSk542Af48s3lpaXpqQrb36Wnz0tL01IRs79PT5qWlQ/fU5q+9z8aTJlQm75/KC6Xx2f3yXNPhSPrM0ypl/g1D5LyzTktUHpmf70aQ7/GSBEU8OR4uQE/cCknSE1HCM/TErZAkPRElPENP3ApJ0hNRwjP0xK2QJD0RJTxDT9wKSYbuiRjkyrDxFFcwkONP1YXyzCsH5d9/93pa8c7xF8plg/okrorMz3cjyPd4SaIinhwPF6AnboUk6Yko4Rl64lZIkp6IEp6hJ26FJOmJKOEZeuJWSJKeiBKeoSduhSRD90QM2HiKq1QGx5+KC+UHDzwi83+zW46faIuEb7isn9z42XMLoo3Mz3cjyPd4ScIinhwPF6AnboUk6Yko4Rl64lZIkp6IEp6hJ26FJOmJKOEZeuJWSJKeiBKeoSduhSRD90QM2HiKq1QGx/u+UG769gypGf9dOXi0NdIdPqC3fHfCIKnsUVEQbWR+vhtBvsdLEhbx5Hi4AD1xKyRJT0QJz9ATt0KS9ESU8Aw9cSskSU9ECc/QE7dCkvRElPAMPXErJBm6J2LAxlNcpTI43ueF4u5w+taP14hUDYlkq3v3lAVfrZU+vSoLJo3Mz3cjyPd4SeIinhwPF6AnboUk6Yko4Rl64lZIkp6IEp6hJ26FJOmJKOEZeuJWSJKeiBKeoSduhSRD90QM2HiKq1QGx/u8UFZvfVN+/fKBSNXd4fT9Lw+WIf3OKKgyMj/fjSDf4yUJjHhyPFyAnrgVkqQnooRn6IlbIUl6Ikp4hp64FZKkJ6KEZ+iJWyFJeiJKeIaeuBWSDN0TMWDjKa5SGRzv60J5cc8Ruf+Zv6ZFv33VBXLNsKqCCyPz890I8j1eksiIJ8fDBeiJWyFJeiJKeIaeuBWSpCeihGfoiVshSXoiSniGnrgVkqQnooRn6IlbIcnQPREDNp7iKpXB8T4ulDfe+VAanmiWD1pPRKJjP3m2zBjbv1td342Z0MdLsox91Evm+XK8JFdPhJ70tAiwXixaepaeupElQU+Llp6lp25kSdDToqVn6akbWRL0tGjp2dA9dYHciQr3amtra/9aMb7KVqDQF4prNn3/V7tk36Fj7cbvviEP3/b30qtnDzaewKqr/sH/6jZZ6PXrPDDHAxcNjNEThAJj9AShwBg9QSgwRk8QCozRE4QCY/QEocAYPUEoMEZPEAqM0ROEAmOhe4IM3cbYeIorGMjxhb5QGp/dL881HY60zjytUt79nw/Kikd+klMv9DuQfM8vyVItdL2w0ZXkanX9LK5fsr70pKdFgPVi0dKz9NSNLAl6WrT0LD11I0uCnhYtPUtP3ciSCN3TYpEty8ZTXMFAji/khfLMKwfl33/3elrqzvEXyo/mzpQVK1aw8WSoH97xlLteDJRqtJDXQ7bBOZ66JKYAPU1capieKpEpQE8Tlxqmp0pkCtDTxKWG6akSmQL0NHGpYXqqRKZA6J4mjCxhNp7iCgZyfKEulKY335f5v9ktx0+0P815w2X95MbPngvtMeP7jqDQx0uyVAtVL92dI8dLcvW4x1OymvSkp02AP89sXlqanpqQ7X162ry0ND01Idv79LR5aWl6akK290P3tGl0TbPxFFcwkOMLcaEcfv8juefJXXLwaGukNHxAb/nuhEFS2aOCjScR8d3oSrJUC1Evuc6P4yW5emyUJKtJT3raBPjzzOalpempCdnep6fNS0vTUxOyvU9Pm5eWpqcmZHs/dE+bBhtPcb0SP3727NnS2NgomzdvltGjR6c/f9WqVTJ16tT0P+/cuVNqa2ulublZhg4dGv354sWLpb6+Pp2pq6uTRx99tMPnoCec9IXi7nD60bq9sn3/0egUqnv3lAVfrZU+vSqjf0bG892YCX08tBaQHLJ+yOegGY6HSmE5emJOaIqeqBSWoyfmhKboiUphOXpiTmiKnqgUlqMn5oSm6IlKYTl6Yk5oyrcnel7d5XjHU1zBGMdXVFTIypUrowZTZuNpy5YtMmbMGEk1m5YsWSLLli2TpqYmcY2qsWPHypQpU8Qdn/pCQvfngwcP7tCIspxa0oW7euub8uuXD0Sn4O5w+v6XB8uQfmekTwkZL/RGkO/5WepByyLrp32G5X2OZ9HSs/TUjSwJelq09Cw9dSNLgp4WLT1LT93IkqCnRUvP0lM3siToadHSs/TUjSwJ356Wc8uWZeMprmACx7sGUmbjyTWadu/eLUuXLk1/eipz7733yrx586K7mtwdTq4Z5e6Ocnc6rV27Nu+zSbJwX9xzRO5/5q/pc/n2VRfINcOqOpwbMp7vxkzo4+VdHFkORNaP4+EC9MStkCQ9ESU8Q0/cCknSE1HCM/TErZAkPRElPENP3ApJ0hNRwjP0xK2QZOieiEGuDBtPcQUTOL5z42nixIkybty4Lo/RuabTpk2butzxlHnnU76nk9SF8sY7H0rDE83yQeuJ6FTGfvJsmTG2f5fTQsYLvRHke3751ka245D143i4AD1xKyRJT0QJz9ATt0KS9ESU8Aw9cSskSU9ECc/QE7dCkvRElPAMPXErJBm6J2LAxlNcpQIfb2k8jRo1Kr3Hk3tMz93p5O6Amj59evRo3qxZszrcKYWeehIXims2ff9Xu2TfoWPRsBfV9JJ7vjRYevXswcZTloVg4wmtTmxPMPzT9GQS14M+yskEx7No6Vl66kaWBD0tWnqWnrqRJUFPi5aepaduZEnQ06KlZ+mpG1kS9LRo6dnQPXWB3Ane8RRXMIHjLY0nt7dT6uUeyct8uY3G3eN369evjzYit7zchRL3VXHJV6Ti/EvbP+ajY3Ji68Mi7x/K+2P/te7PpmP/uenvTPnO4dDHi4XDgylAAQpQgAIUoAAFKEABClCgaARWrFhRNOeinQgbT5qQh/c7N57cRuHu1XmPp9Rm4+49twG5e/TO7euUueG4e0wvtQeU5dTjdmifeeWg/PvvXk8Peef4C+WyQX26PQVkPN93BIU+nqUetCyyftpnWN7neBYtPUtP3ciSoKdFS8/SUzeyJOhp0dKz9NSNLAl6WrT0LD11I0uCnhYtPUtP3ciS8O1pObdsWTae4gomcHznxlOub7VLDeeOyfzWO/fnce94yrdj2vTm+zL/N7vl+Im26PRuuKyf3PjZc3PKIBdK6I0g3/NLoFTTH4GsH8fDBeiJWyFJeiJKeIaeuBWSpCeihGfoiVshSXoiSniGnrgVkqQnooRn6IlbIcnQPRGDXBk2nuIK5nl8c3Nzeq+mzI/IbCbNmTMn/VZbW3tTx73cXU1uT6fMx+5cI8q9fO/xdPj9j+SeJ3fJwaOt0fjDB/SW704YJJU92s+nuxdyYfpuzIQ+Xp6lmvUwZP04Hi5AT9wKSdITUcIz9MStkCQ9ESU8Q0/cCknSE1HCM/TErZAkPRElPENP3ApJhu6JGOTKsPEUVzCQ47NdKHes+osceLe9oZTPq9/He8oDUz6Rd+Mi9EaQ7/nls4bdHRP6D1bOL8lq4ebwyWrSk542Af48s3lpaXpqQrb36Wnz0tL01IRs79PT5qWl6akJ2d737Wk7u65pNp7iCgZyfLbCnfbwK7Fnt/yWS9h46kaRjSe8vHz/YOV4+NogSXoiSniGnrgVkqQnooRn6IlbIUl6Ikp4hp64FZKkJ6KEZ+iJWyFJeiJK/jJsPPmzLuqRsl2YM3/2qhw9djzv8+59eqU89M2L2Xhi4ynvGkodyH9xxCbs8AH0pKdFgPVi0dKz9NSNLAl6WrT0LD11I0uCnhYtPUtP3ciSoKdFS8+G7qkL5E6w8RRXMJDj87lQ3DfZPbbtLRn/qSp1M/HOTMh4vu8ICn28JEsVWT+OhwvQE7dCkvRElPAMPXErJElPRAnP0BO3QpL0RJTwDD1xKyRJT0QJz9ATt0KSoXsiBrkybDzFFQzk+GK8UEJvBPmeX5KlWoz1wvnhAlw/3ApJ0hNRwjP0xK2QJD0RJTyhrr9XAAAgAElEQVRDT9wKSdITUcIz9MStkCQ9ESU8Q0/cCkn69kTOiY2nuEplcLzvwkXG892YCX28JMsYWT+OhwvQE7dCkvRElPAMPXErJElPRAnP0BO3QpL0RJTwDD1xKyRJT0QJz9ATt0KSoXsiBmw8xVUqg+OL8UIJvRHke35JlnEx1gvnhwtw/XArJElPRAnP0BO3QpL0RJTwDD1xKyRJT0QJz9ATt0KS9ESU8Aw9cSsk6dsTOSc2nuIqlcHxvgsXGc93Yyb08ZIsY2T9OB4uQE/cCknSE1HCM/TErZAkPRElPENP3ApJ0hNRwjP0xK2QJD0RJTxDT9wKSYbuiRiw8RRXqQyOL8YLJfRGkO/5JVnGxVgvnB8uwPXDrZAkPRElPENP3ApJ0hNRwjP0xK2QJD0RJTxDT9wKSdITUcIz9MStkKRvT+Sc2HiKq1QGx/suXGQ8342Z0MdLsoyR9eN4uAA9cSskSU9ECc/QE7dCkvRElPAMPXErJElPRAnP0BO3QpL0RJTwDD1xKyQZuidiwMZTXKUyOL4YL5TQG0G+55dkGRdjvXB+uADXD7dCkvRElPAMPXErJElPRAnP0BO3QpL0RJTwDD1xKyRJT0QJz9ATt0KSvj2Rc2LjKa5SGRzvu3CR8Xw3ZkIfL8kyRtaP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+kUHL9lyxYZM2ZMeuTNmzfL6NGjo3+uqKiI/v+sWbNk6dKl6czEiRNl+vTpMmXKFPMZIxdK6I2Z0OdnLoocByD1wvFwAXriVkiSnogSnqEnboUk6Yko4Rl64lZIkp6IEp6hJ26FJOmJKOEZeuJWSDJ0T8QgV6bCvdra2trifhCPT06gublZhg4dKqlm06pVq2Tq1KnilmnJkiXRQPX19VJXVyfr16+X2tra6M93797doRFlOSPkQgm9MRP6/Cz1oGWRetE+w/I+x7No6Vl66kaWBD0tWnqWnrqRJUFPi5aepaduZEnQ06KlZ+mpG1kS9LRo6Vl66kaWhG9Py7lly7LxFFewAMe7RtOjjz4qa9euTX+6azLde++9smnTJhk7dmx0V5O7w8nd8fTaa69Fdzo1NTXlfTZI4YbemAl9fnkXR5YDkXrheLgAPXErJElPRAnP0BO3QpL0RJTwDD1xKyRJT0QJz9ATt0KS9ESU8Aw9cSskGbonYpArw8ZTXMECHD979uzoUzs/Rjdu3Lj0aJl3PI0fPz5951O+p4NcKKE3ZkKfX761ke04pF44Hi5AT9wKSdITUcIz9MStkCQ9ESU8Q0/cCknSE1HCM/TErZAkPRElPENP3ApJhu6JGLDxFFfJ8/G5Gk+u4ZTa42nx4sXR43XuDih3h9S6detkwoQJHe6UQk8duVBCb8yEPj+0FpAcUi/I56AZjodKYTl6Yk5oip6oFJajJ+aEpuiJSmE5emJOaIqeqBSWoyfmhKboiUphOXpiTmjKtyd6Xt3leMdTXMECHK81nlJDukfyUo/euf/v7pByj9/NmzcvvRE5enpuM/Nzzz0XjTNHAQpQgAIUoAAFKEABClCAAhSgwCkQePPNN81/5z8Fp5keko2nU6nfzdhuo/ANGzZ02ePJ3dWU+mY7twG5e8TO7euUueG4a1ql9oAqwqnxlChAAQpQgAIUoAAFKEABClCAAhQoIwE2nopwsXN9q13qdN1m46lGVOrOpzh3PBUhA0+JAhSgAAUoQAEKUIACFKAABShAgRIXYOOpSBfQNZOmTp2aPrudO3dKbW1t9M/urqbBgweL2+8psxHlMvnu8VSkDDwtClCAAhSgAAUoQAEKUIACFKAABUpYgI2nEl48njoFKEABClCAAhSgAAUoQAEKUIACFChmATaeinl1eG4UoAAFKEABClCAAhSgAAUoQAEKUKCEBdh4KuHF46lTgAIUoAAFKEABClCAAhSgAAUoQIFiFmDjqZhXh+dGAQpQgAIUoAAFKEABClCAAhSgAAVKWICNpxJePJ46BShAAQpQgAIUoAAFKEABClCAAhQoZgE2nop5dXhuFKAABShAAQpQgAIUoAAFKEABClCghAXYeCrhxeOpU4ACFKAABShAAQpQgAIUoAAFKECBYhZg46mYV4fnRgEKUIACFKAABShAAQpQgAIUoAAFSliAjacSXjyeOgUoQAEKUIACFKAABShAAQpQgAIUKGYBNp6KeXWK9NxWrVolTz75pOzcuVO2bduWPsuRI0fK5z73OfnGN74ho0ePTuzsOR49LcXEemG9FHO9IOfmanjgwIGJ/hzNNS7HQ1YFz9ATt0KS9ESU8Aw9cSskuWTJErnxxhultrYWicfOcLzYhB0+gJ70tAiEXi8Wi3yybDzlo1bGx8yePVsaGxsjgQkTJnSRWLduXfRnK1eulClTpsSW4nj0tBQR64X1Usz1gp7bxIkTZdy4cVJfX48eEivH8WLxdTmYnvS0CLBeMK0tW7bI9OnTo//o6V6TJ0+Wu+66S0aMGNHhA5LyfOihh6LPP3TokFRVVUW/086fP19qamo6jFdRUSGbN2+O/R8KOF47Kz2x64H1wnrBKqW4Umw8Fdd6FPXZvPzyy/LpT39aFi9e3O1fiFpaWuSee+6JmlPul4M4/wWI44nQE78kWC+sF7xaRHzXi+XckvqLEzomx0OlsBw9MSc0RU9UCsuVomdzc7O4u+pdE8j9R0/3u1HqjvvO/6EzifmtWbNGJk2aFDWcRo0aJU1NTdHvtO6fN27c2KHZlUSjhOOdbB7SU7+OWS+sF71KijPBxlNxrktRnpW7vfCxxx6TrVu3qudXV1cn3/3ud2XmzJlqtrsAxzspQ0+9jFgvrBe9Sk4mTkW9zJkzBz7FXA1+5EPc/DjeSSl65q4a1ktHH9ZLcdWLu7vj1ltvlZdeeind9HHNKHeXs7vTftasWbJ06dLopJNoPLm7m1xj6/nnn0/f4ZR5x1VmsyuJRgnHO/mUBD31f8OzXlgvepUUZ4KNp+Jcl6I8K/eL6YYNG2Tt2rXq+SXxL36Od5KZnmrJCeuF9aJXScfGk8+fZ6n/QukeD/nMZz6T81SXLVsmM2bMiPWoHcc7SUxP/cpgvbBe9Co5mfBdL7n+/Z5qmqaaT0n8vtTdZ7g7rW677TZZvXp1ekuJJBolHI+eluuP9cJ6sdRLMWXZeCqm1Sjyc0n9opH5X5yynXLqEZa4+zxxvHZdemIXBuuF9YJVSnvKd724Md0vi2effba4zX1zvZL4ixPHS7YRS096Wn6+sF6SrRd3x9PDDz/c7R337mfq1KlTozuf3J1QcffIc3eUDB06VBYsWJB12VP7Sbrfc924cfd44njt+8fSE/spw3phvWCVUnwpNp6Kb02K+ozct9a524/dv9zdho6f+tSn0uf7pz/9KWqSuF8AqqurO9yinO+kOB49LbXDemG9FHO9pJrI2v53STWeOF57NdATuypYL6wXrFI6/kcOHz/PXDPJNYJyjZVqPrmzi/uopPusefPmRXs7dffK/DKTuI0njifRY5OpLy+iZ+4rkfXCerH8rC6mLBtPxbQaJXAu7jbj++67L/qXg9vkMdvLPUqycOHCWBuLpz6X47V/cws9sYuD9cJ6wSqlPeW7XtyY7k6ryy+/vMs3I2Wet2sA9OnTJ5GfoRyv/a5RemJXBuuF9YJVSnvKZ700NDTIpZdemvMbk921fvXVV8sPf/jDWHuMph6py/ateZk+qWaX9iSAZsrx2oXoqVXKyd9d3COfrM/2Ox15/WF1UwwpNp6KYRVK9Bzcv+CPHDnS4exHjx5dsNlwvGRp6UlPiwDrxaLFLAUoQAEKUIACFKAABSiQEmDjibUQhID7ryQDBw6UQja+Ov9XLp/jBbFIRTQJ1ksRLUYJnIrvevFN4nt+vsfz7Rn6eL7Xz/d4oa+f7/mFvn5uc/Mbb7wxkTtUkbXxPR5yTszgAr7Xz/d4uASTiEBo68fGE7LqzJgFkvpFI/Pra91JuMfOst1amtQeHr7HQ2GT8gx9PN/r53u80NfP9/xCXz/f8/M9nu96CX083+vne7zQ18/3/EJfP7ehuft9020rUVVVFT3iN3/+/C6PSSfxrXZu7XyPh9aL77/4lup4vtfP93isl3aBpOqzWNcPXed8c2w85StXpsf5/EXDbSY5cuTI6F/6EyZMiPZjcRubu1fnb8xLovHkezw3D5+eoY/ne/18jxf6+vmeX+jr53t+vsfzXS+hj+d7/XyPF/r6+Z5f6OuX+tZT13AaNWpUtMm429jc/fPGjRujL9dJvZJoPPke71Q0unz/RdvneL7Xz/d4rJeTf+kv1eu9WNoWbDwVy0qUwHn4/kXD/Uvj1ltv7bBpnDsH980X69ati75Zb+nSpZFcEo0n3+P59gx9PN/r53u80NfP9/xCXz/f8/M9nu96CX083+vne7zQ18/3/EJfP3d3k/sPnc8//3z6DqfM/1CY+R8/k/iLqO/xfDcuQh/P9/r5Hi/09fM9P9/rV0wtBjaeimk1ivxcfP+i4W5n3LBhg6xdu7aLjHtvzpw56eZTEo0n3+P59gx9PN/r53u80NfP9/xCXz/f8/M9nu96CX083+vne7zQ18/3/EJfv+5+p0x9+9zq1avTd94n0XjyPZ7vv/iGPp7v9fM9Xujr53t+vtevmNoLbDwV02oU+bmcil80Hn74Ydm6dWtWmdTXrro7n9x/7Rs3bpzU19fnreh+cfM5nm/P0MfzvX6+xwt9/XzPL/T18z0/3+P5rpfQx/O9fr7HC339fM8v9PVzfxEdOnSoLFiwIOvvlO7O+8bGxqj55L7OffPmzbG+3Mb3eL7/4hv6eL7Xz/d4oa+f7/n5Xr+8/2JcgAPZeCoAaqgf6fsXDddMcv/id8/V19bW5mw+uTcXL14cq/HkezzfnqGP53v9fI8X+vr5nl/o6+d7fr7H810voY/ne/18jxf6+vmeX+jr5/7D5rx586K9nbp7pZpP7v24jSff4/n+i2/o4/leP9/jhb5+vufne/2KqS/BxlMxrUaRn4vvXzQcR0NDg1x66aXRt4l093r55Zfl6quvlh/+8Icyc+bMWIo+x/PtGfp4rBeR1F2ApdiI9V2fvusl9PmF7ul7/XyP53v9fI/n2zP08UJfv9Qjddm+RTnzl8zUv3NfeumlDhuOW38R9T2e77/4hj6e7/XzPV7o6+d7fr7Xz/rzqJB5Np4KqRvgZ/tszATI12VKvj1DHM/9AHevmpoaLyXje7zMSYW4fqdyfl4KJmMQ3+vne36+x/PtGeJ4vn+e+R7vVP58CbFefF/jp3L9TuVcCz2277/4hjqeazB390RGIdbQ93ipOYS6fqdqfoWojVL5TDaeSmWlTuF5+v5FkeMlu9ihe7q9LRYtWhTdFfelL31Jrr/++mQBO32a7/FCXz/OL9lypSc9LQK+f575Ho/Xg6Ua9Gzonr7/Ys/x9JqzJHx7ur2B3OOYkydPln/8x3+MddcbMk/f4/n25HhIFZR2ho2n0l4/L2fv+xdFjpfssobu6f5F9cgjj4j7lhm3H1hVVVVBm1C+xwt9/Tg/Xu8WAdaLRUvP+v555ns81oteA5ZE6J6+/2LP8SzVp2d9e27ZskVWrFgRbXNw6NChaF/aQjahfI/n25Pj6TVe6gk2nkp9BT2cv+9fFDlesosaumemltvvy22y6uuXAB/jhb5+nB+vd4sA68WiZcv6+Hnm++c168VWA1o6dE/ff7HneFrF2d737Zl5dmvWrJH/+I//iP4jqHuNHDlSbrnlFrn22msL8jiej/F8e3I8W72XYpqNp1JctVN4ziH+Yur7F2GO5+eWZPcv5d/85jddmlA333xzwX4JKPR4vP6S/eFHT3paBEKvl85/iSr0zzPf44W+fpyf5WrWsz7+Yh9646Kc5peaq3sc9ZlnnpEnn3yySxPqxhtvTHw/Ul/j8XrQf2ZYEr49LedWyCwbT4XUDfyzQ/yLve9fhDneZClUIyj0X3h4/SX7A5ae9LQIhF4v/PlpqQY9G3q9hDw/X3+xD71xUS7zy/xpkKqdH//4x7Jt27boLfco3g033BDdCZX0l+L4GI/XQ7JfZOTbU/+3VWETbDwV1rdsPt1355bjJVtaoXtqv/Dcf//9Mnr06GRRRaS7f6EkPV7o68f5JVua9KRnPgK+fp75/nnN6yGfauj+mJA9ffzFPvTGRTnNL3Ou7jFVdyfUww8/3KEJtXDhwoLche9jPF4PhWlC+WpUJvuTH/s0Np4wJ6ZAgVB/MfX9izDHK0wjqLtfeNxz+DNnzgSrPL9Y5r+gCzUer7/81qa7o+hJT4tA6PXCn5+WatCzoddL6PPz8Rf70BsX5TS/znN9/PHHZdmyZfKLX/zi/2/vbF6uqr44fvoDJBNHJSG9DAIj0XJgNUiofmhIg4w0CaHozQg0tKwcWVmIBYFlUiCRBr1MRKkc6CAQKoqgwkEGotFIyugP6Mf3yHo6nufc83LP2uve+9zPmWTPPWevvT977XX2WXvttZOfhiddTS2P8dBs87vcEc2zS9363IvjqQ89nq0l4PmhrQF45ZVX1oalespTWadPn66NgplkeW1U17N94yivTZ2GvUcJEufNm5d8MlFXv0nuv+jx3qaf4dmG0qV7sJ//RTtq5TKVo3mUjqD22tD9Tuxnv4UQ7Kfv+FPurFtuuaVWkT0/7FXWP//8UytzkuW1sQie7RtHeW3qNMw99u69+uqrk0RRta3TJPdf9HhvwzSaZ5s6DXsPjqdhyfFcKAEd4fv8888n3RtdbJDkffrpp9l3330X0s5oeSGNmjIheuFv3rx5Jpmkmn/VVVdlTz31VLZ161bXvfw6te+nn37KXn311UrKDz30UPbMM8+4bR+Mlhc93jXR+Oqrr/J8Y1U5F1566aXs5ptvzsR1Eq9ontH2LFreJOrAuNcZ++lnr6PH+1y3nzri/dtvv83t/3333ZetXr066XCSvOXLlw98v3sLj5bnXX/KyzKNQS1wWB4pMbn++uuzbdu2uUfz182H5CB5+umns0OHDrnNeaPlRY93bU0+f/78wH5Sfd54441G5/ekjAMcT5PSU2NYT00UFbr5999/V9Zu5cqVbh++5u2VM0iGVR/0KScB7733XrZnz57szJkzIeRTy9NLaenSpdn+/ftz42YT07rGydBt377drf0p9aVNe8oN8W7fbbfdluumHE2LFy/OxZ09ezZ79913s3vvvTf78ssv3ViqvSdOnBhYpl5Uq1atcuu/aHnR4930R3Zl9+7dsyYA3jylCCnHQ1nRonmmtmfl9qWWh/2cbbqwn+3NOfbT930UbT8VgffFF1/ki0q//fZb/kGvBNEPPvhgko9BzW0XLFiQvfPOO+2VrMedqeXJPj/55JPZjz/+mPPS+1QLPXXX119/7fb9IDn2DhwkU6fNXXfddUNRbNOecsGe7VPbbr311lyE5p/aHaJLc0Rx9rbVTfOhK664IvNsX7S86PFu+iO7cvDgwVl6781zKCV3fAjHkyPMaSpKH00aLEXvern95uTw5mL7Xk+ePJlPBCyqxPt0NDkSFP2gl/+wL6QubU8pz1Yhnn322Xy1Tob11KlTtdXzdBym1pc27Sk31rN9WrFYs2bNzMSqKMs+Wm3S1UUnqhwIf/zxR3b48OE8Gk9JysvXL7/8kk/yPMaf9CZSXhWbiPFuETMag+YoLK4wNU18uvZp6vFQV58InpKf0p5VtS+lPOznbOLYz+ZRj/28tD1tLtlPi+6yRVCLKpHjwuuEMnMkpIiWHvSOleMilTzNj95+++2ZubQiqM+dO1c7gPo4gsoFq8/uuuuu7K+//hoos8/8rE17yoI926eIIH0LffPNN7N0UE6/HTt2ZH/++WezwWq4Qxy1BXTLli35+33Dhg2zntDcVHOoPjyt0Gh5Vc2PGO+yj/Pnz88uXryYOwo1Dnft2jXTlzieeqsuBcwFAjK069evz44dO5Y87LiOlz7gZGzlUHn88cfdIjzUPnme61ZlPFcRouVF6+C46EuqdjetaOslvW7dut762TayS5NIRVj1nQhHy2vqn1Tjvdh/cmJqYiWn+osvvphvk3z44YddI8jGZTyk4hltz6LlNemp9+/joi/e7bLysJ8+9rqpf1KN92m1n+bE14f9kSNH3CJ05Eg4fvx47cKuZ0RJtLwmPfX+XVu/xDMiibd33duUV+fY1ZhfuHChSwRS28guOU48ovWi5TWxTjXei/2nd730VZdF3+N4auoZfp8KAk0TxdQQyqelKOrpo48+cnOCtYmg8VzxjZaXun/K5Y9aX1K3tynHjNeKb5sVdM+k5tHyBvVT6vFepZ/62+uvv55XSdsePB3box4PqXlG27NoeantCfbzcgLYz34al3q8T5v9LJ82pagnOTa8IuPbRNB4RsxEy+unzd2f9rIf3SXHPNGUo8vLcdEmAskzqXm0vEG9lXq8l/VT9nrnzp155JgWkbUI6ulojtHKwVLYajfqHphQ+Qqd3bhxY/brr7/2jqpoi2DQ0ZL333//xCb9bdv2FPfJqH/yySfZ999/X1n8pk2b3LhG60v0h2jddjr7zTM6UDx//vnn3hFUbfUqWp7qFTneBzmCVAdFPSmM3TPCMXo8RPNsq1eTfB/20y+HI/bTfyRgP32Z2ni3PE+WZ1Tbje644w5fYVNQmt6BR48ezd/zVZdnMmVFdGme65lns66Loh15luNw0FY7pV64cOGC27ea5ktLlixxW+hvUvdoebnbwKcAABX8SURBVKpP5Hgf5BgtRt/jeGrSEn6fCgIaLFrhKe5FTdVwS06o8uUBfu6557K7777bzZCmqve4liuP+o033pjveVfia53YoqiOG264If+3VvCUP8hzQhWpL01bxEyHPE8ps7DgquTikhd1QuK46lyXeo3beNckZNGiRa72JnI8jBvPLrowjvdiPy+9g7Gf46idWTZu433S7af0XA4nXUoq/sgjj4R9dI+nhvWrlT6o77zzzjw/64oVK/KUFpojKTWA/i3Gr732mlsEmdnrqoND+rWk+ummLWKac3s61qx9qk1VcnEtng06ATlF+ye9zHEb7xovnt9io+4fIp5G3QMTKl8e/b1799buQfeMEJA8nZ4nZ5NXOHMT+sgVbdWlGF1hdbNVNW/nniUctIi1osfdojEU3unFOlpfBvWtHdmt31Unz0tlv/nmm3l4bDGJpSZR+/btc3VaWL2LJ7VoMqMTY1JM8qMjyEYx3m0M6qROXSl5Ro+HUfDEfmI/u9hX7KdfBNkoxvtctp9ayLr22mtDFzsjI4LUd8XoChu3WoD03GJu5erDXomULQKpuBXM8k15LtRZ8m2dSDjoiogo0XztnnvuybZt2zbr5NwutrLq3kHfD3JEpXI6FeeFOtxJjsMUTpLoCLJRjHcbg3boU0qefXWt7/M4nvoSnNLnoz9Eoz+0o1e0i/LkqFi2bFne5B9++CFfafNKFm0cy1uLyqGeSob92GOPub0cR6UvVcPTWHsmAy3Lsb3pKVcpylFd5uhtyjc1jMkaRQRZsZ7SH8/cVVUMInmOajxEOSqxn9jPYeyMPYP97ENv9rPYTx+eUR/a0RFBRXlyCi1evDgHZif3eSWLtl4ozzeLjidLhu1xKprJi3Zc1GmbWK9duzZpmpKI8V6O6jLHXVO+qWFGYnQEWbGO0sfTp09nnrmrqhhE8hymDzyfwfHkSZOykhKI/DCMjggyeSdPnsyjVoqX5b/4+OOP3bY2SN77778/s/1LpyjouFWLAvI6hS2pQvQo3DvZpCXhrnM0eU4GTCfkbNLKSPHUtQjHmqFPHUG2efPmmS0OkqkIwBRHPo8Lzx4q3fgo9hP72agkLW/AfrYE1XAb9tOHY0QpkR+G0RFBkqdooKqTcG3bpn73ioCXPEVTWSSOUjxYFJDnKWwRejGMDK9k3yZbc8s6x4i388S+V3Rynfqy2B5zYv7777/DoOn0TMoIMs0JtfiunR92SWdTRKuNC89O8HvcjOOpBzwejSMQ/WEYHRHUdMpViom+jKhNJuy4bu0F16X99Z7JsOM0pVmSvRj379/vFtFl/ffss8/mSb/LiRflyLMXmMd++3JUU1k/vPWljmoqR5cxq8qZpW1wnolCx4lnswZ3vwP7+b9s1apVbsn4NeHFfmI/u4/E2U9gPz0opi0j+sMwOiKoab7g7SjRfPPll1/Ozpw5k3ecFj71txdeeGEmyt8zGXZa7ehWui0AeUZ0WZTRzTffnJ07d24mTYBqpneVdkxY+gePeX05qqmsH976Ukc4RQSZMZPcqpxZnmlkJGOceHbT5uHuxvE0HDeeKmT9jzgVLfrDMDoiqM542sTUVhe8lE/73vWisgSxevkrP5EZW8nzuqK3FhWTq1a1IcXWxeeff/4yUeYcMUeXXvjnz5/PdMJI39XDNo7RdevWuX1oN+lB08S16fny78pvsWbNmqxqclZ3AlZXOXb/KHhG5kDCft6YYT/bjw7s520Z9rO9vsx1+xn9YRgdEVS38Gnzl75zlqI2WaTfjh078gh//b8Y2+KcZ3S/5EZvtSsmp64aRSm2Liope/Eqpl44cOBAdvDgwezw4cPZ8ePHZxx+7Uf45Xe2cYxG5MyyWnk7uiwn2KBTAqW32iHidY0bT692DSoHx1NqwnO0/OgcHtETm1GsaMvxI7mHDh2aSUQtzjt37sz/7hnhMUgtJU+XkgR6XtE5guS4ePvtty9rwvz58/PcWVdeeWX2wAMPuLbR2mcv26KzSRFQypVgyTKLYeXDMi47ZoovLnPMeKxstalfygiyQTrvvRU0mif20z+iEvvpd8oc9nNpWMQv9rPNW+bye6LtZ/SHYXREkDl+lPi6mIha807lHI1ywkqe13a+osZE5wiy75ViHdQu5c5SknrP00AlQ+1T9JicSpJj81FFjSkNw/Lly/N+te+avtFWZcdM0fFjixZREWupIsgGRUin2Ao6Tjy7W+PuT+B46s6MJ7JLx/XK6xt1Klr0h6E6OWVEUJMjpqxkitDxPr56HBQ5ZY6LyPZVrRjaZFX1OHHixIzj0Cs6SM4XrUJqEqMJhxxammAoak3bgDxPhRlFBETRWVfuSy+GxXKjeWI/h4+oxH5e0lzs5/BWPnq8K9J10JUiAhf76XeqZPSHYeqIoCZHTFlPFb2tCJpy/tHhR994PJkyR1BkC6vmQ+YMeuWVVy7bZu4RHWRb0RYsWJA7JpWaQ1FcujT/9EgnUeQ3iggyc9ZV9aMHw2K50TwjdXMAvyuu+DciC9ioW4p8VwJtIpA8T0VT5SMnioNgeUUEtdl6Vq7DypV+xy2rbEXGyKEgo1d1bdq0yX1lpkqOV44LMb3pppvySCZLplin9J6npInjnj17Lgthtsimv//+O4njadDx45oA7Nq1yzWiKzoCom47XaqIrkie2M9+EZXYz/8sG/ZzuKlN5HjHfvq+j6Lt57h8GHpFBLXZelYeVYoS94xG0pj48MMPs4sXL1YO4ChHl0eOIJtv2uEydthMnWXyPCVNjhk5gSw9RjGySSkgitE7Xk4TyZCDSadu26XDX5Sna/v27cMZ5QFPRUeQ2Xx+0FY7LSJ4R3RF8nTtnCEKI+JpCGg8ciniKfpUtMiJ4lzv42LCQa1mjdLxJNl9I1hsu0JxX3s559KgPlX7i9sbh+l747lixYr8Jf/DDz/kL2TlKtDe+m+//TbTiYW6li7138ZhzkPPieEwHDyfsVXZquTiihDwjOgq1zs1T+ynp6bEl4X9/I859jNe/9pIxH765jicpg/DNvrV5x7bwSBHheZMVVeU40my+zpjyqkWukSUeUQHGU+bKynaUdHwR44cydauXZtHwCttwWeffZbnGPV2mmgxcNGiRa6LnX30q++ztpijcqqSi3v0WV0d5xrPcltxPPXV0Cl9fhQ5kIqoU38YSta4RASlUDG9KF9//fU8meOonRUeOS70ovjggw9mTvNQ35WTLVZxVDSSwoQ9TrjTy1+n2umFrxe98iUo7FiTK/3bVob0/7ZFtU/fqo2K2rL+M31V+Y8++mjSflWfeUaMVXEY5GhWaPe+ffsmepKD/cyyqIjKPmNs0LPYz0tksJ/DaRf2czhu9tSo7WfEh+G4RAT166nqp+WY0dV3wc+jbh45gmy+qXmXIu7Vd8rt2XTZAmXfnEuSY+8knV5ni8maA2uRTpclbvc6Ebi4w0Dlm77edddd7jlUixwtuswzYqyqnwY5muWIKuZBa+pjfp9NAMcTWjE0gZQ5kBQKrGSxdnKAjNzvv/8esvVLQEaxoh19ylUx79DQStDywegcQS2rld/WN9qqTlbRQWrh7R4h6zbxtmTmxeNfrT4ezq3yC3/z5s2zQqv1It66dWtSR5DGxj///JNZKHuX/q26dxy2amE/fbfyYj+/TDoGB4057Gc7a2R5e8pbU7Cf7fiV70ppP23uqXe2Lv1XER1e75+mFo8iIkgyjx49OjD1gmcEUkqbUcU2OkdQU/8Wf+8bbVUnyxykukfRTro8Dtax7zObY5q+asFVC69ezq1i29QWpW8xB5p+k7xt27ZlTzzxRBfkne/1XigYh62unSE4PoDjyREmRV1Kdqqr76lo5T38dce9puAevaIdfUqLOSq0/SsiYWR0josuOqG6XXPNNSEcutSr7l7pZzF5rOmrJgK6brzR//h45VjTS79q61uKiYYXq6pyuianVvsiInSwn8P1OvbT95TOLr2A/WxHC/vp62iuou5lP8uOkWhHSXREkEWd29Y3i5TRPF7/tgTSXtHxFh1elUOn3Wjqdld0jqAutdOirIczqIvMvvdKP4vJt01ftZ3PdEkOKC99KS6sVm19sxQbfdsV9XyXrZg2Jj0dv1HtHCQHx9Ooe2CC5Ecmb5ZHeP369Xnyuttvvz1fiVFOl7feemsgMc/Qy2hHV/QpgYJoqxZKBlh16WM7wik1QUOgtqrRERdFx5MSmWtyaCHA3hPl8qmSRRB1icD79K0+IrRKp+08VZd3sn0xmz9//mXb+OyYaX00WuLOYduE/RyWXPNz2M9mRuN+B/bzR9f3LfZz3tA8FfGk+ZHmRnrPbNmyJT/cZsOGDQOHkR1s4jHOvN/fTXVSRJCSfMtxoKsYhaPIMp2a651TUYxV5rp16yqrZ9vWmurO75cIREesmePJou+PHTuWrV69epb+ePRP+VTJYpn27rfdMR7yVIbaZVFiVWV67Fywcm3hrJyYXe9EbV3U3FNjdK5cOJ7mSk8mbscokjd38Qqr+Z5e7+iIoOhTWsSriW9fnpEf2onVv7H46IgLc/bIMauVJW3fKK4w2Yl6XiHITY5YTco1gfQ6zcQcPsWw6nIneOTlsjI1adu4cWNl7i2PU8Own41DqNcN2M8sec61Xh3U8DD2E/tZpyLR9lPzP+Vl1Du17WXb3tveX3dfdERQ2dFVdDxpbC5cuDDzyENkbW7Dtw/PUZ8y56EDXcqIjlgzZ48cJVoAVV6pM2fO5FUunqjntXBd54g1/eyjL2XW5vBRuwZdnuNBjrXvv/9+xvFblOlx6mIXXYq4F8dTBOU5IGNUyZvtBXL48OHGiCfPFSd1WWREUPQpVxZRJueSVvSqrj48oyeKox5io4i40MtKidEViltcEUkR6lze2lfm7b1Ca/pZXEVL2cdNjrW+7cN+zu49z4hK7Od/fD1OmUs51qrKxn7+77Ijz/vyx35eItg3+b0+ov/4449WEU/e+Z8iI4IUTaF8ORYxXVy4SvFhbxFlmrcod1bV1YfnqE+Z6zt+uz4fHbEmnXj44YfzbZjSm88//3wmulDsDxw4MOOI6tqWqvvLW/vK93jnyZJ+Ksqv2C6Pdgwqo2l+6d2+lG1pUzaOpzaUuKcXgaZB1aZwOyXCK6KijczUEUHFOkSf0tLkSGjDp+6eUX1o9633sM+PIuJiUF2lS0rE7bXaJDl12+nsN08nUZMjaNh+GvScfahVrWLZ6tfu3buTJ7EcNOlatWpVr2gy7Odrmbd+Fre6eusj9vNyR4wiKpVY1iuCs66/sJ/dtXmu20+9j5YsWTKzlag7oW5PpI4IKtdG/ffyyy/POAuKWw3t5LULFy70zt1qcpscCd1ozb57HE6Z69uGLs9HR6zV1a182nKXdgy6VwsTe/bsyapygtnBRd762XfO1aXd5uiqal+dbe0iY5zuxfE0Tr0xR+syiclHU0cEVXV1ylNayvKiQ7m7qLaHo7KLPI97oyMuPOrctQxzxFYlF9eRvZ45IOq2vnWtd5v7i1v7lCtr2bJl+WNnz57NIx91eZ8S2KZeugf72Y4U9vMSJ+xnO32Jvgv7+aub46JL302i/UwdEVTmZycu7tixI1+wKm91//jjj11zzMhWaxujvVu79GfqeycxuiQ6Yi11H1Tppw7M0VWVXFwpJyxaz6NudVvfPMovl2GLm/q7+nLx4sX5Leb0nbTDe5oY4XhqIsTvU0kgdURQW6hep7RUydNEWKdO7Nq1ayQTwkEMJnGiGB2x1lZ/PO+TLr755pvZu+++m+/pt0uOmn379rnrULR+qn07d+7MJ8Pl9tmE3JPnXC4L+zm63sV+jo59nWTs5y3j2TFjWKvUEUFtm6x5jdfJZEWZltNtVFHEde2fxFPmoiPW2uqP533SRTmYlM/ULqWZkCPK0+mkskehn3I+aTyU2ydH1Lh9o/XtVxxPfQny/JwkMM4RQR7A9aLau3dvVpe8uW9ycY96TlIZkREXo+ail6S28/XJw1DXBvRz1D3cTz720/ewi369MRlPYz/9+gn76cdyFCWNc0SQBw87pawuebtnsmiPOo9zGdERa6NmoTym8+YNf2plU/3RzyZC/X7H8dSPH0/PYQLREReRKGW4T506VSvS+7j6yPaNi6yUEWvj0sYU9UA/U1CNLRP7uTKZYza2J0cnDfs5HHvs53DcxuWpUURcRLZdjtFz587VivQ8rj6ybeMkK1XE2ji1MUVd0M8UVP8rE8dTWr6UPqEEWDGc0I6j2hCAwMgJYD9H3gVUAAIQmFACRFxMaMdRbQhAoJEAjqdGRNwwjQRYMZzGXqfNEICABwHspwdFyoAABKaRABEX09jrtBkC00EAx9N09DOthAAEIAABCEAAAhCAAAQgAAEIQAAC4QRwPIUjRyAEIAABCEAAAhCAAAQgAAEIQAACEJgOAjiepqOfaSUEIAABCEAAAhCAAAQgAAEIQAACEAgngOMpHDkCIQABCEAAAhCAAAQgAAEIQAACEIDAdBDA8TQd/UwrIQABCEAAAhCAAAQgAAEIQAACEIBAOAEcT+HIEQgBCEAAAhCAAAQgAAEIQAACEIAABKaDAI6n6ehnWgkBCEAAAhCAAAQgAAEIQAACEIAABMIJ4HgKR45ACEAAAhCAAAQgAAEIQAACEIAABCAwHQRwPE1HP9NKCEAAAhCAAAQgAAEIQAACEIAABCAQTgDHUzhyBEIAAhCAAAQgAAEIQAACEIAABCAAgekggONpOvqZVkIAAhCAAAQgAAEIQAACEIAABCAAgXACOJ7CkSMQAhCAAAQgAAEIQAACEIAABCAAAQhMBwEcT9PRz7QSAhCAAAQgAAEIQAACEIAABCAAAQiEE8DxFI4cgRCAAAQgAAEIQAACEIAABCAAAQhAYDoI4Hiajn6mlRCAAAQgAAEIQAACEIAABCAAAQhAIJwAjqdw5AiEAAQgAAEIQAACEIAABCAAAQhAAALTQQDH03T0M62EAAQgAAEIQAACEIAABCAAAQhAAALhBHA8hSNHIAQgAAEIQAACEIAABCAAAQhAAAIQmA4COJ6mo59pJQQgAAEIQAACEIAABCAAAQhAAAIQCCeA4ykcOQIhAAEIQAACEIAABCAAAQhAAAIQgMB0EMDxNB39TCshAAEIQAACEIAABCAAAQhAAAIQgEA4ARxP4cgRCAEIQAACEIAABCAAAQhAAAIQgAAEpoMAjqfp6GdaCQEIQAACEIAABCAAAQhAAAIQgAAEwgngeApHjkAIQAACEIAABCAAAQhAAAIQgAAEIDAdBHA8TUc/00oIQAACEIAABCAAAQhAAAIQgAAEIBBOAMdTOHIEQgACEIAABCAAAQhAAAIQgAAEIACB6SCA42k6+plWQgACEIAABCAAAQhAAAIQgAAEIACBcAI4nsKRIxACEIAABCAAAQhAAAIQgAAEIAABCEwHARxP09HPtBICEIAABCAAAQhAAAIQgAAEIAABCIQTyB1P4VIRCAEIQAACEIAABCAAAQhAAAIQgAAEIDAVBP4PSUvMkZPYWOAAAAAASUVORK5CYII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60C119DC-E297-490A-BFAC-151394271C19}"/>
              </a:ext>
            </a:extLst>
          </p:cNvPr>
          <p:cNvSpPr/>
          <p:nvPr/>
        </p:nvSpPr>
        <p:spPr>
          <a:xfrm>
            <a:off x="238101" y="183827"/>
            <a:ext cx="19653892" cy="1103623"/>
          </a:xfrm>
          <a:prstGeom prst="rect">
            <a:avLst/>
          </a:prstGeom>
        </p:spPr>
        <p:txBody>
          <a:bodyPr wrap="square" lIns="178551" tIns="89275" rIns="178551" bIns="89275">
            <a:spAutoFit/>
          </a:bodyPr>
          <a:lstStyle/>
          <a:p>
            <a:pPr defTabSz="895656">
              <a:spcBef>
                <a:spcPct val="0"/>
              </a:spcBef>
              <a:defRPr/>
            </a:pPr>
            <a:r>
              <a:rPr lang="pt-BR" sz="6000" b="1" kern="0" spc="-74" dirty="0">
                <a:solidFill>
                  <a:srgbClr val="002060"/>
                </a:solidFill>
                <a:cs typeface="Calibri"/>
              </a:rPr>
              <a:t>Principais resultados do PE 23-27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24B6CE47-6313-4ACC-976B-37A8719C6781}"/>
              </a:ext>
            </a:extLst>
          </p:cNvPr>
          <p:cNvSpPr/>
          <p:nvPr/>
        </p:nvSpPr>
        <p:spPr>
          <a:xfrm>
            <a:off x="1816100" y="1652827"/>
            <a:ext cx="17906999" cy="1905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801"/>
              </a:spcBef>
              <a:defRPr/>
            </a:pPr>
            <a:r>
              <a:rPr lang="pt-BR" sz="3600" b="1" dirty="0">
                <a:solidFill>
                  <a:srgbClr val="002F4F"/>
                </a:solidFill>
                <a:latin typeface="Calibri"/>
              </a:rPr>
              <a:t>3ª Diretriz:</a:t>
            </a:r>
            <a:r>
              <a:rPr lang="pt-BR" sz="3600" b="1" dirty="0">
                <a:solidFill>
                  <a:srgbClr val="008D94"/>
                </a:solidFill>
              </a:rPr>
              <a:t> Consolidar a estruturação da empresa</a:t>
            </a:r>
          </a:p>
          <a:p>
            <a:pPr>
              <a:spcBef>
                <a:spcPts val="600"/>
              </a:spcBef>
              <a:defRPr/>
            </a:pPr>
            <a:r>
              <a:rPr lang="pt-BR" sz="2400" b="1" dirty="0">
                <a:solidFill>
                  <a:srgbClr val="002F4F"/>
                </a:solidFill>
              </a:rPr>
              <a:t>Meta</a:t>
            </a:r>
            <a:r>
              <a:rPr lang="pt-BR" sz="2400" dirty="0">
                <a:solidFill>
                  <a:srgbClr val="002F4F"/>
                </a:solidFill>
              </a:rPr>
              <a:t>: Adequar a empresa em termos de recursos humanos, tecnológicos e financeiros para atender ao crescimento de suas atividades; ampliar a comunicação da empresa junto aos públicos de interesse e implantar a gestão do conhecimento de forma a garantir a manutenção das capacidades técnicas e gerencial da empresa.</a:t>
            </a:r>
            <a:endParaRPr lang="pt-BR" sz="2399" b="1" dirty="0">
              <a:solidFill>
                <a:srgbClr val="008D94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97C0B60-BFCF-4046-AA1C-8379660730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8101" y="1849473"/>
            <a:ext cx="1355749" cy="135574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180DE5C-308C-4CDB-8281-B1984C8B012D}"/>
              </a:ext>
            </a:extLst>
          </p:cNvPr>
          <p:cNvSpPr/>
          <p:nvPr/>
        </p:nvSpPr>
        <p:spPr>
          <a:xfrm>
            <a:off x="1822450" y="3795017"/>
            <a:ext cx="17906999" cy="6355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895656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565439" algn="l"/>
              </a:tabLst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Revisão salarial do Plano de Cargos e Salários apresentada à SEST (Secretaria de Coordenação das Estatais) referente à contratação do </a:t>
            </a:r>
            <a:r>
              <a:rPr lang="pt-BR" sz="2800" b="1" dirty="0">
                <a:solidFill>
                  <a:srgbClr val="29B4A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processo seletivo público</a:t>
            </a: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just" defTabSz="895656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565439" algn="l"/>
              </a:tabLst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Documentação para contratação da ferramenta de </a:t>
            </a:r>
            <a:r>
              <a:rPr lang="pt-BR" sz="2800" b="1" dirty="0">
                <a:solidFill>
                  <a:srgbClr val="29B4A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gestão de dados técnicos de </a:t>
            </a:r>
            <a:r>
              <a:rPr lang="pt-BR" sz="2800" b="1" dirty="0" err="1">
                <a:solidFill>
                  <a:srgbClr val="29B4A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CPPs</a:t>
            </a:r>
            <a:r>
              <a:rPr lang="pt-BR" sz="2800" b="1" dirty="0">
                <a:solidFill>
                  <a:srgbClr val="29B4A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sz="2800" b="1" dirty="0" err="1">
                <a:solidFill>
                  <a:srgbClr val="29B4A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AIPs</a:t>
            </a:r>
            <a:r>
              <a:rPr lang="pt-BR" sz="2800" b="1" dirty="0">
                <a:solidFill>
                  <a:srgbClr val="29B4A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elaboração.</a:t>
            </a:r>
          </a:p>
          <a:p>
            <a:pPr marL="457200" indent="-457200" algn="just" defTabSz="895656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565439" algn="l"/>
              </a:tabLst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Evolução das alternativas para a </a:t>
            </a: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contratação de um </a:t>
            </a:r>
            <a:r>
              <a:rPr lang="pt-BR" sz="2800" b="1" dirty="0">
                <a:solidFill>
                  <a:srgbClr val="29B4A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SIGAD</a:t>
            </a: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(Sistema Informatizado de Gestão Arquivística de Documentos), com orientações do Arquivo Nacional, equipe do PEN (Processo Eletrônico Nacional) e MGI.</a:t>
            </a:r>
          </a:p>
          <a:p>
            <a:pPr marL="457200" indent="-457200" algn="just" defTabSz="895656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565439" algn="l"/>
              </a:tabLst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Assinatura do contrato do </a:t>
            </a:r>
            <a:r>
              <a:rPr lang="pt-BR" sz="2800" b="1" dirty="0">
                <a:solidFill>
                  <a:srgbClr val="29B4A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SGPP</a:t>
            </a: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(Sistema de Gestão de </a:t>
            </a:r>
            <a:r>
              <a:rPr lang="pt-BR" sz="280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Gastos de Partilha </a:t>
            </a: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Produção) e implantação do Comitê de Melhorias do SGPP para definição das diretrizes para os próximos 5 anos.</a:t>
            </a:r>
          </a:p>
          <a:p>
            <a:pPr marL="457200" indent="-457200" algn="just" defTabSz="895656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565439" algn="l"/>
              </a:tabLst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Documentação elaborada para a contratação do </a:t>
            </a:r>
            <a:r>
              <a:rPr lang="pt-BR" sz="2800" b="1" dirty="0">
                <a:solidFill>
                  <a:srgbClr val="29B4A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Center na Nuvem.</a:t>
            </a:r>
          </a:p>
          <a:p>
            <a:pPr marL="457200" indent="-457200" algn="just" defTabSz="895656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565439" algn="l"/>
              </a:tabLst>
            </a:pP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Revisão da </a:t>
            </a:r>
            <a:r>
              <a:rPr lang="pt-BR" sz="2800" b="1" dirty="0">
                <a:solidFill>
                  <a:srgbClr val="29B4A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Política de Segurança da informação</a:t>
            </a:r>
            <a:r>
              <a:rPr lang="pt-BR" sz="28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realizada a partir do parecer da Consultoria Jurídica.</a:t>
            </a:r>
          </a:p>
        </p:txBody>
      </p:sp>
    </p:spTree>
    <p:extLst>
      <p:ext uri="{BB962C8B-B14F-4D97-AF65-F5344CB8AC3E}">
        <p14:creationId xmlns:p14="http://schemas.microsoft.com/office/powerpoint/2010/main" val="3391030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" descr="data:image/png;base64,iVBORw0KGgoAAAANSUhEUgAABJ4AAAJWCAYAAAAZeE0JAAAgAElEQVR4XuzdC5xdZXn3/WtmMpOQMSGZ4QxCSKI0iEYlpFqSVOOjhKSvh3pKIFhUTEh8pOBTA0K0j3IQgq+2FAKJ8RUkDIPFtr6+xCS+ok2CIobWKAcpyXBoDJDD5HycJPN87jWunT0ze/Z1X+vE7LV/6/PxA8n+r7Xu+7uuNUOvrnXvms7Ozk5hQwABBBBAAAEEEEAAAQQQQAABBBBAIEGBGrfReEpQlEMhgAACCCCAAAIIIIAAAggggAACCAQCNJ4oBA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orB0UAAQQQQAABBBBAAAEEEEAAAQQQoPFEDSCAAAIIIIAAAggggAACCCCAAAIIpCJA4ykVVg6KAAIIIIAAAggggAACCCCAAAIIIEDjiRpAAAEEEEAAAQQQQAABBBBAAAEEEEhFgMZTKqwcFAEEEEAAAQQQQAABBBBAAAEEEECAxhM1gAACCCCAAAIIIIAAAggggAACCCCQigCNp1RYOSgCCCCAAAIIIIAAAggggAACCCCAAI0nagABBBBAAAEEEEAAAQQQQAABBBBAIBUBGk+psHJQBBBAAAEEEEAAAQQQQAABBBBAAAEaT9QAAggggAACCCCAAAIIIIAAAggggEAqAjSeUmHloAgggAACCCCAAAIIIIAAAggggAACNJ6oAQQQQAABBBBAAAEEEEAAAQQQQACBVARoPKXCykERQAABBBBAAAEEEEAAAQQQQAABBGg8UQMIIIAAAggggAACCCCAAAIIIIAAAqkI0HhKhZWDIoAAAggggAACCCCAAAIIIIAAAgjQeKIGEEAAAQQQQAABBBBAAAEEEEAAAQRSEaDxlApr94POnTtX7r77blm9erVMmDCh8GFra6vMmDGj8OcNGzbIyJEjgz/39VlbW5uMGjUqyNx2220yb968wv6jR4+We++9t9s5Mpgep0AAAQQQQAABBBBAAAEEEEAAAQRKCtB4Srkwampq5MEHHwwaTMWNpzVr1sjEiRMlbDYtWLBAFi9eLOvXr5dyn7km1qRJk2T69Onijt3Z2RnMwP39iBEjujWiUp4ah0cAAQQQQAABBBBAAAEEEEAAAQTKCtB4yqhAXJOouPHkGk0vvviiLFy4sDCCMPPLX/6yz89uuukmmT9/fvBUk3vCyTWq3NNR7kmn5cuXZzQbToMAAggggAACCCCAAAIIIIAAAgjoAjSedKNEEj0bT1OmTJHJkyf3elXONZZcE6mvz1atWtXriafiJ58SGSwHQQABBBBAAAEEEEAAAQQQQAABBBIQoPGUAKLPIZJqPI0fP76wxpN7hc81qdwTUJdffnnw2t6cOXO6PUXlMzYyCCCAAAIIIIAAAggggAACCCCAQBoCNJ7SUC1xzKQaT25tp3Bzr+sVb26hcff63cqVKwuLlPtOzz1p9cwzz/jGySGAAAIIIIAAAggggAACCCCAQB8CtX/xBZFBx0f3ObBTjv7yn0ruf+655wYPoFTKRuMpoyvVs/HkFgN3W881ntxTS9/85jf7/Cz81ju3ALlrFrl1nYoXHHev8IVrQFmmdskll0hLS4tll1hZzheLr9fOeOJpEaBeLFp6Fk/dyJLA06KlZ/HUjSwJPC1aehZP3ciSwNOipWfx1I0siWr0nLkk/oMdS684tyRz1p6Wa10qS+MprqDn/j0bT1G/1S48nTte8Tfiub+P88RT1oXL+TwLxzOGpyeUZwxPTyjPGJ6eUJ4xPD2hPGN4ekJ5xvD0hPKM4ekJ5RnD0xPKM4anJ5RnDE9PKM9Yf/Cc9f3nZN+hI54j7h1rHFgniy47h8ZTZMEq2bGtra2wHlPxlIsbRtdee23ho87OzsK/u9fo+vrMPdXk1nQqfu3ONaLcFnWNp/5wY6ZZFswvWV088bQIUC8WLT2Lp25kSeBp0dKzeOpGlgSeFi09i6duZEngadHSs3jqRpZE5p4zPyVf/9YiWb95v2zYsk/athyQ13Yd8hryX7/zRHH/s2xZz88ytlJZnniKK5iT/bMuXM6XbOHgiadFgHqxaOlZPHUjSwJPi5aexVM3siTwtGjpWTx1I0sCT4uWnsVTN7Ik8ua5acdBeWHrgaDR5P73wpa9IjW1KsnghjoZfdJxMvLEQTLqxONk9EmDZcigOnW/noGsPc0D7LEDjae4gjnZP+vC5XzJFg6eeFoEqBeLlp7FUzeyJPC0aOlZPHUjSwJPi5aexVM3siTwtGjpWTx1I0uikj13Hzgi6zfvkw1b9gdPMrlGk88rdHW1NXJm06Cg0eT+d/YJg+S0YQMtbH1ms/aMO2gaT3EFc7J/1oXL+ZItHDzxtAhQLxYtPYunbmRJ4GnR0rN46kaWBJ4WLT2Lp25kSeBp0dKzeOpGlkR/8Ly69XnZuqfDMuxuWbe4zbHFcXof5uShDX96kmlw0Gg6q3mQ1Nd1LYmT9Ja1Z9zx03iKK5iT/bMuXM6XbOHgiadFgHqxaOlZPHUjSwJPi5aexVM3siTwtGjpWTx1I0sCT4uWnsVTN7Ik+oNnEt8yF8655ytzt3/lGmm5b4mFJFY2a89YgxURGk9xBXOyf9aFy/mSLRw88bQIUC8WLT2Lp25kSeBp0dKzeOpGlgSeFi09i6duZEngadHSs3jqRpbE6+F553fuk007DgWLfG/edUiWP90uR46We2ap/IwG1NXI5yaeVvKVuddjfi0tLZZL8LpmaTy9rvz95+R5v1GYX7K1hieeFgHqxaKlZ/HUjSwJPC1aehZP3ciSwNOipWfx1I0sCTwtWnoWT92oVKJ9b0e35tKru7oaTRu37RWpHRDpoFFemcv79YsEWbQTjae4gjnZP+83CvNLtlDxxNMiQL1YtPQsnrqRJYGnRUvP4qkbWRJ4WrT0LJ66kSWBp0VLz1ajZ+w1l2pEOiM+wNTUWC+nDWsQ12Q6aWiDnDK069/d/6Ksy5T366dXcPkEjae4gjnZP+83CvNLtlDxxNMiQL1YtPQsnrqRJYGnRUvP4qkbWRJ4WrT0LJ66kSWBp0VLz1ajZ5JrLpUSTrq5VO4q5v366RVM4ymuUVXsn/cbhfklW8Z44mkRoF4sWnoWT93IksDToqVn8dSNLAk8LVp6Fk/dyJLA06KlZ/Pm6dZSat97WLbuOSQ79h2RO5fcJxd/6OOyc//h4O/dK3Kbd3dInO98cw87Nffx5NK8L3xOWpZ+X4dPKJG365cQS+EwPPGUtGiFHs96ozz6h+0VOlOGjUA+BSb/2XDviVnvd+8D9xHkfHEFu++PJ54WAerFoqVn8dSNLAk8LVp6Fk/dyJKoRs+4r741DKiVU49vkB37DgcNpqS2KE8uVeP1S8o7jePQeEpDtQKPab0xaTxV4EVmyLkWoPF07PJaf57FLQzOF1eQxlqygnjiGV2An2fR7UrtiSeeFoH+UC9pv/rW06OutkaaGgeIaywF/xxcL0MHd/2z+O9dzrr1B0/rmC35rOdnGVupLI2nuII52d9auDSecnLhmUZuBGg80XhKq5itvx/ijoPzxRWk8ZSsIJ54Rhfg51l0Oxp5ydr15Xnnd+7r9o1wy59uF/eKXNTN7Rm2iAbV1x5rKDXWy7+v/LF85tJPBA2lYa651Fgvxx8X7VvnfMbH/eejlF2GxlN21v36TNYbk8ZTv76cDK4KBWg80XhKq+ytvx/ijoPzxRWkUZKsIJ54Rhfg51l0OxpPydm5tZQ27Tgkr+06JJt3HZJXd3X9+8Zte0VqozV+XMPINY66GkgDZHiPJ5TcZ67xVLxxPyR3Td2RsvaMO3oaT3EFc7K/tXBpPOXkwjON3AjQeKLxlFYxW38/xB0H54srSKMkWUE88YwuwM+z6HY0nroE4q65VFMj0hnxAaYo6yqVu+LcD5V9P8QdPY2nuII52d/6g4DGU04uPNPIjQCNJxpPaRWz9fdD3HFwvriCNEqSFcQTz+gC/DyLbkfjqUsg7TWXkm4u0XhqSbboyxwt658vcSdG4ymuYE72txYujaecXHimkRsBGk80ntIqZuvvh7jj4HxxBWmUJCuIJ57RBfh5Ft2uGhpPbi2l9r2HZeueQ7Jj3xG5c8l9cvGHPh58G5z7e/eK3ObdHYU1k6Jouoedmhvr5bRhDXLy0AY5aWiDnDK069/nfeFz0rL0+1EOG2kf7odIbH3ulLVn3NHTeIormJP9rYVL4yknF55p5EaAxhONp7SK2fr7Ie44OF9cQRolyQriiWd0AX6eRbfrr42nuK++NQyolVOPb5Ad+w4HDaaktihPLlGfSel3HSfvnnG1aDzFFczJ/tYbhcZTTi4808iNAI0nGk9pFbP190PccXC+uII0SpIVxBPP6AL8PItu118bT2m/+tZz3nW1NcHi3a6xFPxzcL0MdQt691jM2+WsG/VpFSufz7tnXC0aT3EFc7K/9Uah8ZSTC880ciNA44nGU1rFbP39EHccnC+uII2SZAXxxDO6AD/Potu9Ho2nrF59C1tE7lvfCg2lxnr595U/ls9c+omgwdT1bXH14r49Lq2N+kxWNu+ecbVoPMUVzMn+1huFxlNOLjzTyI0AjScaT2kVs/X3Q9xxcL64gjRKkhXEE8/oAvw8i27n23jqr6++uYaRaxx1NZAGyPAeTyi5z1zjqXijXtKvl2TPUF2/H+La0XiKK5iT/a0/6Gg85eTCM43cCNB4ovGUVjFbfz/EHQfniytYXf8hTL1QLxYB6sWipWdfL0+36HbHEbcwd4fc/MhL+kATTPDqW3TM16teoo/Ytmfe52fT6J2m8RRXMCf7W28UGk85ufBMIzcCNJ5oPKVVzNbfD3HHwfniCtJ4SlYQTzyjC1Tjz7O4TyA1DqyTi97SFDSVuppLh+VAx1HZc/CwbNmxV6SuodsFcd/aZl/d6Nghivfn1bfote6zZzXeDz4uUTNZe0YdZ7gfjae4gjnZ31q4NJ5ycuGZRm4EaDzReEqrmK2/H+KOg/PFFaRRkqwgnnhGF6jGn2dZL77te3V49a23VDXWp2+9RMnl3TOKSfE+NJ7iCuZkf+uNQuMpJxeeaeRGgMYTjae0itn6+yHuODhfXEEaJckK4olndIG8/TzLevHtUvKDG+qkcWBtsOh2fV2tnDikXurraoI/u88GN9QG6yq5vzvhDQ3SMKDrsyhb3q5fTwPmF6Uq+t4n755xtWg8xRXMyf7WG4XGU04uPNPIjQCNJxpPaRWz9fdD3HFwvriCNEqSFcQTz+gC/eHnWdxX3xoG1MqpxzfIjn2HZef+w9ExeuwZpYE057OfkpaWlsTGoB2oP1w/bYxxPmd+cfR675t3z7haNJ7iCuZkf+uNQuMpJxeeaeRGgMYTjae0itn6+yHuODhfXEEaJckK4olndIH+8PMs61ffWHy7susl+uj1PfvD/aCPMnoi7/OLLtO1J42nuII52d96o9B4ysmFZxq5EaDxROMprWK2/n6IOw7OF1eQRkmygnjiGV0g7Z9nWb/6xuLb0WvBZ8+066XnGDifz1Xxz+Td01+idJLGU1zBnOxvvVFoPOXkwjON3AjQeKLxlFYxW38/xB0H54srSKMkWUE88YwuUOrnWX999Y3Ft3tfZ34fRa/9UnviWdmecUdP4ymuYE72t/4goPGUkwvPNHIjQOOJxlNaxWz9/RB3HJwvriCNkmQF8cQzukCpn2e8+pasZ/Sj6Xvy+0g3siTwtGjp2aw99RGVT9B4iiuYk/2thUvjKScXnmnkRoDGE42ntIrZ+vsh7jg4X1xBGiXJCuKJZ3QB9/Pszu/cJ5t2HJLXdh2SzbsOyfKn28W9Ihd1c3vW/GlnXn2Lqui3H7+P/Jx8U3j6Svnlsvb0G1XfKRpPcQVzsr+1cGk85eTCM43cCNB4ovGUVjFbfz/EHQfniytIoyRZQTzx1AXa93Z0ay69uqur0bRx216R2gH6AUokePWtNwq/HyKVUp874YlnsgLlj0bjKUvtfnwu6w8eGk/9+GIytKoUoPFE4ymtwrf+fog7Ds4XV5BGSbKCeObdM+6aSzU1Ip0RH2BqaqyX04Y1yMlDG+SkoQ1yytCuf3f/q68Ln2vyvwL8/PS38kni6aPkn8HT38onmbWnz5jKZWg8xRXMyf7WwqXxlJMLzzRyI0DjicZTWsVs/f0QdxycL64gjZJkBfHM2jNuI2jY4AHy+feeXhj2lt0dhX9f9N375KOfvKTw5617OmTVf+1Ic4qSdHOp3GD5+ZnspcQTT4tA3uvFYlEqS+MprmBO9rfeKDSe/C78P3797+SV/35Rbv3Ow347xEhd97mPyTveNUk++dmrYhyFXStVgMYTjae0atf6+yHuODhfXEEaJckK4pm3RlDP+iheMylK7bj9m/t4cmneFz4nLUu/H+Wwkfbh52cktj53whNPi0De68ViQeMprlaO97feKHlpPP182b/ITf/rim5Xdtbf/e/Emjc9G0+uOeS2NBpR1dZ4KnXtPjjjM/K3X/1mandqmtcv7qBpPNF4iltDfe1v/f0QdxycL64gjZJkBfHM+lvYkmgE2V9S06smypNL/DzTXS0JPC1aehZP3ciSyLunxYLGU1ythPefO3eu3H333YWjdha9IN7a2iozZswofLZhwwYZOXKktLW1yahRo4K/v+2222TevHmFzOjRo+Xee++VCRMmmEdqvVHSaDy9veV95nFbd/jtJT/rtkvYvPjZs+3B37unk2Z+4J2SVPOJxpP1Cvnn0752pUbi23h66snH5W9nTpWwrvxnFT1J4+mYnfXnWXT1rj05X1zB7vvjiadFgHqxaPXOum9Xa997WLbuOSQ79h2RO5fcJxd/6OOyc//h4O/dotmbd3cUvkUtytniNpLKndMtwN0woKvNVF9XK+7P4TZscF3wd12f1QSf/fCHP5SPfvSjwb+Hayi5jMuGW9dnXfu5Yxcf0zp/6tMqVj6PJ54WAerFopV+llft0jcueYYFCxbI4sWLZf369cHnrgnlmkrLly+XNWvWyMSJEyVsNhVnXW7SpEkyffp0qampkbBZ5f5+xIgR3RpRlqlZb8y8Np6cWZKvxyV5LO16VusTT8XNnYe+e4f8fz+4T+5f8aTGlernNJ6681p/vsS9OJwvriDXL1lBPPGMLlDq51ncV98aBtTKqcc3yI59h4MGU5IbjSDu9yTrqeex+P2erC6eeCYrUP5oNJ6y1C46V89GUfgkk2skuUbTiy++KAsXLizs4ZpMq1evlptuuknmz58fPNXknnByjSv3dJR70sk1raJu1h881dZ4cg2Nxd/83wXef1y6TM47/13H/vz1v5P/98H/p/DnsBnSs/HU88/vG9PU7ZJdMGFy4TU8ly11zHAH12j6zZpHgz+6V8zc01rFazz1HHPar6FFrb2o+/V84skdx5mtfeznQePJ/bvbnItzKn6Kra/rWeqY4VNwS1f+h/zge3d2W7MrbDCFc3DncFtxrbg/u31PfeMISfOa8MTTsUqy/jyLWoPhfpwvriD/h1qygnjm3TPrV9/qamukqXFAsEh28M/B9TJ0cNc/i//e5awbPz+tYuXzeOJpEaBeLFp6Nu+eukD5BI2nuIIR9y9+wskdImw8uaec3GeTJ0/u9RqdazqtWrWq1xNPxU8+RRyO+VWRvDaewkbC/P97ibx36l8HnGGzIGwmhZmwmeAaHG8b9xeFfPHrWFrjqfh6uSZUeN5yxwwbLK4pFY4pHGPYXOk5ZrePO37Szae2LQfk1207ZX/H0ail573foPpaGfvGN8hbTmsM9tFetQsbdz1fm9SuZ/F1CK//fz6+KmgI9ryel110vnzmb28oXPtwMqWeeEr7mtB4OlZKef/Fz/y8f2x4BfH0YvIO4elNVTKY9atv7ndroaHUWC//vvLH8plLPxE0lNy3w7nP4rxqpmlQL5qQ7XM8bV5aGk9NyPY5njYvLZ21pzYe7XMaT5pQip+7J5Zco6l40xpP48ePL6zx9OCDDwZPOrknoC6//PLgWHPmzOn2pJTv8K2Fm7fGU7FT2FAK/65Uc8H93V994m9KLkJe/LqXb+NJWzuo5ytkpc5f/Kpdz+ZJ2EBJ+jW0f/mPLcGj+lltbj2Gy959SrfGU/G5ixuGfb3mqF3Pcs2lUp+Nu/C9vRY0L9V4Svua0Hii8ZTWfWj9/RB3HJwvrmD3/fFM37O/vvrmGkaucdTVQBogw3s8oeQ+c42n4o16Sb9ekj0D9zue0QW436Pbldoz755xtWg8xRVMaP/iV+2mTJnS5xNPbm2ncHOv5BVvbqFx18xauXJlsBC5ZXM3imW74qt3WeJe2f6wuLhr3vzx5Re6rRHU83W4cDLFT9L0zJx25tmF173cq1rht9iVaoaUer3LnaOvY4afFTdZ3N/1bDz1fB2wr/N4XZw+Qk9v2itrX9wlR9J/4Elqa2rkLacNlgvOHhqMRptPX40n7XoWP9G2bfOr3RYJL3VM18ja9PILwZh6PhVXvP6UO2+a12TJ1z8f51KyLwIIIIBARIHayfMj7hlxt86jIgd3iRzcHfyzc/8ukcP7uv5Z9PficmwIIIAAArkVaGlpqZi50XjqJ5fKNZEeffTRYJ0m96qd23qu8RQuNu4+cwuQu1fvwny44LhrWoVrQFmmZu3Q5u2Jp57falfc1OnrdarQt+fTR9Ynnko9CVPumO68pcb0ejzxZKmxpLNRG0/a9Sz2/d3aXwbD/tuvfjP4Z7nF4ovXl+KJp+5X2/rzJW6tcL64gly/ZAXxzJvnnd+5TzbtOCSv7Tokm3cdkuVPt4t7RS7qVvytb7z6FlXRbz9+P/g5+abw9JXyy+Hp5+SbwtNXKpscjadsnMueJXzayb06555oKvetduGB3LpOxd965/4+7hNPlo5pXhtPYXMhXKC61J97XkzXOCp++sk1NtwWLnBd7okn1yxyi06HjY3w2OWO2dcY3ZpP4TjC9Y16PnHTc72jflD+kYcQtfFU3CDq6+SueejWdXJPv117y12FheTLNZ7CfdzTbT3XAQuvWfG6XO7vel7nyBgiwqt2x/T4D404ldR7XzzxtAjkpV7a93Z0ay69uqur0bRx216R2gEWkkKWV9/4+RKpcAw75eX+62vKzM9QDB5RPD2QDJG8exooSkZpPMUVjLi/+ya6GTNmFPYOm07hX7gnoK699trC5+7b7sLNPdXk1nQqfu3ONaLcxhpP5S/Iby/5WbdAqeZF2DQofi2q5zfMuYOEa0GV+mazcC2lcms8hd+W1nPErllU7phhvvgVL9dQevWPL8spp59ZWHeq+Fvv3D55ajq5+URtPLl9y11P93l4bcJXJkPz4utZ6voVN/qK/cNaSfOa0Hg6difl/Rc/84v4i7eP3fDMn2fcNZfcf1IV/WeXCcitm3TasAY5eWiDnDS0QU4Z2vXv7n9unULrRn1axcrn8cTTIkC9WLT0LJ66kSWRtadlbKWyNJ7iCuZkf2vhpvHEU04omQYCr4sAjScaT2kVnvX3Q9xxcL64gt33rxZP94RSx5FOcf+8+ZGXkkXscbSkm0vlBlst1y/VC1Z0cDyTlcYTT4sA9WLR0rNZe+ojKp+g8RRXMCf7WwuXxlNOLjzTyI0AjScaT2kVs/X3Q9xxcL64gv2v8RT3CaTGgXVy0VuagqZSV3PpsBzoOCp7Dh6WLTv2itQ1dJt08ZpJUTTd/s19PLk07wufk5al349y2Ej7cD9EYutzJ/Q/8y8AACAASURBVDzxtAhQLxYtPYunbmRJZO1pGVupLI2nuII52d9auDSecnLhmUZuBGg80XhKq5itvx/ijoPzxRXsf42nmUueSXZSCR0typNL1GdC+H86DJ54WgSoF4uWnsVTN7Ik8u5psaDxFFcrx/tbbxQaTzkuBqZWkQI0nmg8pVW41t8PccfB+eIKZtt4ct/m5p5A2rrnkOzYd0TuXHKfXPyhj8vO/YeDv3dPKW3e3SH21Y2OzUN7gmlwQ500DqwVt3h3fV2tnDikPlhPyf3ZfTa4oVaGDXaf1cgJb2iQhgFdn0XZqM8oan3vgyeeFgHqxaKlZ/HUjSyJvHtaLGg8xdXK8f7WG4XGU46LgalVpACNJxpPaRWu9fdD3HFwvriCeuMp7qtvDQNq5dTjG2THvsNBgympLUoDac5nPyWWb+WNO1bqM66gXp/JnoHz4RldgPs9ul2pPfGsbM+4o+dVu7iCOdnf+oOAxlNOLjzTyI0AjScaT2kVs/X3Q9xxcL64gvr/oZ31q291tTXS1DhA3KttwT8H18vQwV3/LP57l7Nu1ItVrHweTzwtAtSLRUvP4qkbWRJ4WrTSz9J4St+4Is5gvTFpPFXEZWWQVSRA44nGU1rlbv39EHccnC+uYN+NJ7cw96YdB+XrP35RDh4+GvlExa++DaqvPdZQaqyXf1/5Y/nMpZ8IGkru9TbXbIr6WpvPAKkXHyX/DJ7+Vj5JPH2U/DN4+lv5JPH0UfLP5N3TX6J0ksZTXMGc7G+9UWg85eTCM43cCNB4ovGUVjFbfz/EHQfniyvYtf+W3R3ycvsB+dY998mf/48PBw2njdsPmg7uGkaucdTVQBogw3s8oeQ+c42n4o3rZyJWw3iqRKYAniYuNYynSmQK4GniUsN4qkSZBmg8Zcrdf09mvTFpPPXfa8nIqlOAxhONp7Qq3/r7Ie44OJ9NcN+hI7JpxyF5Yev+bv90f++7ubWVThvWIGefcFy3f7q/t25cP6tY+TyeeFoEqBeLlp7FUzeyJPC0aOnZrD31EZVP0HiKK5iT/a2FS+MpJxeeaeRGgMYTjae0itn6+yHuOKrxfHEX+3YrI7nX33y2M4YPlNOGDZSzTxgU/PPMpkHBt8AltVXj9UvKrtRx8ExWF088LQLUi0VLz+KpG1kSWXtaxlYqS+MprmBO9rcWLo2nnFx4ppEbARpPNJ7SKmbr74e446jG86Wx2PeQQXXBE0zrfvUzmX3pR+Ss5q5GU32dfQFvyzWtxutn8bFm8bSKlc/jiadFgHqxaOlZPHUjSyJrT8vYaDzF1crx/tbCpfGU42JgahUpQOOJxlNahWv9/RB3HNV4vlnff04sr8b1NK6tqZEJbzo+eHopfGXONZ7cVo2ecWuw3P54JquLJ54WAerFoqVn8dSNLIm8e1osaDzF1crx/tYbhcZTjouBqVWkAI0nGk9pFa7190PcceT+fDM/JV//1iJZv3m/bNiyT9q2HJDXdh3yYnOvxHU1l469KudenaNR0uLll0Qo9/V5ySXS0oJnErVC4zcpRX6/Jy/ZdUR+niUrm3fPuFq8ahdXMCf7W28UGk85ufBMIzcCNJ74D9O0itn6+yHuOPJ2Pvdtci9sPRA0mtz/XtiyV6Sm+zfBlTJzC3uPPuk4GXniIBl14nEy+qTBEj7FZDHOm2fPuTM/SzXoWTx1I0sCT4uWnsVTN7Ik8LRo6dm8e+oC5RM0nuIK5mR/641C4yknF55p5EaAxhONp7SK2fr7Ie44Kvl8uw8ckfWb98mGLfuDJ5lco8nnFbq62prgSSbXaHL/Cxf+jmvp9q9kT5/5Mz8fJf8Mnv5WPkk8fZT8M3j6W/kk8fRR8s/k3dNfonSSxlNcwZzsb71RaDzl5MIzjdwI0Hii8ZRWMVt/P8QdR384X9rfMnfy0IY/Pck0OGg0uYW/01r0uz94xq2Jcvszv2R18cTTIkC9WLT0LJ66kSWBp0Ur/SyNp/SNK+IM1huTxlNFXFYGWUUCNJ5oPKVV7tbfD3HH0R/Ol+S3zPV8Ze72r1wjLfcticvkvX9/8PQebIQg84uAVmYXPPG0CFAvFi09i6duZEngadFKP0vjKX3jijiD9cak8VQRl5VBVpEAjScaT2mVu/X3Q9xx9Ifzxf2WuQF1NfK5iaeVfGWuP8wv7jUqtz/zS1YXTzwtAtSLRUvP4qkbWRJ4WrT0bNae+ojKJ2g8xRXMyf7WwqXxlJMLzzRyI0DjicZTWsVs/f0QdxyZny/Gt8xFeWUu8/nxLWVxS7Lb/ly/RDlZgyxZTjzxNAnw88zEpYbz7qkCKAEaT3EFc7K/9Uah8ZSTC880ciNA44nGU1rFbP39EHccaZ+Pb5mLe4XK75/29et5ds6X7PXEE0+LAPVi0dKzeOpGlgSeFq30szSe0jeuiDNYb0waTxVxWRlkFQnQeKLxlFa5W38/xB1HkufjW+b4Vru49UijK2nB7sdL8n73GSnn81Hyz+Dpb+WTxNNHyT+Dp79VFkkaT1koV8A5rDcmjacKuKgMsaoEaDzReEqr4K2/H+KOo9T5+Ja56Kr94fpFH72+J/PTjSwJPC1aehZP3ciSwNOipWfx1I0sibx7WixKZWk8xRXMyf7WG4XGU04uPNPIjQCNJxpPaRWz9fdD3HGUOh/fMhddtT9cv+ij1/dkfrqRJYGnRUvP4qkbWRJ4WrT0LJ66kSWRd0+LBY2nuFo53t96o9B4ynExMLWKFKDxROMprcK1/n6IO45S55t9/3Oy9+CRyIfmW+ZaIttZd+wP9WIdsyXP/CxaehZP3ciSwNOipWfx1I0sCTwtWno2a099ROUTuXviqa2tTR5++GGZN29eXJuq2t9auDSeqqo8mGwFCNB4ovGUVplafz/EHUep823Z3SFPvrRbfvPiLnnu1X19noJvmetN0x+uX9yaKLc/80tWF088LQLUi0VLz+KpG1kSeFq00s/mrvG0Zs0amThxonR2dqavl6MzWG9MGk85uvhMJRcCNJ5oPKVVyNbfD3HHEZ7vtV2H5FcbdgXNppe2HSh52LraGhlz6mA5/6whwf+aGuvNp3+95mceaMQdmF9EuD52wxNPiwD1YtHSs3jqRpYEnhYtPZt3T12gfKIiG09NTU2yfft2r7kPHz5c2tvbvbLVHLLeKDSeqrlamHt/FKDxROMprbq0/n6IMw7XYLr+2/fJKW97n7jGU6mtvq5Gzjv9DYVm05BBdXFOKVnOzw2U88W6XL12xhNPiwD1YtHSs3jqRpYEnhYtPYunbpRloiIbTzU1NeIaSuPHj+9ltW3bNlm7dq1cdNFFwWfDhg2T1tbWLE0r8lzcmMleNjzxtAhQLxYtPYunbmRJpO3pXp1zTzW5V+ncK3WltkH1tfK2M441m9yfk9rSnl/PcXK+pK5c13HwxNMiQL1YtPQsnrqRJYGnRUvP4qkbZZmoyMbTDTfcILfccovMmTNHbrzxRmlubi6Y8apdtPLhxozm1tdeeOJpEaBeLFp6Fk/dyJJI2vPI0U559pV98njbTvndxr3Svrd0s2lwQ52848w3yPizhwZNJ/ekUxpb0vPTxsj5NCHb53javLQ0npqQ7XM8bV5aGk9NyPY5njYvLZ13T23+2ucV2Xhyk3INpssvvzx4jW7hwoUyffr0YK40nrRLXvrzvN8ozC9aXdBYS9YNTzyTEKjEn2cdRzrldxv3BE81/efLu2X3gdLfUOdem9vVtla+/NkPB2s3uTWc0t4q0dNiwvwsWnoWT93IksDToqVn8dSNLAk8LVp6Fk/dyJLI2tMytlLZim08hZNZsGCB3HrrrcFrd7fddpvs3r2bxcUjVEXWhcv5IlykMrvgiadFgHqxaOnZavS8uvV52bqn9JNKupiIayeFXwHiFgQff/YQuWDEUDnnlMG8OuUDaMhUY30aeMxRPM1kZXfAE0+LAPVi0dKzeOpGlkTePS0WuWw8uUm1tbXJ9ddfLw899FCwttOKFSv4VjtjZeT9RmF+xoJQ4njiaRGgXixaerY/eM5c8ow+UCXx4XecECwQfvYJx3VL9of5xZ4c/4+CNAmplxR1uf+SxcUTT4sA9WLR0rN46kZZJir+iadirGXLlslVV10lGzZsoPFkrCJuTCMYjRlpaWlJFo3/Qw3PhAT4eZYQ5J8OU8pz9v3Pyd6DpV+X8zl748A6WXTZOSWjXD8fQf8Mnv5WPkk8fZT8M3j6W/kk8fRR8s/g6W/lk8TTR8k/k7Wn/8hKJ3PVeIqLUc37Z124nC/ZasMTT4sA9WLR0rPV6ukWCXdrNv3iuR3y9Ka94v7cc3Ovzr3zrCEy7qwhcvLQBh2TbynzMrKEqrU+LUaWLJ4WLT2Lp25kSeBp0dKzeOpGlgSeFi09m7WnPqLyiVw3ntwreA8//LDMmzcvrlPu98+6cDlfsiWFJ54WAerFoqVnq81z046Dsvr5nbLqv3bIzv2HewG5BcInvWmY/OU5w+S0YQN1wB6JavM0Axl3wNMIpsTxxNMiQL1YtPQsnrqRJYGnRUvP5t1TF8hh42nbtm3yrW99S2655ZZgdqNGjZJZs2b1ajD192+4cwujX3vttYUrtHr1apkwYULw59bWVpkxY0bhM/f64MiRI4P1rNx83eYWUy9uqo0ePVruvffewjEsxZH3G4X5WapBz+KpG1kSeFq09CyeupEl4Tzvu/8BWfvibnn0D9vl2Vf2ltz9bWe8Qd5zzjB5x5lDpL4u+rfRcf0sV0fP4qkbWRJ4WrT0LJ66kSWBp0VLz+KpG1kSeFq09GzWnvqIyicq8omnG264IWg6uQaMa7Y88cQTsn37dhk3bpwsX75cmpubg1n358ZTz7G5RtP8+fNl/fr1hXGHzSbXoFq8eHHw2dy5c2XSpEkyffp0qampKaxl5f5+xIgRkZ/uyrpwOV/cW7f7/njiaRGgXixaejbPnhu3H5Rr//EhaRz557LvUO81ndw30k168/Hyl28eLicOqdexPBJ59nTTZ34eRWCI4GnA8oji6YFkiOBpwPKI4umBZIjgacDyiObd04OgbKQiG09NTU3ygQ98IHgqKNwWLVokX/7yl4M//vznP5exY8f268ZTcaOpZ5PMNZpefPFFWbhwYWF+rsnknoi66aabggaVezLKNd1cM8odyz3p5JpuUbe83yjML2pllN4PTzwtAtSLRUvPpu15oOOoPLZ+p6x+foes37y/14DqamvEPd00+c+GBf90f05yS3t+PcfK+ZK8ejTWktXEE0+bAD/PbF5aGk9NyPY5njYvLZ21pzYe7fOKbDyFTZjwtbRwkuvWrZMrrrgi+FY713zavXu3TJw4sd9+w51rHLn/uYaRm9ODDz4YPMk0ZcoUmTx5cq/X6FzTadWqVb2eeCp+8km74H19nnXhcr6oV4pGULJyeOIZXyAvP89ck8k1m1zTyTWfem7uiabJfzZcJr15mBx/3ID4cH0cIS+e/L5NrUS6HZh6SdYZTzwtAtSLRUvP4qkbWRJ4WrTSz1Zk48k98bR06VKZOnVqLyG3/pNr3Ljm0ze+8Q258sor+23jyQ3eNZ7cWOfMmVN4wqlc42n8+PGFNZ5co8o96eSegLr88st7HcdSPtyYFi09i6duZEngadHSs3jqRpZEJXu61+dco+lnz24X91pdz82t1dTxylNy3d9MlfNOb7SwRM5WsqfPpJmfj5J/Bk9/K58knj5K/hk8/a18knj6KPln8PS38knm3dPHoFymIhtPbj0jtxW/ilY8ybD5tHbt2uCvOzt7f8VzXLi4+4drPIXrOLk53X333cFYyzWe3BNR4eZeySve3ELjrpG1cuXKYCFyy+ZuFDYEEEAAgeoQqBl+ltSc/k6RE84Rqe399FLnns0ir/1eOjetE+nYVx0ozBIBBBBAAAEEEKgggZaWlooZbUU2ntwrde7b4LQ1jVwzx61/1N7e3u8uSKnFwMNvpQsLqOcaT2GTyk3GNa7cq3fOoHjBcde0CteAskw67x1a5mepBj2Lp25kSeBp0dKz1eh5devzsnVPh47TR8Kt0jSgrkbePer44HW60ScdV0hWo2dkSI8d8fRAMkTwNGB5RPH0QDJE8DRgeUTx9EAyRPA0YHlE8+7pQVA2UpGNp7iT7g/7u2ZRW1tboXnm/t19S59rLm3atClYm6rUt9qFY3frOhV/7v4+7hNPWXZM835jMr9k7zI88bQIVGO9zFzyjIWoZHbJ3/yZDKqv7fVZNXrGxixzADyT1cUTT4sA9WLR0rN46kaWBJ4WLT2Lp26UZSJ3jSf3NJT7RrtK2ML1ncKxhouLuz+71+jcU13hVvy6oHuqya3pVPzanWtEua14rSiLATemRUvP4qkbWRJ4WrT0LJ66kSXRHzxn3/+c7D14xDLsbtnGgXWy6LJzSu7fH+YXeWIeOzI/DyRDBE8DlkcUTw8kQwRPA5ZHFE8PJEMETwOWRxRPD6QMI7lqPIXrJvXHNZ0yvKaRTsWNGYmtz53wxNMiQL1YtPRstXq+tO1A8K10T7ywW9r3ln7t7pxTBstfvnlY8EqdWzjcZ6tWTx+bKBk8o6j1vQ+eeFoEqBeLlp7FUzeyJPC0aOlZPHWjLBM0nrLU7sfn4sZM9uLgiadFgHqxaOnZavLcsrsj+Fa6X27YKZt29P5WOqd18tAGmfgm12waGvy7dasmT6tNlDyeUdRoPCWrhieeyQjw8ywZx/AoeOJpEci6XixjK5Wl8RRXMCf7Z124nC/ZwsETT4sA9WLR0rOZe/7NFfLZ624Pmk3PvVr6G+eOP25A0Gi6cPTxcvYJxxYK12fTO5H5/C65RFhzMMqVKr0P1y85S3ckPPG0CFAvFi09i6duZEngadHSs3n31AXKJ2g8xRXMyf55v1GYX7KFiieeFgHqxaJVOttxpFPWvrhbHm/bKU++uFOkpvci4G5h8PPPGhI83TTm1MFSV+v3Kp02Oq6fJmT7HE+bl5bGUxOyfY6nzUtL46kJ2T7H0+alpfHUhGyf593TptE7navG07Zt2+TZZ5+VCRMmxHWpuv3zfqMwv2RLGk88LQLUi0XrWPbI0U559pV9wZNNT7ywSw50HO11INdcetsZb5B3jRwq488e6r1uk2VEXD+Llp7FUzeyJPC0aOlZPHUjSwJPi5aexVM3siTwtGjp2bx76gLlE7lqPMXFqOb9836jML9kqxtPPC0C1ItFS8R3kXDXbHrXyONlyKA62wmMaa6fEUyJ44mnRYB6sWjpWTx1I0sCT4uWnsVTN7Ik8LRopZ+t2MZTW1ubfPe735Unn3xSnnjiCdm+fXugNXz4cBk/frx85CMfkY997GPS3NycvmIOzsCNmexFxBNPiwD1YtHSs5XoaVkk/Ad3/r20fPcuHSKhRCV6WqbO/CxaehZP3ciSwNOipWfx1I0sCTwtWnoWT93IksDTopV+tiIbT+vWrZP3vve9QbNp1KhRMnr06G5S69evlw0bNsi4ceNk+fLlNJ886ogb0wPJEMHTgOURxdMDyRDB04DlES3leXXr87J1T4fH3qUjbnWmThEptUg41y8ya8kd8cTTIkC9WLT0LJ66kSWBp0VLz+KpG1kSeFq09GzWnvqIyicqsvE0ffr0oLG0ZMkSGTt2bMkZrlmzRj74wQ+Kyy5cuDCuU+73z7pwOV+yJYUnnhYB6sWipWdLec5c8oy+o5K47uKzSi4SzvWLTdvtAHjiaRGgXixaehZP3ciSwNOipWfx1I0sCTwtWno2a099RDlsPNXU1MgjjzwiU6dOLTu71tZWmTt3rrS3t8d1yv3+WRcu50u2pPDE0yJAvVi09Gwpz9n3Pyd7Dx7Rd+4j0TiwThZddk7JT7l+kVnxTJYOTzxjC/DzLDZhtwPgiadFgHqxaOnZvHvqAjltPK1evVr99jr31NPEiROls9O9sMBWTiDvNwrzS7b+8cTTIlDt9fLkS7vlx+u2yvrN+3uxnXPK4OAb6SyLhFe7p6X2fLJ4+ij5Z/D0t/JJ4umj5J/B09/KJ4mnj5J/Bk9/K58knj5K2WUq8lW7Cy64IFjbyT3RVG5zr9mtXbtW3JpPbOUFuDGTrRA88bQIUC8WLT3bHzw7jnTKrzbslB/9dqu8tutQt0HX1dbI+LOHyF+97QQ5q3mQPqEeif4wP/OgDTswPwOWRxRPDyRDBE8DlkcUTw8kQwRPA5ZHFE8PJEMETwOWRzRrT48hlY1UZONp2bJlMm3atKD5NGvWLDnvvPNk6NChwUR37dolTz31lPzzP/9z0HS65557ZPbs2XGdcr9/1oXL+ZItKTzxtAhQLxYtPVvsue/QEfn5cztk2e+2yc79h7vtXF9XI+85Z7hMOa9JTh7aoB+4jwTXLzJdyR3xxNMiQL1YtPQsnrqRJYGnRUvP4qkbWRJ4WrT0bNae+ojKJyqy8eSm5F6ju+aaa4LmUqnNNaW+9KUv0XTyrJCsC5fzeV4YzxienlCeMTw9oTxj1eB593e/L8ufapefPbtdXPOpeBvcUBc0m943ZnjwLXVxt2rwbGlpicvkvT+e3lReQTy9mLxDeHpTeQXx9GLyDuHpTeUVxNOLyTuEpzdVJsGKbTyFOtu2bZNnn322G9Zpp50mI0eOzAQwLyfhxkz2SuKJp0WAerFo6dksPd1rdF/8h3+Whje+U9zrdcVbU2O9TH1rs7znnGEyqL5WH7hnIsv5uSFxPs8L4xnD0xPKM4anJ5RnDE9PKM8Ynp5QnjE8PaE8Y3h6QnnG8u7pydBnrOIbT+UAwqbUhAkT4jrlfv+83yjML9kSxhNPi0Ae6+WFrfvl3/5zq/z2v/fIkaPdG05nDB8YNJwuHH28uPWckt7y6FlsxPySrRg88bQIUC8WLT2Lp25kSeBp0dKzeOpGlkTePS0WpbIV23hy6zzdcccdwZzc003uQvdsMPGtdv7lkfcbhfn514JPEk8fJf8Mnv5WPsk0PX+3cY/8eN02efaVvb2GMubUxuCVuvPPGuIzzMiZNOdXalCcL/KlKrkjnnhaBKgXi5aexVM3siTwtGjpWTx1I0sCT4tW+tmKbDwtWrRIrrzyyl46119/vdx8882Fv6fx5F9A3Jj+Vj5JPH2U/DN4+lv5JPH0UTqWcU80Pd62S5b9fpu8tO1Ar507tzwnX/30RXLOKYNtB46Y5vpFhOtjNzzxtAhQLxYtPYunbmRJ4GnR0rN46kaWBJ4WLT2btac+ovKJimw8jR49WoYPHy4PPfRQ8LTTunXr5Bvf+Ebw54suukgeeOABaW5uDhYgnzhxonR2dn8NIi5aHvfPunA5X7JVhCeeFgHqxU/LrdnkFgv/6TPt4tZyKt7cK3TuVbq/eluz/N3cTwuLYfuZ+qSoTx8l/wye/lY+STx9lPwzePpb+STx9FHyz+Dpb+WTxNNHyT+Ttaf/yEonK7LxVFNTI4888ohMnTq126xaW1tl7ty54r7Rbvny5cGi4zSe/Eok68LlfH7XxTeFp6+UXw5PPyffVKV5um+lc99Q5xpOuw/0/oa6SW8+Xv6vsScUvqGu0ubne93CHPOzipXP44mnRYB6sWjpWTx1I0sCT4uWnsVTN7Ik8LRopZ+t2MbT6tWre63p5Ljc00/vfe97g+bT1772NZk2bRpPPHnUETemB5IhgqcByyOKpweSIVKNnle3Pi9b93QYlLpHa2tq5K/feaJ84C3DZXBDXbcPq9EzMqTHjnh6IBkieBqwPKJ4eiAZIngasDyieHogGSJ4GrA8onh6IBkiWXsahlYyWpGNp+nTpweNpeL1nIpnFzaf3N9t376dxpNHlWRduJzP46IYIngasDyieHogGSL9wXPmkmcMIy4dXXrFuSU/6A/ziz25Mgdgfsnq4omnRYB6sWjpWTx1I0sCT4uWnsVTN7Ik8LRopZ+tyMaT+0a7mTNnSnt7e59CbW1t8slPflLWrl1L48mjjrgxPZAMETwNWB5RPD2QDJFq9Jx9/3Oy92D31+YMZNI4sE4WXXYOjScLWsRsNdZnRCqv3fD0YvIO4elN5RXE04vJO4SnN5VXEE8vJu8Qnt5UXsGsPb0GVSZUkY0n30lv27ZNNm7cKGPHjvXdpWpzWRcu50u21PDE0yJAvYj8buMeWfr4a7Jpx8FudOed3igfevsJMubURm9SPL2pvIJ4ejF5h/D0pvIK4unF5B3C05vKK4inF5N3CE9vKq8gnl5M3qGsPb0H1kcw142nuDjVtH/Whcv5kq0uPPG0CFRzvbhGk2s4ucZT8Xb2CcfJzHedLOecMthCGWSr2dOM5bEDnh5IhgieBiyPKJ4eSIYIngYsjyieHkiGCJ4GLI8onh5IhkjWnoahlYzSeIormJP9sy5czpds4eCJp0WgGuvFfVPdP6/dIo/+YbscOdpZ4Dr+uAHyyQtOkklvHmYh7JatRs/IWB474umBZIjgacDyiOLpgWSI4GnA8oji6YFkiOBpwPKI4umBZIhk7WkYGo2nuFh53j/rwuV8yVYTnnhaBKqpXlyTyTWbXNPJNZ/Crb6uRqa9rVn+6m0nyKD6Wgtfr2w1ecaC8twZT08ozxienlCeMTw9oTxjeHpCecbw9ITyjOHpCeUZw9MTyjOWtafnsPqM8cRTXMGc7J914XK+ZAsHTzwtAtVSL32t4/TuUUPlE+NOlhOH1FvY+sxWi2ciWB4HwdMDyRDB04DlEcXTA8kQwdOA5RHF0wPJEMHTgOURxdMDyRDJ2tMwtJJRGk9xBXOyf9aFy/mSLRw88bQI5L5erviCvP1jX0p0Hadyvrn3vOQSaWlpsZRYrCyesfh67YwnnhYB6sWipWfx1I0sCTwtWnoWT93Iksi7p8WiVDYXjSf37XU//elPZdWqVdLW1ibnn3++XHjhhTJ16tS4PlWzf95vFOaXbCnjiadFIKt6Cddx+unTW0Vqjr0+l8Q6TjSeaDxZap56oV6oFz+BrH4/hKPhfH7XIKskWwAAIABJREFUxTeFp6+UXw5PPyffFJ6+UtnkKr7x5JpOU6ZMkbVr1/YSu+iii+SBBx6Q5ubmbDQr+CzcmMlePDzxtAhQLxat3tks1nGikUAjIV6VHtub+z0pya7j4ImnRYB6sWjpWTx1I0sCT4uWnsVTN8oyUfGNp7lz50pra6ssXLhQpk+fXrBzf+c+u+6662TevHlZmlbkubgxk71seOJpEaBeLFrds1mt40TjicZT9Crtvif3e1KSNJ6SlcQTT7sAP8/sZvz3BP89kVTVZH3/xR13xTeempqaejWdQpRFixbJ7bffLuvXr4/rlPv9sy5czpdsSeGJp0UgD/WyacdBWfr4ayXXcdqw4h5pufs2C0msbB48+Q9h/kM41k1QtDP3Q1KSNIKSlcQTT7sAP8/sZvz3RH7/eyJuNVR846mmpkZWr14tEyZM6GWxZs0amThxonR2dsZ1yv3+/GBN9hLjiadFgHrx1wrXcXr0D9vFvWIXbsXrOOHp7+mTxNNHyT+Dp7+VTxJPHyX/DJ7+Vj5JPH2U/DN4+lv5JPH0UfLP5N3TX6J0suIbT6NHj5YvfelLMnv27F4zDF+3a29vj+uU+/3zfqMwv2RLGE88LQJJ1ItlHackzpf1/DjfMQGun6Ua9CyeupElgadFS8/iqRtZEnhatPQsnrqRJYGnRUvPZu2pj6h8ouIbTwsWLJBbb721zzWe3LpPbv2n/ra59afuvvvuXsMKn95yTbMZM2YUPt+wYYOMHDky+Na+UaNGBX9/2223dVu/yjXh7r333pJPf2nzz7pwOZ92RWyf42nz0tJ4akK2z+N6Wtdxins+2+xY3NjqpeW5fpqQ7XM8bV5aGk9NyPY5njYvLY2nJmT7HE+bl5bGUxOyfZ61p210vdMV33hy32p36aWXyooVK3rNbty4cbJ8+fKK+FY791rg5ZdfHqxHFb4iGDabXHNt8eLFwWeuYTVp0qRgIXX3mmH4GqH7+xEjRkReSD3rwuV8cW/d7vvjiadFoD/Uy9Wtz8vWPR2WYXfLulfr7rr0zSX37w/zizwxjx2ZnweSIYKnAcsjiqcHkiGCpwHLI4qnB5IhgqcByyOKpweSIYKnASuDaMU3nkKjZcuWyWOPPSZPPvlk8GSQa868//3vr4imk5vDlClTZPLkyUHjyDWaXnzxxW5PaoVrWd10000yf/784Kkm94STa0a5p6Pck06uyRZ148aMKld6PzzxtAhUY73MXPKMhahkdukV59J4iq2oH6Aa61NXiZ7AM7pdqT3xxNMiQL1YtPQsnrqRJYGnRUvP4qkbZZnIRePJvX7mmk09N/fkUKlFx7ME9jlX+Ppc+IRTcRMq3N81mVzTadWqVb2eeCp+8snnfPyHW1Ql//34Qedv5ZPE00fJP9MfPGff/5zsPXjEf9A9ko0D62TRZefQeIos6L9jf6gX/9Hak8zPblZuDzzxtAhQLxYtPYunbmRJ4GnR0rN46kaWRNaelrGVylZ84ylc42nt2rXdmk/uFbw3velNct1110V+/Swuru/+7jU5t4VrUZVrPI0fP76wxtODDz4YPOnknoByr+m5xtWcOXMirWmVdeFyPt/q8Mvh6efkm8LTV8ov5+O5cftBWbJ6k6zfvL/bQcefPVRmjD9ZThxS73cyYc0lbyjPoM/18zyUV4zzeTF5h/D0pvIK4unF5B3C05vKK4inF5N3CE9vKq8gnl5M3qGsPb0H1kew4htP7kmgWbNmlWwuLVq0SG6//fbgdbT+vIWv0YVPZ5VrPLm1ncLNNd2KN/eanvNYuXJlySfAyhm4wmVDAAEEMhcYMFBqzp4kNWdcIFJTe+z0B3ZI5/M/lc4tz2U+JE6IAAIIIIAAAggggEB/F2hpaenvQyyMr+IbTz2bNsXy4SLd4QLc/fGquObRo48+2m19pp5PQLlxu3mGr+K5P7u5uVfv3LpOxQuOu6ZVuAaUZb5Zd0w5n+Xq6Fk8dSNLAk+Llp7ty/NXG3bJ0sdflZ37DxcOUl9XI9Pe1iwfevuJ4v49ysb1i6LW9z544mkRoF4sWnoWT93IksDToqVn8dSNLAk8LVp6Fk/dKMtExTeeyj3xFL6G197enqWp6Vzh2k3FTzKV+1a78ODFjajwyae4Tzxl2THlB4GpTNQwniqRKYCniUsN9/TctOOgfP9Xr8pTf9zbbd/zTm+UT737FDlt2ED1mOUCXL9YfL12xhNPiwD1YtHSs3jqRpYEnhYtPYunbmRJ4GnR0rN46kZZJiq+8eSaLtdee61cf/31cvHFFxfsfvKTn8gtt9wSec2jLC6C+za6GTNmSKknssJ5heMozrinmtyaTsXNKteIchtrPJW+cvzgSbai8cTTIhDWS8eRTvmX/9giy36/TY4c7SwcoqmxPljH6d2jhloO22eW+kyEsXAQPPG0CFAvFi09i6duZEngadHSs3jqRpYEnhYtPYunbpRlouIbTw7rhhtuCJpMPbeLLrpIHnjgAWlubs7StCLPxY2Z7GXDE0+LQDXUy//6xqLgtbotuzsKNHW1NfL+c4fLx84/SQbVF63vZMErka0GT55QjVkkRbtTL8lZuiPhiadFgHqxaOlZPHUjSwJPi5aexVM3siSy9rSMrVQ2F40nN7G2tjb5wx/+IE899ZSceeaZMmbMGBk7dmxcn6rZP+vC5XzJlhaeeFoEsqwX12i6euFyqWke1W2I55wyWD594alyxvB4r9WVmneW8+P/0LZUnl+W6+fn5JvC01fKL4enn5NvCk9fKb8cnn5Ovik8faX8cnj6Ofmmsvb0HVdfudw0nuJCVPv+WRcu50u24vDE0yKQRb241+oe+d02+dFvt4j793AbMqgueK1u0puHWYZsymYxv+IBcT7T5VHDeKpEpgCeJi41jKdKZArgaeJSw3iqRKYAniYuNYynSmQKZO1pGlyJcMU1npYtWyb//d//LbNnzw6mEy6sXQ7CLbrNVl4g68LlfMlWJJ54WgTSrpffbdwj9/3yVXlt16HCsNxrde85Z5h88oKTZHBDnWW45mza8+s5IM5nvkRld8ATT4sA9WLR0rN46kaWBJ4WLT2Lp25kSeBp0dKzeffUBconKq7x5BbWXrFiRWFB7nBR7XLTLLV4d1y4vO2f9xuF+SVbsXjiWUqgfW+HPPjEa/KrDbu6fdy56xW56VN/IWefcFyycH0cjfpMlhlPPC0C1ItFS8/iqRtZEnhatPQsnrqRJYGnRUvP4qkbZZmouMaTW8tp9+7drN+UcJVwYyYLiieeFoFKrxf3DXXum+p+9NutcqDjaGHq7skm94TTd2/6grQ8sNRCEitb6Z7a5JmfJmT7HE+bl5bGUxOyfY6nzUtL46kJ2T7H0+alpfHUhGyf42nzSjtdcY2nniDbtm3jW+sSqBJuzAQQiw6BJ54WgUqul+de3Sffe+wV2bj9YLcpuzWc3FpObk2nSp6fz3Vkfj5K/hk8/a18knj6KPln8PS38kni6aPkn8HT38oniaePkn8GT38rn2TWnj5jKpep+MaTe9Vu9erVMmTIkGCexd9kt27dOvnoRz8qGzZskIsuukgeeOABmlR9VEPWhcv54t663ffHE0+LQBL1snP/YWn59Wvy2Pqd3U7tvqXOfVud+9a6cEvifFnPj/MdE+D6WapBz+KpG1kSeFq09CyeupElgadFS8/iqRtZEnhatPRs3j11gfKJXDSehg8fLtu3bw9mOmrUKFm5cqWMHDlSpk+fHjSdPv7xj8utt94q1113nbDQeOmCyPuNwvzi/qig0ZWsYOV6utfqfvHcDnnoN5tl36EjhYkMqq+Vj51/krz/3OHiFhIv3rj/kq0ePPG0CFAvFi09i6duZEngadHSs3jqRpYEnhYtPYunbmRJZO1pGVupbC4aT+PGjZOvfe1rwfz+/u//Pmg+tba2SlNTkyxcuDBoQC1atEhuv/12Wb9+fVyzXO6fdeFyvmTLCE88LQKl6uXq1udl654Oy2G6ZZsaB8gdM95ccn/qMzIrnsnS4YlnbAF+nsUm7HYAPPG0CFAvFi09i6duZEnk3dNikdvG0yOPPCJTp04N5rds2TKZNm1a8K134Wt4EyZMkDVr1sjEiRML34YXFy5v++f9RmF+yVYsnvnznLnkmdiTWnrFufwf9rEV9QNw/+lGlgSeFi09i6duZEngadHSs3jqRpYEnhYtPYunbmRJ4GnRSj+biyeeaDzFLxRuzPiGxUfAE0+LQH+ol9n3Pyd7Dx57dc4yfpdtHFgniy47h8aTFS5Cvj/US4Rhe+/C/LypvIJ4ejF5h/D0pvIK4unF5B3C05vKK4inF5N3CE9vKq9g1p5egyoTqvjGU7iOk3vVbujQoXLNNdcEr9rdcsstwT/vuecemT17tixYsEAWL17Mq3Z9FEPWhcv54t663ffHE0+LgE+9uLWcfvCbzbL86XZx/x5u5581RGa+6xQ5cUi99yl9zud9MI8g5/NAMkTwNGB5RPH0QDJE8DRgeUTx9EAyRPA0YHlE8fRAMkTwNGB5RPPu6UFQNlLxjae2tjb5wAc+ECwi7jbXbOr57+4b7VasWCFz5swJ1nxi6y2Q9xuF+SVb9Xjm2/OlbQdk8apN4v4ZbkMG1QXfVjf+7KHmyVMvZrKyO+CJp0WAerFo6Vk8dSNLAk+Llp7FUzeyJPC0aOlZPHUjSyJrT8vYSmUrvvEUTsqt4eQ2t56Ta0Y9/PDD8tnPflZ+/etfyx133BF8y92NN94ozc3Ncc1yuX/Whcv5ki0jPPG0CPRVL+7Jph/9dmvwv+KnnN5x5hD59IWnSFOj/1NOxeOhPi1XR8/iqRtZEnhatPQsnrqRJYGnRUvP4qkbWRJ4WrT0LJ66kSWBp0Ur/WxuGk/pU+X7DNyYyV5fPPG0CPSHetm046Dc/YtN8sLW/YWhD26ok5nvOlkmvXmYZTq9sv1hfrEmoOzM/JLVxRNPiwD1YtHSs3jqRpYEnhYtPYunbmRJ4GnR0rN599QFyidy0XhqbW2V+fPnB6/YDR8+XNrb24Onnq6//nq56667eMrJo0ryfqMwP48iMETwNGB5RF9PT/dkk1vH6eG1m6XjyLG1nMac2ihz3nNa5Keciqf9es7Pgz92hPnFJux2ADzxtAhQLxYtPYunbmRJ4GnR0rN46kaWBJ4WLT2bd09dIGeNp7lz53Z7ZW7RokVy5ZVXilvHyb1Od/fdd0tnZ9f/8TRlypTg71jXSS+TvN8ozE+vAUsCT4uWnn29PLfs7pC7fr5R1m8+9pTToPpa+eQFJ8n7z23SB+6ZeL3m5zm82DHmF5uQxlOyhHjiGVmAn2eR6UruiCeeFgHqxaKlZ/HUjbJMVNwTT6NHjw58fvjDH8rYsWPF/XnWrFkyb948ces8TZw4sdB4WrZsmVx11VV8k51HRXFjeiAZIngasDyieHogGSLO89Pz75SHfrNZDnQcLex5zimD5cq/PN30jXU+p+X6+Sj5Z/D0t/JJ4umj5J/B09/KJ4mnj5J/Bk9/K58knj5K/hk8/a18knj6KGWXqbjG07Zt2+S73/2uXHvttUGDqaamRlavXh0sKt6z8dTzz9mxVt6ZuDGTvWZ44mkRyLJe3FNOV9/z/0vN8LMKQ6yvq5GPjTtJprylSepqayxD98pmOT83IM7ndVm8Q3h6U3kF8fRi8g7h6U3lFcTTi8k7hKc3lVcQTy8m7xCe3lRewbx7eiGUCVVc4ymci1vDyb1G19TUFLxKN3369F6NJ/ca3pe//OVgzSe28gJ5v1GYX7J3AJ6V6bnqv3bI0sdfk32HjhQmMPqk42TWpNPktGEDk51U0dGol2Rp8cTTIkC9WLT0LJ66kSWBp0VLz+KpG1kSeFq09CyeupElkbWnZWylshXbeAon49Z8couLL126VIYOHVp41c497fTBD34waEixxpNeJlkXLufTr4klgadFS8/mzbN9b4d877FX5T9f3l2YvHuy6UNvPyH4XxpPORUr582zZwUxP/2esiTwtGjpWTx1I0sCT4uWnsVTN7Ik8LRo6Vk8dSNLAk+Llp7N2lMfUflExTee3Kt3l156qaxYsaLXTMeNGyfLly/nW+08qiTrwuV8HhfFEMHTgOURzZPnEy/skiWrX+n2lJPseU1uvuzdclbzIA+N+JE8eZbSYH7xa4RGZbKGeOIZVYCfZ1HlSu+HJ54WAerFoqVn8dSNskxUfOMpxHILiT/11FPy6KOPyuTJk+XMM88MnnZi8xPgxvRz8k3h6Svll8PTz6k4tfvAEfneY6+IazyFm3uyaepbm+VH//BFaXlgqf2gEffg+kWE62M3PPG0CFAvFi09i6duZEngadHSs3jqRpYEnhYtPYunbmRJZO1pGVupbMU3ntwrdWPGjCn5VJNbB2r37t3Bt9+xlRfIunA5X7IViSeexQJPvrRblqzeJK75FG5uDSe3lpNb04l6oV4sAtSLRUvP4qkbWRJ4WrT0LJ66kSWBp0VLz+KpG1kSeFq09GzePXWB8omKbzwVf6tdz6m6p6BmzpzJ4uIeVZL3G4X5eRSBIYKnAcsjmpSnWzTcLR7uFhEv3qa9tTn41jr37XVuS+p8HlPjfL5IhhzXz4DlEcXTA8kQwdOA5RHF0wPJEMHTgOURxdMDyRDB04DlEcXTAynDSK4bT27R8RkzZkhnZ2eGpJV5Km7MZK8bnnhaBJKoF7dwuFtA3C0kHm4nDqkPnnIac2pjt+Ekcb6s58f5jglw/SzVoGfx1I0sCTwtWnoWT93IksDToqVn8dSNLAk8LVp6Fk/dKMtExTaepkyZEji5RcXdIuLNzc3d3Nyi42vXrpWLLrooWGCcrbwAN2ayFYInnhaBOPVyoOOoPPSbzfLTZ9q7nfL95zbJJy84SQbV1/YaSpzzWeYVZjlfFLW+98ETT4sA9WLR0rN46kaWBJ4WLT2Lp25kSeBp0dKzeOpGlkTWnpaxlcrmtvHkJnv++efLF7/4Rb7VzqNKsi5czudxUQwRPA1YHtH+4Hl16/Oydc+xp5c8ht0tcsIb6uUfpr+p5G79YX7W+VjyzM+ipWfx1I0sCTwtWnoWT93IksDToqVn8dSNLAk8LVp6Fk/dyJLIu6fFIleNp3Ay5dZ4iotTTfvn/UZhfslWM57pe85c8kzskyy94lwaT7EV9QNwP+hGlgSeFi09i6duZEngadHSs3jqRpYEnhYtPYunbmRJ4GnR0rNZe+ojKp+o2CeewmmtW7eOb62LWwUsNpyAYPdDZP2DgPMlewn7g+fs+5+TvQePfSuddYaNA+tk0WXn0HiywkXI94d6iTBs712YnzeVVxBPLybvEJ7eVF5BPL2YvEN4elN5BfH0YvIO4elN5RXMu6cXQplQxTee3Nxc8+nxxx+XnTt3lpzqvHnz4jrlfv+83yjML9kSxvP18Xxh636542cbZcvuY6/gjT97qHz6wlNlyKA670Fx/bypvIJ4ejF5h/D0pvIK4unF5B3C05vKK4inF5N3CE9vKq8gnl5M3iE8vam8gll7eg0qz42nZcuWybRp0/qcIouL+5VI1oXL+fyui28KT18pv1x/9Fz1Xzvke4+9Ih1Hur6ls662Rma+62Rxi4hbt/44P+scyuWZX5KaInjiaRGgXixaehZP3ciSwNOipWfx1I0sCTwtWnoWT90oy0TFP/E0evTo4FvtbrnlFtm0aZNMnDhROjs7xX2r3Zve9Cb5xje+IbNnz87StCLPxY2Z7GXDE0+LQLl6OXK0M2g4/eK5HYVDHn/cALnm/W+U0ScdZzlNIUt9RmLrcyc88bQIUC8WLT2Lp25kSeBp0dKzeOpGlgSeFi09i6duZEnk3dNiUSpb8Y2n4sXF16xZU2g8ucm2trbK/PnzZf369XGdcr9/3m8U5pdsCeOZjWf73g759k83invFLtzGnNoo/3Py6eKaT1E3rl9UudL74YmnRYB6sWjpWTx1I0sCT4uWnsVTN7Ik8LRo6Vk8dSNLIu+eFovcN57cWk9vf/vbZcOGDTJy5Ejp2YiKi5XG/lOmTJEVK1YEhx41alShSeaaZjNmzCicMpxTW1tbkHPbbbfdJsXrV7mnv+69916ZMGGCeah5v1GYn7kkyu6AZ/qeT/1xr9z9iz/Kzv2HCyebcl6TzBh/cvCaXZyN6xdHr/e+eOJpEaBeLFp6Fk/dyJLA06KlZ/HUjSwJPC1aehZP3ciSyLunxSKXjafp06cHjZibb745mF9TU5O4v3MX/s4775S1a9f22yeeXNNp8uTJ3ZpHbg5hwyxsNi1YsEAWL14czGPu3LkyadKkYI7uaS/3WqHb3N+PGDGi17F8CyTvNwrz860Evxyefk6+qZ6ej/x+m/zgN5vFvWbntkH1tcEC4heOPt73kGVzXL9EGAsHwRNPiwD1YtHSs3jqRpYEnhYtPYunbmRJ4GnR0rN46kaWRN49LRa5bDy5xcVnzpwp7e3twfx6Pin04IMPBk2a/ra55tLll19esinmGk0vvviiLFy4sDDs8JXCm266KXh90D3V5J5wcs0oN2f3pNPy5csjTzPvNwrzi1waJXfEMx3PAx1HZfGqTfLEC7sKJzh5aEOwntMZwwcmdlKuX2KUwYHwxNMiQL1YtPQsnrqRJYGnRUvP4qkbWRJ4WrT0LJ66kSWRd0+LRS4bT6Um5V65e/bZZ2XMmDEyduzYuEap7N+zQeZOEr46V+pJKNdkck2nVatW9XriqfjJp6iDzfuNwvyiVkbp/fBM3vObC78nd/xso2zcfrBw8HecOUTmvOc0GdxQl+gJuX6JctJ4SpYTTzxNAvw8M3GpYTxVIlMATxOXGsZTJTIF8DRxqeG8e6oASqDiFxd3TzN96lOfkqlTp8a1yHT/4tfn3ImLX69zr831fAUvbDyNHz++sMaTe5rLPenknoByT0+5V/PmzJnT7Ukp30nl/UZhfr6V4JfD08/JN3Xp335NjnvnJ8U98eQ2t4bTh95+gvz1O0/0PYQpx/UzcalhPFUiUwBPE5caxlMlMgXwNHGpYTxVIlMATxOXGsZTJTIF8DRxqeGsPdUB5b3xVPytdnExstzfNZ4effTRbq/HhYuDuyeb+mo8Fb826I5RvLmFxt0xVq5cGSyubtlc4bIhgEDGAjW1UnP2RKkZMfHYiQ8flM6n/0U6t23IeDCcDgEEEEAAAQQQQAABBCpFoKWlpVKG6tanrqnpDFeorphhHxto2Ii56667pLm5uWJm4F61c08quTWawi1sooUF1HONp3CxcZd3T0i5BpVb16l4wXH3ml64BpQFI+uOKeezXB09i6duZElk4bn7wBG56+cbxX17Xbid1TxIrv4fb5QTh9RbhmvOZjG/4kFxPvMlKrsDnnhaBKgXi5aexVM3siTwtGjpWTx1I0sCT4uWnsVTN7Iksva0jK1UtuIbT25x8auuuiqY26xZs0p6uCeB+tvW1tYWvDK3evXqYKHw4kZUuW+1C+fhmlTF33rn/j7uE09ZdkyzvlE4X7J3AJ7xPF/Yuj9Yz2nL7o7CgSa9eZh86t2nBN9gl/bG9UtWGE88LQLUi0VLz+KpG1kSeFq09CyeupElgadFS8/iqRtZEnn3tFjksvHkGjDa1l8f6Oq5wHjxON1rdNdee21hasWfuaea3JpOxa/dhQ6s8VS6GvL+g4D5aT8FbJ+n6bnqv3bI9x57RTqOdAaDcus5Hf7DT+SBBV+0DTJGOs35lRoW54txsUrsiieeFgHqxaKlZ/HUjSwJPC1aehZP3ciSwNOipWfx1I0siaw9LWPLZeMpLgD7dwlkXbicL9nKw7P/ex452hk0nH7x3I7CYI8/boBc8/43ylev/qzwxGFy15D7ITlLfj8ka4knnlYBfp5Zxcrn8cTTIkC9WLT0LJ66kSWRtadlbDSe4mrleP+sC5fzJVtMePZvz/a9HfLtn24U94pduI05tVH+5+TTxTWfuH79+/ppo+P6aUK2z/G0eWlpPDUh2+d42ry0NJ6akO1zPG1eWhpPTcj2OZ42Ly2dtac2Hu3zil/jqdy32pVawFsDqdbPsy5czpdspeHZfz3d4uF3/+KPsnP/4cIgp5zXJDPGnxy8Zuc2rl//vX4+I+P6+Sj5Z/D0t/JJ4umj5J/B09/KJ4mnj5J/Bk9/K58knj5K/hk8/a18kll7+oypXCbXjSe38Pi0adOkv67xFPfiJbl/1oXL+ZK8ejQuktVMzvOR32+TH/xms7jX7NzmFg7/9IWnyoWjj+82ZO6HZK8gnnhaBKgXi5aexVM3siTwtGjpWTx1I0sCT4uWnsVTN7Ik8LRopZ+t2MaTW3zbbW4Bbreg9ogRI7pp7dy5Ux566KHg79avX5++ZIWfgRsz2QuIZ3V7Hug4KotXbZInXthVgDh5aEOwntMZwwf2wqFeqrterLOnXqxi5fN44mkRoF4sWnoWT93IksDToqVn8dSNLAk8LVp6NmtPfUTlExXbePL5Nrtx48bJkiVLZOzYsXGdcr9/1oXL+ZItKTz7j+emHQfljp9tlI3bDxYG9Y4zh8ic95wmgxvqSg6U69d/rl+UkXD9oqj1vQ+eeFoEqBeLlp7FUzeyJPC0aOlZPHUjSwJPi5aezbunLpDTxlM4rXJrPMXFqab9836jML9kq7kaPa9ufV627umIDHnCG+rlH6a/icZTZEH/HauxPv117Ek87Wbl9sATT4sA9WLR0rN46kaWBJ4WLT2Lp25kSeBp0Uo/W7FPPIU0ixYtko997GPS3NycvlaOz8CNmezFxTN/njOXPBN7UkuvOJfGU2xF/QDcf7qRJYGnRUvP4qkbWRJ4WrT0LJ66kSWBp0VLz+KpG1kSeFq09GzePXWB8omKbzytW7dOVqxYIfPmzQtmum3bNvn85z8vK1eulOnTp8uNN95IU8qjSvJ+ozA/jyIwRKrRc/b9z8neg0cMSt2jjQPrZNFl59B4iizov2Pv9f4GAAAgAElEQVQ11qe/jj2Jp92s3B544mkRoF4sWnoWT93IksDToqVn8dSNLAk8LVrpZyu+8TRlyhQZOXKkLFy4MNByzaaw6dTa2hr8Ofwsfc7KPQM3ZrLXDs/q8dx36Ihc98M2ad/b9RqeW8/p8+89PfgGO9+NevGV8svh6efkm8LTV8ovh6efk28KT18pvxyefk6+KTx9pfxyePo5+abw9JXyy+Xd00+h71TFN56K13hqa2uTUaNGyYMPPhg0nFzjae7cudLe3h7XKff75/1GYX7JljCexzzdQuLht9c1NdbLrR8d2eci4n1dBTypT4sA9WLR0rN46kaWBJ4WLT2Lp25kSeBp0dKzeOpGlgSeFi09i6dulGWi4htPTU1NwRNNrtG0YMECufXWWwuNpjVr1sjEiROls7MzS9OKPBc3ZrKXDc/q8Hxs/U65+xd/LEz2uovPkvNObzRPnnoxk5XdAU88LQLUi0VLz+KpG1kSeFq09CyeupElgadFS8/iqRtZEnhatNLPVnzjyT3R5J5sGj9+fLDW02233VZY78ktPH777bfL+vXr05es8DNwYyZ7AfHMv+eW3R1yw7+2iXvVzm1TzmuSme86JdLEqZdIbH3uhCeeFgHqxaKlZ/HUjSwJPC1aehZP3ciSwNOipWfx1I0sCTwtWulnK77x5BYT/8pXviLuNbvJkycXmk6ObvTo0TJr1qxuf5c+aWWegRsz2euGZ749jxztlFt/8rI8+8reYKJnDB8oN354pNTX1USaOPUSiY3GU7JseOKZiAA/zxJhLBwETzwtAtSLRUvP4qkbWRJ4WrT0bNae+ojKJyq+8RQXgP27BLIuXM6XbOXhma3nI7/fJg/++rXgpHW1NfL1D50tZzUPijwIrl9kupI74omnRYB6sWjpWTx1I0sCT4uWnsVTN7Ik8LRo6Vk8dSNLAk+LVvrZimw8rVu3TsaOHavquKehnn32WZkwYYKarfYAN2ayFYBnfj1f2nZAvvqjF8Q99eS2GX9+skx7a3OsCVMvsfh67YwnnhYB6sWipWfx1I0sCTwtWnoWT93IksDToqVn8dSNLAk8LVrpZyuy8VT8TXaOyL1m9/DDD/d6pY7Fxf0LiBvT38oniaePkn+mv3h2HOmUr/xbm2zcfjAY/JhTG+W6i88MnnqKs/WX+cWZQ7l9mV+ysnjiaRGgXixaehZP3ciSwNOipWfx1I0sCTwtWnoWT93Iksja0zK2UtlcNJ76ajDRePIvj6wLl/P5XxufJJ4+Sv6ZvjyXPv6qLH+qPTjQ4IY6ufkjI+XEIfX+B+4jyfWLTdjtAHjiaRGgXixaehZP3ciSwNOipWfx1I0sCTwtWnoWT93IksDTopV+lsZT+sYVcQZuzGQvE57583zqj3vl1p+8VJjYnPecLheOPj6RiVIviTAWDoInnhYB6sWipWfx1I0sCTwtWnoWT93IksDToqVn8dSNLAk8LVrpZ2k8pW9cEWfgxkz2MuGZL899h47IdT9sk/a9HcHExp89VK563xmJTZJ6SYwyOBCeeFoEqBeLlp7FUzeyJPC0aOlZPHUjSwJPi5aexVM3siTwtGiln63YxtM999wjb3nLWwKhp59+Wq688kpZvXp1N7Hw7zs7uxYBZutbgBsz2erAM1+ed/xsozzxwq5gUk2N9XLrR0cGr9oltVEvSUl2HQdPPC0C1ItFS8/iqRtZEnhatPQsnrqRJYGnRUvP4qkbWRJ4WrTSz1Zs48lCQ+NJ1+LG1I0sCTwtWnr29fR8bP1OufsXfywM8rqLz5LzTm/UB21IvJ7zMwwzcpT5RaYruSOeeFoEqBeLlp7FUzeyJPC0aOlZPHUjSwJPi5aexVM3siSy9rSMrVS2IhtPra2t8vLLL3vN/cwzz5Tp06d7Zas5lHXhcr5kqw3PdDy37O6QG/61Tdyrdm6bcl6TzHzXKcmejCd08DQKcL8bwZQ4nnhaBKgXi5aexVM3siTwtGjpWTx1I0sCT4uWns3aUx9R+URFNp7iTpr9ewtkXbicL9kqxDN5z/uXPiC3/uRlefaVvcHBzxg+UG788Eipr6tJ9mQ0nvA0CnC/G8FoPElLS0uyaGWORn0mS40nnhYB6sWipWfx1I0sCTwtWno2a099RDSe4hpVxf5ZFy7nS7as8Eze89Iv/5M8+OvXggPX1dbI1z90tpzVPCjZE/3paFy/ZFnxxNMiQL1YtPQsnrqRJYGnRUvP4qkbWRJ4WrT0LJ66kSWBp0Ur/SxPPKVvXBFn4MZM9jLhWeGes66R+nfNkiNHu76YYMafnyzT3tqc7KSKjka9JEuLJ54WAerFoqVn8dSNLAk8LVp6Fk/dyJLA06KlZ/HUjSwJPC1a6WdpPKVvXBFn4MZM9jLhWbmeHUc65fJ/+nepecNJwSTGnNoo1118ZvDUU1ob9ZKsLJ54WgSoF4uWnsVTN7Ik8LRo6Vk8dSNLAk+Llp7FUzeyJPC0aKWfpfGUvnFFnIEbM9nLhGflei59/FVZ/lR7MIHBDXVy80dGyolD6pOdUI+jUS/J8uKJp0WAerFo6Vk8dSNLAk+Llp7FUzeyJPC0aOlZPHUjSwJPi1b62Vw1ntra2mTTpk0yZswYaW5O77WY9C9L9mfgxkzWHM/K9Hzqj3vl1p+8VBj8nPecLheOPj7ZyZQ4GvWSLDGeeFoEqBeLlp7FUzeyJPC0aOlZPHUjSwJPi5aexVM3siTwtGiln81F46m1tVXmz58vGzZsKIiNGzdOvv3tb8uECRPSV8zBGbgxk72IeFae575DR+S6H7ZJ+96OYPDjzx4qV73vjGQn0sfRqJdkmfHE0yJAvVi09CyeupElgadFS8/iqRtZEnhatPQsnrqRJYGnRSv9bMU3npYtWybTpk2TUaNGyaxZswpiixcvDhpRq1evpvnkUUfcmB5IhgieBiyPaBaed/xsozzxwq6u0RzcLYs/Ny541S6LLYv5Fc+D8yV7VfHE0yJAvVi09CyeupElgadFS8/iqRtZEnhatPQsnrqRJZF3T4tFqWzFN54uuOCCoOnknnrquU2fPj34q1KfxYXL2/55v1GYX7IVmzfPx9bvlLt/8ccC0tH/fEBa7ro5WbQyR8ubZ8+pMr9kSwlPPC0C1ItFS8/iqRtZEnhatPQsnrqRJYGnRUvP4qkbWRJZe1rGlsvGU01NTZ9PNYVPQ3V2dn0lOlvfAlkXLudLthrxjO65ZXeH3PCvbeJetXPblPOaZNkdX5SWlpboBzXuyfUzgilxPPG0CFAvFi09i6duZEngadHSs3jqRpYEnhYtPYunbmRJ4GnRSj9b8U88ucbTI488IlOnTu2ltWbNGpk4caLQeNILiRtTN7Ik8LRo6dm0PI8c7ZRbf/KyPPvK3mAQZwwfKDd+eKT8zWWX0njSL4t3Iq3r19cAOJ/3pfEK4unF5B3C05vKK4inF5N3CE9vKq8gnl5M3iE8vam8gnh6MXmH8u7pDdFHsOIbT+Vep3OfuXWefvOb38R1yv3+eb9RmF+yJZwXz0d+v00e/PVrAU5dbY18/UNny1nNgyQv86Mxk2zd44lnEgL8fElC8dgx8MTTIkC9WLT0LJ66kSWBp0VLz+KpG2WZqPjGU/hUU1+Li/f1NFSWyKXO1dbWFqxNVbzddtttMm/evOCv3LpUM2bMKHzsGmgjR46U4v2K8y44evRouffeeyMtps6NmWxF4Nn/PV/adkC++qMXxD315LYZf36yTHtrc/DvXL/+f/3KjZDrx/WzCFAvFi09i6duZEngadHSs3jqRpYEnhYtPYunbmRJ4GnRSj9b8Y0nR+SaT9dcc42sXbu2IOaaOjfddJOET0SlT2k7Q9hAChtKxXuHzbTwswULFoj7lr7169fL3LlzZdKkScG83GuG4WuE7u9HjBhRaFzZRsP/oW310vL8oNOEbJ8n7dlxpFO+8m9tsnH7wWAgY05tlOsuPjN46onGk+3a+KSTvn7aOTmfJmT7HE+bl5bGUxOyfY6nzUtL46kJ2T7H0+alpfHUhGyf42nz0tL/h727gZKqOvNG/zQdFCWI3Y1fgAhNJw4GLzEhaBSYiBFQchMzMQNEMiFLLwjO8jrxpkEbs3KDECA36vKd0JGla5wJ4WM0S/MhAq6AL2BWFHyjb4jESdN8BIwfNIiIii30Xfv0VFHdXV3P/6lzalO1619rzZpI/U/ts3/7OW3zeM6u0D21+WvvB9F4Sk2ypaVFduzYIf3794/uDirmV67Gk2s07d69W5YuXZqeQmoTdddMmzdvXnRXk7vDyTWj3N1R7k6ntWvX5j3l0C8Uzi/v0sh6YKl7Lv/967J2+8FobmeeVikLvlor5/TpmZ5rqc9PW23OTxOyvU9Pm5eWpqcmZHufnjYvLU1PTcj2Pj1tXlqanpqQ7X162ry0ND01Idv7vj1tZ9c1HVTjKS6Gz+OzPWqXuntp4sSJMm7cuA53L7kmk2s6bdq0qcsdT5l3PuU7B9+Fy/HyXansx9ET99y+/6gsenpP+oBZXxggV9X17fAB9MQ9kSQ9ESU8Q0/cCknSE1HCM/TErZAkPRElPENP3ApJ0hNRwjP0xK2QJD0RJX+ZIBpP7g6hDRs2dKsW504gX0vhHpVbv359dAdTrsbTqFGj0ntDrVy5MrrTyd0BNX369Ggj9VmzZnW4Uwo9f16YqBSWoyfmhKaS8nzvw+My9xfNcvBoazT0qCFnye3XDOxyGkmN53t+HK9dgOuHVgKWoyfmhKboiUphOXpiTmiKnqgUlqMn5oSm6IlKYTl6Yk5oKnRP1KG7XMk3nhoaGmThwoUycuRIqalp3xg483X22WdHj6IV+yt1B5S76ylX4ylzzyrXcMt8uY3J3Z1RroFlfdTQXSh8USB0gYrhX5OKc4e1T/PYETnx/E9FPmrf54kvClCAAhSgAAUoQAEKUIACpSKwYsWKUjlVtz91RUVb6hmvkjntkydaXV0d3eWzYMGCEjz7k6ec2lDcLYW7+8m9Ou/xlLkRucu7R+/c3VyZG467plVqDygLSOgdWs7PUg16thQ9n2s6LI3P7k9Pbu51F8nwAb2zTrYU56ev2skE52fR0rP01I0sCXpatPQsPXUjS4KeFi09S0/dyJKgp0VLz9JTN7Ik6GnR0rO+PfUzyp0o+cZTatNtt9l2Kb3c3UqDBg1Kf+ueaxi5u5RcsynXt9ql5ujmnfmtd+7P497x5LNj6vtC4XjJXh2l5vnWkVZpeKJZ3KN27jVxeLVMu+L8blFKbX7W1eX8rGK58/Skp0WA9WLR0rP01I0sCXpatPQsPXUjS4KeFi09S0/dyJII3dNikS1b8o0n9+iZu+sp8+6guCg+ju+8ufiECRM6fCuda0zNmTMnfSqZN6W5JpXb0ynzsTvXiHIv7vGUffVC/0HA+XV/1R4/0SaLnt4rO/52NAoNrDpd5t9QKz0r26+ZbC96JvtTkJ70tAiwXixaepaeupElQU+Llp6lp25kSdDToqVn6akbWRL0tGjpWd+e+hnlTpR848k1cNz+TnPnzpUrr7wy62xL7W6ouIuaz/G+C5fj5bNK3R9Dz+5tnvpji6x8/o0oUNmjQn7wlSFyUU2vnAtAT9anRYD1YtHSs/TUjSwJelq09Cw9dSNLgp4WLT1LT93IkqCnRUvP0lM3siR8e1rOLVu25BtPqTt9ckGU8BZWcdcXPt534XI8eGmgID2zM+1p+UC+98td4u56cq+pl58nky7t+iUEnY+mJ1R2cIieMBUUpCfEBIfoCVNBQXpCTHCInjAVFKQnxASH6AlTQUF6QkxwiJ4wlZdgyTee3H5I2ot3PGlC/PpxXciW4A86m5eWzuZ5x6q/yIF3W7VDu32/38d7ygNTPpH1fa5f3qz0TJaOnvSMLcCfZ7EJO3wAPelpEWC9WLT0LD11I0uCnhYtPRu6py6QO1Hyjae4ADy+XSD0C4XzS7bSi8Fz2sOvxJ7U8lsu4V/sYyvqH1AM9aKfZf4Jzi9/u2xH0pOeFgHWi0VLz9JTN7Ik6GnR0rP01I0sCXpatPRs6J66ABtPcY3K4vjQLxTOL9kyLgbPmT97VY4ea/+WunxevU+vlIe+eTEbT/ngGY8phnoxnrIpzvmZuNQwPVUiU4CeJi41TE+VyBSgp4lLDdNTJTIF6GniUsP0VIlMAd+eppPLEi75O55aWlrktttuk/Xr18uhQ4eyenCPJ71MfBcux9PXxJKgZ7tW6/E2aXx2v7yw650031V1fWXWFwZYOHkHoElLD7M+dSNLgp4WLT1LT93IkqCnRUvP0lM3siToadHSs/TUjSwJelq09Cw9dSOfiZJvPM2ePVtWrVolU6ZMidwaGxtl8eLFcvjwYVm4cKGsXLky/Z5P2FIbixdmsitGT/+eH7SekB+t2yuvvv5eevBrhlXJP33+/Ojb7Cwvrp9FS8/SUzeyJOhp0dKz9NSNLAl6WrT0LD11I0uCnhYtPUtP3ciSoKdFS8/SUzfymSj5xpP7VrtUc8ltND5mzBhJ3eGUaka5xhRfuQV4YSZbIfT063n4/Y/k/mf+Kk1vvp8eeOLwapl2xfl5nQjXLy+2bg+iJz0tAqwXi5aepaduZEnQ06KlZ+mpG1kS9LRo6Vl66kaWBD0tWnrWt6d+RrkTQTSeNm/eLO6b6zo3njr/c1yskI/3XbgcL9lqKmdP13Ra8NQeee3tY2lU13Byjad8X+Xsma9ZruPomawqPelpEWC9WLT0LD11I0uCnhYtPUtP3ciSoKdFS8/SUzeyJHx7Ws4tW7bkG091dXVy7733Ro/Tuf2e+vXrJ0899ZRcf/310SN4U6dOTd8BFRcr5ON9Fy7HS7aaytXTNZsWPb1XDh5tjUDdI3Xu0Tr3iF2cV7l6xjFj42lFofi6fC7rM1lqetLTIsB6sWjpWXrqRpYEPS1aepaeupElQU+Llp717amfUe5EyTeeGhoa5MUXX5S1a9dGM504caK88MILMmrUqOj/jx8/PmpA8ZVbwHfhcrxkK7IcPfe0fCBL1u4Vd8dTqul029UDZNSQs2LjlqNnbLQcH0DPZHXpSU+LAOvFoqVn6akbWRL0tGjpWXrqRpYEPS1aepaeupEl4dvTcm7ZsiXfeHJ3OT3yyCNSX18fzS/1LXfbtm2TkSNHyk9+8hOpqamJ6xT88b4Ll+MlW1Ll5uk2EHcbibsNxd2rV88ecscXL5ThA3onAltunomgsfFUaMb057M+k6WmJz0tAqwXi5aepaduZEnQ06KlZ+mpG1kS9LRo6VnfnvoZ5U6UfOMpLgCPbxfwXbgcL9nKKyfPF/cckcZn96ebTmeeVil3jr9QLj7/zMRQy8kzMTQ2nnxQ8ud1AZR5vSeLSk96WgRYLxYtPUtP3ciSoKdFS8/SUzeyJHx7Ws4tW5aNp7iCgRzvu3A5XrKFUy6eL+x6R36ycb8cP9EWAfY942PSMOki6X/26YmClotnomhsPPni5H8oSFia13uyoPSkp0WA9WLR0rP01I0sCXpatPQsPXUjS8K3p+Xcgmg8VVRUmOfc1tb+l1S+uhfwXbgcL9lqLAfPf7r7X2X5719Pw7lm0x1fHJh408kNUA6eK1ZwM+ykrkLWS1KS7Z9DT3paBFgvFi09S0/dyJKgp0VLz9JTN7Ik6GnR0rOhe+oCuRMld8fTkiVLzHNO7f9kPrCMDgj9QuH8ki1m35433d0oFbV/36Hp5O50cnc8FeLle34cL9lVpCc9LQKsF4uWnqWnbmRJ0NOipWfpqRtZEvS0aOlZeupGlgQ9LVqFz5Zc46nwJOU5Ai/MZNednsl5uruc1m4/mP5At5eT29PJ7e1UqBfXL1lZetLTIsB6sWjpWXrqRpYEPS1aepaeupElQU+Llp6lp25kSdDToqVnfXvqZ5Q7UdKNp+bmZnnttddk2LBh/Oa6mJXgu3A5XswF63R4iJ5uH6dlm16T55oOp2frvrXOfXud+xa7Qr5C9Mz04vySrR560tMiwHqxaOlZeupGlgQ9LVp6lp66kSVBT4uWnqWnbmRJhO5psciWLcnGU0tLi9x0002ybt269JzuvvtuWbBgQVyPsj0+9AuF80u2tAvt2Xq8LfrmOreZeOo1ashZctvVA6Syh32fN+vsCz2/zufD8awrlDtPT3paBFgvFi09S0/dyJKgp0VLz9JTN7Ik6GnR0rP01I0sCXpatAqfLcnGk9vnac6cOTJr1iwZPHiwbNiwIWpCrVy5UqZMmVJ4tQBH4IWZ7KLSM3/PD1pPyI/W7ZVXX38v/SFt+1+U/7hnmpemkxuU65f/+mU7kp70tAiwXixaepaeupElQU+Llp6lp25kSdDToqVn6akbWRL0tGjpWd+e+hnlTpRk46murk4mT57c4Q4n13DauXOnbN26Na5JWR7vu3A5XrJlForn4fc/kvuf+as0vfl+Gmji8GpZ8+B3hN/CllzNhFIv3YlwfsnVChuxyVrSk55WAf48s4rlztOTnhYB1otFS8/SUzeyJHx7Ws4tW7YkG08VFRWyefNmGT16dHpOW7ZskTFjxkhbW1tck7I83nfhcrxkyywET9d0WvDUHnnt7WNpnGlXnC+u8RTC/HKtOOfH68EiwHqxaOlZeupGlgQ9LVp6lp66kSVBT4uWnqWnbmRJ0NOipWfpqRv5TLDx5FO7iMfihZns4tDT5umaTYue3isHj7ZGB7p9nP7p8+fLNcOqon+mp81TS9NTE7K9T0+bl5ampyZke5+eNi8tTU9NyPY+PW1eWpqempDtfXravLQ0PTUh2/u+PW1n1zVdso2n1P5OqSnt3r1bGhsbZfHixR1m2bdvX5k5c2Zcp+CP9124HC/Zkiplzz0tH8iStXvF3fGUajq5TcTdZuKpVynPD1lpzg9RwjP0xK2QJD0RJTxDT9wKSdITUcIz9MStkCQ9ESU8Q0/cCknSE1HCM6F74hLZkyXbeLJMnI/f6VqhXyicn14DlkRSnm4DcbeRuNtQ3L169ewhd3zxQhk+oHeH00lqPHSOHA+VwnL0xJzQFD1RKSxHT8wJTdETlcJy9MSc0BQ9USksR0/MCU3RE5XCcvTEnHylSrLx1NzcLK+99hpk1KdPHxkxYgSULecQL8xkV5+euueLe45I47P7002nM0+rlDvHXygXn39ml4PpqXtaEvS0aOlZeupGlgQ9LVp6lp66kSVBT4uWnqWnbmRJ0NOipWfpqRtZEvS0aOlZ3576GeVOlGTjKe6keXxXAd+Fy/GSrcJS83xh1zvyk4375fiJ9i8D6HvGx6Rh0kXS/+zTs8KU2vysq8v5WcVy5+lJT4sA68WipWfpqRtZEvS0aOlZeupGlgQ9LVp6lp66kSVBT4tW4bNsPBXeuCRG4IWZ7DLRs3vPtdsPyvLfv54OuGbTHV8c2G3TyQXpyfq0CLBeLFp6lp66kSVBT4uWnqWnbmRJ0NOipWfpqRtZEvS0aOlZeupGlkTonhaLbFk2nuIKBnJ86BcK55dsoWbzvGPVX+TAu+3fSpfPq9/He8oDUz6R9VCuXz6i3R9DT3paBFgvFi09S0/dyJKgp0VLz9JTN7Ik6GnR0rP01I0sCXpatPRs6J66QO4EG09xBQM5PvQLhfNLtlCzeU57+JXYgyy/5RI2nmIr6h/A60E3siToadHSs/TUjSwJelq09Cw9dSNLgp4WLT1LT93IkqCnRUvP0lM3siR8e1rOLVuWjae4goEc77twOV6yhVMMnjN/9qocPXY874n1Pr1SHvrmxWw85S2IH1gM9YKfrT3J+dnNch1BT3paBFgvFi09S0/dyJKgp0VLz9JTN7Ik6GnR0rP01I18JoJpPLlvunvhhRdk7969Mnz4cLn88sulpqbGp2VJj8ULM9nlK3fP9z48Lm4vpzV/bEl/a11K+PNDz5Jb/36AVPaogNHL3ROGAoP0BKHAGD1BKDBGTxAKjNEThAJj9AShwBg9QSgwRk8QCozRE4QCY/QEocCYb0/wtLqNBdF4mj17tjQ2NnaZ5OLFi6W+vj6uUVkc77twOV6yZVUsnq3H2+S3Ow7Jr18+IIff/6jDJC+q6SVTR50nwwf0Nk++WOZnPnHwAM4PhAJj9AShwBg9QSgwRk8QCozRE4QCY/QEocAYPUEoMEZPEAqM0ROEAmOhe4IM4TaelixZInPmzJFZs2ZF33yVeq1YsSJqRq1cuVKmTJkS1yn440O/UDi/ZEs4m+em/3pbfvnSAXnjnQ87DHbeWafJP3zmHLmqrm/eJ8H1y5su64H0pKdFgPVi0dKz9NSNLAl6WrT0LD11I0uCnhYtPUtP3ciSoKdFS8+G7qkL5E6U/B1PdXV1MmPGjKx3NjU0NMj69etl69atcZ2CPz70C4XzS7aEMz3/sPeIPP7iW7Kn5YMOg/Q942Nyw2X9ZNzfVZkeq8t2ply/wq1fsp+c/dO4fskq05OeFgHWi0VLz9JTN7Ik6GnR0rP01I0sCXpatPQsPXUjS8K3p+XcsmVLvvFUUVEhmzdvltGjR3eZ35YtW2TMmDHS1tYW16mgx0+cOFHWrVvXYR6rVq2SqVOnpsfduXOn1NbWitvLaujQodGfd36U0DXhHn300awW2gR8Fy7H01bE9v6p8PzBA4/I6q1vyo6/He1wsmeeVikTh1fL9ZfWSK+ePWwT6SZ9Kubn7pr09eL8kpWmJz0tAqwXi5aepaduZEnQ06KlZ+mpG1kS9LRo6Vl66kaWBD0tWoXPlnzjqbq6WpYuXZr1cbo1a9bIpEmTirrx5BpMrlmU2XhKNcxSzSb3OOGyZcukqalJ3H5WY8eOjebrmm6pppr788GDB+e9pxUvzGQvtpA9X3v7mHy3cY1UnNPxG+h6VlbINcOq5CufPkf69KpMFDRkTwfF+SVaLvRMlpOe9DQJ8OeZiUsN01MlMgXoaeJSw/RUiUwBepq41DA9VSKvgZJvPLmGi3uUbvXq1dEdQTtEjRsAACAASURBVKmXuzNo8uTJ0d1BrrlTrC93l5J7HNCdZ+rOLddo2r17d9RQS71Sd3bde++9Mm/evOiuJnesa0almldr167Ne5q8MPOmy3pgiJ5us3B3h9NzTYfl+ImTdxG6b6dz+zd95dP9xO3nVIhXiJ6ZTpxfslVDT3paBFgvFi09S0/dyJKgp0VLz9JTN7Ik6GnR0rP01I0sCXpatAqfLfnGk2swjRw5Ug4dOiQTJkxIi7k7iKqqqmTjxo0yYsSIwkvmMUJmgynzkUH36N24ceM63L3kmkyu6bRp06Yudzxl3vmUx2lEh/DCzFcu+3Eheb734XH55R8OyPpXDor71rrM12WD+siNnz1H3DfWFfIVkmc2J84v2eqhJz0tAqwXi5aepaduZEnQ06KlZ+mpG1kS9LRo6Vl66kaWBD0tWoXPlnzjyRG1tLTIfffdF905tG3btujuofHjx8vMmTOLtumU2qsp9agc2ngaNWpUeo8n94197jE9dwfU9OnTxT2a577dL/NOKbSEeGGiUlguBE/XZFq7vUV+/XKLuOZTh9fhv0rDN0bLsAt6YyAxUyF45iLg/GIWSKfD6UlPiwDrxaKlZ+mpG1kS9LRo6Vl66kaWBD0tWnqWnrqRJUFPi1bhs0E0ngrPlPwImXs1uU9HG09ub6fUy90xlfmqr6+PHr9zDbjMxw6Rs3cXJl8UiAQqekjFBSNEhvy9VJz+8Y4o77VI284N0vbWq8SiAAUoQAEKUIACFKAABShAgVMk4PPLkOJOkY2nuIJ5Hu8aRO4Opc4v9011bn8n9+q8x1Nqs3H3ntuA3D165/Z1ymxiucf0UntAWU6NHWGLlp4tVc8X9xyRFc+/IW+882GHSVb37hk9Uuf2cnJ7OpXq/PSVa09wfqgUlqMn5oSm6IlKYTl6Yk5oip6oFJajJ+aEpuiJSmE5emJOaIqeqBSWoyfm5CtVco0nd2eQ9ZV6nM16nM985h1Pub7VLnVOLp/5rXfuz+Pe8eSzY8ofBMlWV1zPHX87Kiuef1N2HXi/w4mdeVqlfOWyfjL+kmpx31qXesUdzzp7jmcVy52nJz0tAqwXi5aepaduZEnQ06KlZ+mpG1kS9LRo6Vl66kaWBD0tWno2dE9dIHei5BpPnR8vO3z4sCxcuDDaWNxtyJ16PfbYY9H/vP/++6NvgCv2V2bjyZ2rm+ecOXPSp53ZPHN3Nbk9nTIfu0s15LjHU/aVDv0HQbb53bHqL3Lg3da8S//M03rIA1M+Ia751PlVjp55QwIH0hNAMkToacACovQEkAwRehqwgCg9ASRDhJ4GLCBKTwDJEKGnAQuI0hNAMkRC9zRQZI2WXOOp8ywaGhqiPY22bt3a4S234bhr0Hz961/v8O1wccFCPT70C6Uc5zft4Vdil+vyWy7J+hnl6BkbM8cH0DNZXXrS0yLAerFo6Vl66kaWBD0tWnqWnrqRJUFPi5aepaduZEnQ06JV+GzJN56qq6tl+fLlcv3113fRWrNmjUybNk0OHjxYeMkSH4EXZrILWAyeM3/2qhw91unb6AzT7H16pTz0zYvZeDKY5RsthnrJ99yR4zg/RAnP0BO3QpL0RJTwDD1xKyRJT0QJz9ATt0KS9ESU8Aw9cSskSU9EyV+m5BtP7hGzlStXdnjsLMXnGk+TJk2SUtjjyd+SZx+JF2ayK1DMnvsOHZPv/2qXfNB6Ipr0xeefKdOuOE+G9DsDRijm+cGTyBHk/JJQPPkZ9KSnRYD1YtHSs/TUjSwJelq09Cw9dSNLgp4WLT1LT93IkqCnRUvP+vbUzyh3ouQbT26fI/eonfsGuGuvvVZqamqiGafudho1alT0zW985RbwXbgcL9mKRD3f+/C43PPkrvS31rlm0/f+z8EdNg5HzgwdD/ksJMPxECU8Q0/cCknSE1HCM/TErZAkPRElPENP3ApJ0hNRwjP0xK2QJD0RJTxDT9wKSfr2RM4pV6bkG0+pvZy2bdvWZZ5VVVWyceNGGTFiRFyn4I/3XbgcL9mSQjyPn2iTH6//q/zvfe9Gg/c942My/4YhUt27p/lkkPHMH5rjAI6XpKYIPelpEWC9WLT0LD11I0uCnhYtPUtP3ciSoKdFS8/SUzeyJOhp0dKzoXvqArkTJd94Sk3P3eG0ffv29GwHDRrU4Q6ouFChHx/6hcL5iTz+4pvy5B8ORKVc2aNC5l43SIZd0Duv0qZnXmzdHkRPeloEWC8WLT1LT93IkqCnRUvP0lM3siToadHSs/TUjSwJelq09Cw9dSOfiWAaTz7RQhyLF2ayq1psni/sekce/O2+9CS/deX5cu0l1XlPutjml/dEujmQ80tWlJ70tAiwXixaepaeupElQU+Llp6lp25kSdDToqVn6akbWRL0tGjpWd+e+hnlTrDxFFcwkON9Fy7HS7Zwcnl23kx87CfPlhlj+8c6Aa5fLL4uB9OTnhYB1otFS8/SUzeyJOhp0dKz9NSNLAl6WrT0LD11I0uCnhYtPUtP3chngo0nn9pFPBYvzGQXp1g8k9pMvLNOscwv2VU7+WmcX7Ky9KSnRYD1YtHSs/TUjSwJelq09Cw9dSNLgp4WLT1LT93IkqCnRUvP+vbUzyh3go2nuIKBHO+7cDlesoWTzTPJzcTZeEp2vehJzzgC/PkZR6/rsfSkp0WA9WLR0rP01I0sCXpatPQsPXUjS4KeFi0969tTPyM2nuIalcXxvguX4yVbVtk8k9xMnI2SZNeLnvSMI8Cfn3H02HhKVo+e9IwnwJ9n8fz4+0SyfvSkZxyB0H+exbFxxwZzx1Nzc7O88MILsnfvXhk+fLhcfvnlUlNTE9enbI4P/UIpt/klvZk4/0Vc2B8F5VafhdUUoWeywvSkp0WA9WLR0rP01I0sCXpatPQsPXUjS4KeFi09S0/dyGciiMbT7NmzpbGxsYvb4sWLpb6+3qdnyY7FCzPZpTuVnoXYTJyNp2Trg570jCNwKn++xDlv9FjOD5XCcvTEnNAUPVEpLEdPzAlN0ROVwnL0xJzQFD1RKSzn2xM7q+5TJd94WrJkicyZM0dmzZoV/Vfu1GvFihVRM2rlypUyZcqUuE7BH++7cDlesiWV8izUZuJslCS7XvSkZxwB/vyMo9f1WHrS0yLAerFo6Vl66kaWBD0tWnqWnrqRJUFPi5ae9e2pn1HuRMk3nurq6mTGjBlZ72xqaGiQ9evXy9atW+M6BX+878LleMmWlPP82fKfy4/X/1X+9753ow/ve8bHZP4NQ6S6d89kBxM+ypQ0KK+HZEXpSU+LAOvFoqVn6akbWRL0tGjpWXrqRpYEPS1aepaeupElQU+LVuGzJd94qqiokM2bN8vo0aO7aG3ZskXGjBkjbW1thZcs8RF4YSa7gKfC8x/ufECe/MOBaCKVPSpk7nWDZNgFvZOd2H9/2qmYn7uL0deL80tWmp70tAiwXixaepaeupElQU+Llp6lp25kSdDToqVn6akbWRL0tGjpWd+e+hnlTpR846m6ulqWLl2a9XG6NWvWyKRJk9h4AqrEd+FyPGBRDJGb7pgvFcO/lj7iW1eeL9deUm34BFuU62fz0tL01IRs79PT5qWl6akJ2d6np81LS9NTE7K9T0+bl5ampyZke5+eNi8tTU9NyPZ+6J42ja7pkm88uY3F3aN0q1evltra2vQM3bfcTZ48WYYOHSqrVq2K6xT88aFfKCHPz20mPvc/d4hUnhbV6dhPni0zxvYvaM2G7OngOL9ky4ee9LQIsF4sWnqWnrqRJUFPi5aepaduZEnQ06KlZ+mpG1kS9LRo6VnfnvoZ5U6UfOPJNZhGjhwphw4dkgkTJqRnu27dOqmqqpKNGzfKiBEj4joFf7zvwuV4yZSUr83EO58t1y+Z9Ut9Cj3paRFgvVi09Cw9dSNLgp4WLT1LT93IkqCnRUvP0lM3siToadHSs/TUjXwmSr7x5LBaWlrkvvvuizYS37ZtW3SX0/jx42XmzJlsOoHVxAsThAJjPjyPn2jztpk4G0/gwucZ81EvmafG8fJcqG4Ooyc9LQKsF4uWnqWnbmRJ0NOipWfpqRtZEvS0aOlZeupGlkTonhaLbNkgGk9xEXg8Hy1KugZ8/OB5/MU305uJS9sJafjSkIJtJs7GU9IV0vHzfNQLG0+FW0OuX7K29KSnRYD1YtHSs/TUjSwJelq09Cw9dSNLgp4WLT0buqcukDsRTOPp5ZdfliNHjmSdbbZvvIsLF9rxoV8ooc3vhV3vyIO/3Zcuw7b/Wis/X/Idb2UZmicba4UtHdZLsr70pKdFgPVi0dKz9NSNLAl6WrT0LD11I0uCnhYtPUtP3ciS8O1pObds2ZJqPLnm0pw5c+Tss8+Wu+66K3qMzv3Z1VdfHe3x1N2rra0trlPwx/suXI6Xf0m5zcS//6td8kHriehD3Gbiz/70/5EVK1bk/6HGI7l+RjAlTk96WgRYLxYtPUtP3ciSoKdFS8/SUzeyJOhp0dKz9NSNLAl6WrT0LD11I5+Jkmo8ub2cduzYIU8//bQ0NjbKwYMHZeLEidEeT3feeaccPnxYbr31Vtm8ebO88847MmnSpOh/844nvaR4YepGlkShPLvbTPxb37yJjSfLArERxHphvcAChfp51t0JcDx4aaAgPSEmOERPmAoK0hNigkP0hKmgID0hJjhET5gKCvr2hE4qR6ikGk+pecyePTvaSLypqUkqKirkqaeekuuvv162bNkiY8aMkdQdTkuWLJHHHntMtm7dGtcp+ON9Fy7Hs5dUrs3E6Wn3zHUEPelpEWC9WLT0LD11I0uCnhYtPUtP3ciSoKdFS8/SUzeyJOhp0dKz9NSNLAnfnpZzy5YtucbT5z73uWgeq1evltra2qjxlLqrKdV4OnDggNTU1HRpRMXFCvl434XL8ezVlLmZeGWPCpl73aD0ZuL0tHuy8cRHM5OqGl5/SUm2fw496WkRYL1YtPQsPXUjS4KeFi09S0/dyJKgp0VLz4buqQvkTpRU4ynVWNq5c2fUdHIv14i65ZZbZObMmdE/u0bUT3/60+if3R1PixYtih7J4yu3QOgXSqnPr/Nm4t+68ny59pLq9KKW+vy065Pz04Rs79PT5qWl6akJ2d6np81LS9NTE7K9T0+bl5ampyZke5+eNi8tTU9NyPY+PW1eWtq3p3Y+2vsl1Xhyezm5PZ1c42nUqFGydu1aeeihh+RHP/pR9NidezU0NMjChQvT87777rtlwYIFmkPZv++7cDkeXnLZNhOfMbZ/hw+gJ+6JJOmJKOEZeuJWSJKeiBKeoSduhSTpiSjhGXriVkiSnogSnqEnboUk6Yko4Rl64lY+kiXVeEqBuG+yO3LkSHrTcHcnVOYG4q4Z5TLuW+9Sd0L5wCzlMXhhJrt6SXl2t5l4z8oKNp6SXTJ60jNvgaSud/QEOB4qheXoiTmhKXqiUliOnpgTmqInKoXl6Ik5oSl6olJYjp6Yk69USTaeOuM0NzenH73LfC/VfPKFWcrj8MJMdvWS8My1mXjns01iPIsAx7No6Vl66kaWBD0tWnqWnrqRJUFPi5aepaduZEnQ06KlZ+mpG1kS9LRo6Vl66kaWROieFots2ZJvPLl9nJYtW5Z+1C5zknV1dTJjxgypr6+P6xT88aFfKKU4v1ybibPxVNhLshTrxSLC+Vm09Cw9dSNLgp4WLT1LT93IkqCnRUvP0lM3siToadHSs/TUjSwJelq09KxvT/2McidKvvHkmkv33nuvTJkypctMV61aJfPmzZPnn39eHn/8cbn22muz3hkVFzGE430XLsfLXTXaZuJsPBX2qmN9JutLT3paBFgvFi09S0/dyJKgp0VLz9JTN7Ik6GnR0rP01I0sCXpatPSsb0/9jAJvPLlvsdu8eXOHPZ5SU059C15VVZUcOnRIhg4dmvXOqLiIIRzvu3A5XvdVg2wmzsZTYa861meyvvSkp0WA9WLR0rP01I0sCXpatPQsPXUjS4KeFi09S0/dyJKgp0VLz/r21M8o8MZTrsfp3GN4ixYtkl/96leRwpgxY6StrS2uWZDH+y5cjpe9jNDNxNl4KuxlyPpM1pee9LQIsF4sWnqWnrqRJUFPi5aepaduZEnQ06KlZ+mpG1kS9LRo6VnfnvoZBd54cs2lOXPmyN133y3XXXdderZPP/20LFy4UGbNmiVLly4Vd/fT9OnTecdTN/Xgu3DLcbw7Vv1FDrzbmvc12+/jPeWBKZ/Ienw5euYNCRxITwDJEKGnAQuI0hNAMkToacACovQEkAwRehqwgCg9ASRDhJ4GLCBKTwDJEKGnActDtOT3eHJGDQ0NUZOp82vChAny85//XGpqajxQ2oeYOHGirFu3Ljqw82OAbn+qqVOnpj90586d0f5U7hv8XNa9Fi9e3GHjdHf316OPPpr1sUPt7HhhakK297N5Tnv4FduHZEkvv+WSrJ/B9YtN2+ED6ElPiwDrxaKlZ+mpG1kS9LRo6Vl66kaWBD0tWnqWnrqRJUFPi5aepaduZEn49rScW7ZsEI0nNzHXkPnzn/8s27dvl0GDBsmwYcNkxIgRcX0Kdry7A2vFihXR3VjulfnIYGpvqlSzKfOb+2bPni1jx46NNlN3+1ulHh10fz548OC8v8HPd+GW43gzf/aqHD12PO+a6n16pTz0zYvZeMpbED+wHOsT17En6Wk3y3UEPelpEWC9WLT0LD11I0uCnhYtPUtP3ciSoKdFS8/SUzeyJHx7Ws4t6MZTXIhTfbxrHLmXa0S5RtPu3bvTTSn356lN1N03+Llv6hs9enTUrGpqahJ3d5S702nt2rV5T8N34XK89qXadeB9efC3++StIycfwZs4vFqmXXG+aS3paeJSw/RUiUwBepq41DA9VSJTgJ4mLjVMT5XIFKCniUsN01MlMgXoaeJSw/RUiUwBepq4Ch4u+TueXJNGe9XX12uRU/5+5rfzuUfwxo0b1+UxOtd02rRpU5c7njLvfMp3Irww85XLfhziuem/3pZ/e+5v0nq8fcP7yh4VMu2K8+TaS6rNJ4OMZ/7QHAdwvCQ1RehJT4sA68WipWfpqRtZEvS0aOlZeupGlgQ9LVp6lp66kSVBT4uWnqWnbuQzUfKNJ9d06e5VVVUlo0aNinUnUCEXw93l1NjYGA2RuV9TrsaTm09qj6eVK1dGdzq5O6Dcxunu0bzUZurW8+aFaRXLnc/lefxEW9RwevbVt9Mf0veMj8m/XHuh1J17Rl4nwvXLi63bg+hJT4sA68WipWfpqRtZEvS0aOlZeupGlgQ9LVp6lp66kSVBT4uWnqWnbmRJ+Pa0nFu2bMk3nroDSO2T9NJLLxX1Xk+p83fNJvdyj8vlajy5vZ1Sr853e7k7u9zjd+vXr482Ire8XOHy5UHg9D5Scek/SsVZF6QHazu0R+SVJ6Tt2LseToBDUIACFKAABShAAQpQgAIUoECpC7g9o0vlFWzjyS2Aa8xs2LChaO94yiySVKPMbRaeud9TKuPu7EptNu7+zOXdo3euUZW54bhrWqX2gLIUoe+OaTmOt33/UWl8dr8cfv+j9NK4/ZymjjoveswuzqscPeN4acfSUxOyvU9Pm5eWpqcmZHufnjYvLU1PTcj2Pj1tXlqanpqQ7X162ry0ND01Idv79LR5FToddOMps5lTaEjr57ummPv2vdQdTK555L6ZzzWScn2rXbZGVOrOp7h3PPnsmJbbD4Kn/tgi/7n1TXGP2blXr5495NtXXSBX1fW1lk7WfLl5JoKW40PomawwPelpEWC9WLT0LD11I0uCnhYtPUtP3ciSoKdFS8/SUzeyJOhp0dKzvj31M8qdCLbx1NLSIrfddlv02NnBgwfjOiV+vGsypfZqch/u/rf7hrrUyzWT5syZk/5ndydU6uXuanJ7OmU+dpfa64p7PGVfKt8XZmq8D1pPyLJNr8kLu95Jn9h5Z50W7ec0sOr0xOrqVM0vsQkoH8T5JStNT3paBFgvFi09S0/dyJKgp0VLz9JTN7Ik6GnR0rP01I0sCXpatPRs6J66QOCNp+rqajl06FC3s3QbcGc2aOKChXp86BfKqZjf/7f03+TB3+6TfYeOpcvmskF9ZNYX+suZp1UmWkqnYn68Qy65JeT6JWfpPome9LQIsF4sWnqWnrqRJUFPi5aepaduZEnQ06KlZ+mpG1kS9LRoFT5b8nc8uabS22+f/HYwR/bZz35W+vbtK1deeaWMHj268IoBjMALM9lFvOn//n/ljM9MFnfHk3u5PZy+8ul+8g+fOSfZgf7707h+ybLSk54WAdaLRUvP0lM3siToadHSs/TUjSwJelq09Cw9dSNLgp4WLT1LT93IkvDtaTm3bNmSbzzFBeDx7QK+CzfU8dweTk/84S158g8H0qXl7m7653ED5P8Y+PGClVuonikwzi/Z0qEnPS0CrBeLlp6lp25kSdDToqVn6akbWRL0tGjpWXrqRpYEPS1aejZ0T10gd6LkG09uL6dnnnlGrr32WqmpqUnP1v35I488IjfffHOHP48LFurxoV8oPuZ35IPj8pON+8R9e13qdVFNL7njixfKOX16FrR0fMwvcwIcL9nlpCc9LQKsF4uWnqWnbmRJ0NOipWfpqRtZEvS0aOlZeupGlgQ9LVp6lp66kc9EyTee3LfBuQ3En3/++S4Nps997nPi/m/p0qU+TUtyLF6Y8ZZt14H3o/2c3jrSmv6gsZ88W/7p8+dH32BX6BfXL1lhetLTIsB6sWjpWXrqRpYEPS1aepaeupElQU+Llp6lp25kSdDToqVn6akbWRK+PS3nli1b8o0nt7m4ayxl20B81apV4hpTxfitdnEXLunjfRduSONt+q+35d+e+5u0Hm//5kG3n9NHf35afr7kO0kvU7efF5JntklyfsmWEj3paRFgvVi09Cw9dSNLgp4WLT1LT93IkqCnRUvP0lM3siToadHSs6F76gK5EyXfeKqoqJDNmzdn3UR8y5YtMmbMGGlra28I8NW9QOgXSiHm5/Zzcg2nZ189ubl93zM+Jv9y7YXyvTtuFn7rW3JXXCHWL9fZcbzk1s59Ej3paRFgvVi09Cw9dSNLgp4WLT1LT93IkqCnRUvP0lM3siToadHSs7499TMKvPHkHqUbOnSouLubOr/cXVDbtm2TpqamuE7BH++7cEt9vINHW+X+Z/aJe8Qu9Rp2Qe9oE3HXfCr1+WkFz/lpQrb36Wnz0tL01IRs79PT5qWl6akJ2d6np81LS9NTE7K9T0+bl5ampyZke5+eNi8tHbqnNn/t/ZK/42nNmjUyadIkGTlypHz9619Pz/exxx6Lmk6LFy+W+vp6zaHs3w/9Qklyfm7z8MZn98vh9z9K183E4dUyddR50WN27pXkeEhxcjxECc/QE7dCkvRElPAMPXErJElPRAnP0BO3QpL0RJTwDD1xKyRJT0QJz9ATt0KS9ESU/GVKvvHkqFzz6fbbb5edO3em5aqqqmTu3LlsOoG1xAsTg3rqjy3yn1vfFPeYnXu5jcO/fdUFclVd3w4fQE/ME03RE5XCcvTEnNAUPVEpLEdPzAlN0ROVwnL0xJzQFD1RKSxHT8wJTdETlcJy9MSc0JRvT/S8ussF0XhKTa6lpUV27Ngh/fv3l9ra2rg2ZXW878IttfE+aD0hyza9Ji/seiddF+eddVq0n9PAqtO71Eqpzc9a7JyfVSx3np70tAiwXixaepaeupElQU+Llp6lp25kSdDToqVn6akbWRL0tGjpWXrqRj4TwTSempub5bXXXpM+ffrIiBEjfBoGMRYvzO6X8bW3j8mDv90n+w4dS4cuG9RHZn2hv5x5WmXWA+mZ7GVBT3paBFgvFi09S0/dyJKgp0VLz9JTN7Ik6GnR0rP01I0sCXpatPQsPXUjSyJ0T4tFtmzJN57cXU733HOPNDY2pufnvsXONaLcvk8bN25kIwqoktAvlGzzu2PVX+TAu62ATvZIv4/3lAemfIKNp7wF8QPLsT5xHXuSnnazXEfQk54WAdaLRUvP0lM3siToadHSs/TUjSwJelq09Cw9dSNLInRPi0WQjaeGhoao6eT2c+rbt6/ceuut4hpP7jV79mw5ePBg1m+8iwsX2vGhXyjZ5jft4VdiL+PyWy5h4ym2ov4B5Vifukr+CXrmb5ftSHrS0yLAerFo6Vl66kaWBD0tWnqWnrqRJUFPi5aepaduZEmE7mmxCLLxVF1dLUuXLpUpU6bIli1bZMyYMenGk/vnL3/5y1Hzia/cAqFfKNnmN/Nnr8rRY8fzLo3ep1fKQ9+8mI2nvAXxA8uxPnEde5KedrNcR9CTnhYB1otFS8/SUzeyJOhp0dKz9NSNLAl6WrT0LD11I0sidE+LRZCNp4qKCtm8ebOMHj06a+MpsxEVFyvk40O/UCzze+/D4zL3F81y8Gj7Y3huP6fbrh4QfYMd+rKMh34m/+K7Igkq6DO4fhATHKInTAUF6QkxwSF6wlRQkJ4QExyiJ0wFBekJMcEhesJUUJCeEBMcoidM5SVY8ns81dXVyYwZM6S+vr5L48k9hrd69WppamryglnKg/DCPLl6biPx1LfXVffuKYu+VtvtJuLdrTk9k70a6ElPiwDrxaKlZ+mpG1kS9LRo6Vl66kaWBD0tWnqWnrqRJUFPi5aepaduZEmE7mmxyJYt+cbTkiVLZM6cOXL33XfLoEGDoj2e3B1Qv/vd76I/X7x4cdSU4iu3QOgXCjq/55oOS+Oz+9NYc6+7SIYP6G0uH3Q88wd3cwDHS0qy/XPoSU+LAOvFoqVn6akbWRL0tGjpWXrqRpYEPS1aepaeupElQU+Llp6lp25kSfj2tJxbkI0nN6lU86nzBF0zasGCBXGNyuJ434VbjOO9daRVGp5oFveonXtNHF4t0644P6/1L8b55TWRbg7i/JLUZKMrWU160tMmwJ9nNi8tTU9NyPY+PW1eWpqerGNyMAAAIABJREFUmpDtfXravLQ0PTUh2/v0tHkVOl3ydzylgFpaWmTHjh3RnU5XXnml9O/fX2prawvtF8znl/uFefxEmyx6eq/s+NvRaE0HVp0u82+olZ6VFXmtcbl75oWW4yB6JitKT3paBFgvFi09S0/dyJKgp0VLz9JTN7Ik6GnR0rP01I0sCXpatPRs6J66QO5EyTee3D5O3/nOd6SmpqbLTJubm6NH8FatWhXXKfjjQ79QtPk99ccWWfn8G9E6V/aokB98ZYhcVNMr73XXxsv7g7s5kOMlK0pPeloEWC8WLT1LT93IkqCnRUvP0lM3siToadHSs/TUjSwJelq09Cw9dSNLwren5dyyZUu+8VRdXR3Na/ny5XL99den55h6/K6qqkoOHjwY1yn4430XbjGNt6flA/neL3eJu+vJvaZefp5MurRrI9NSBMU0P8t5o1nOD5XCcvTEnNAUPVEpLEdPzAlN0ROVwnL0xJzQFD1RKSxHT8wJTdETlcJy9MSc0FTonqhDd7mSbzy5R+xuu+226NvrJkyYILfffnv0fzt37pTJkyfLwoUL+cgdUCWhXyjdza/1eJvc82Sz7Dt0LFIadkFvmXvdoOiupzivcvWMY5brWHomK0tPeloEWC8WLT1LT93IkqCnRUvP0lM3siToadHSs/TUjSwJelq09GzonrpA7kTJN55S09uyZYt8+ctflkOHDsnQoUPl0UcfldGjR8f1KZvjQ79Qupvf8t+/Lmu3t98Rd+ZplbLgq7VyTp+esde9XD1jw3XzAfRMVpae9LQIsF4sWnqWnrqRJUFPi5aepaduZEnQ06KlZ+mpG1kS9LRo6dnQPXWBMmg8ubue7rnnHmlsbIxm6x6vW7p0qUyZMiWuT9kcH/qFkm1+2/cflUVP70mv8awvDJCr6vomsubl6JkIHBtPhWRMfzbrM1lmetLTIsB6sWjpWXrqRpYEPS1aepaeupElQU+Llp6lp25kSYTuabHIli35O54eeughueuuu6I7nRYvXiw333yz3HfffdEjdu7Ru3nz5vHOJ6BKQr9QOs/vvQ+Py9xfNMvBo62RzqghZ8nt1wwEpLBIuXliKvmn6Jm/XbYj6UlPiwDrxaKlZ+mpG1kS9LRo6Vl66kaWBD0tWnqWnrqRJUFPi5aeDd1TF8idKPnGU0VFRdRgcnc41dbWpmfrHr2bPn16tNdTW1v7ptF8dS8Q+oXSeX4P/nafvLDrnQikundPWfS12uhRu6Re5eaZlFt3n0PPZIXpSU+LAOvFoqVn6akbWRL0tGjpWXrqRpYEPS1aepaeupElQU+Llp4N3VMXyJ0o+cbTqlWrcj5S5+6ImjlzZlyn4I8P/ULJnN9zTYel8dn96TWde91FMnxA70TXuJw8E4Xr5sPomawyPelpEWC9WLT0LD11I0uCnhYtPUtP3ciSoKdFS8/SUzeyJOhp0dKzoXvqAgE2nl5++WUZMWKEOne399OOHTv4qJ0qJRL6hZKa31tHWqXhiWZxj9q518Th1TLtivMBIVukXDxtKvmn6Zm/XbYj6UlPiwDrxaKlZ+mpG1kS9LRo6Vl66kaWBD0tWnqWnrqRJUFPi5aeDd1TFwiw8eQer9u8eXO6odTc3CyPP/641NfXd5ite9xuzJgxfNQOqJLQLxQ3v58t/7ksenqv7Pjb0UhkYNXpMv+GWulZWQEI2SLl4LlixQobSow0PWPgZTmUnvS0CLBeLFp6lp66kSVBT4uWnqWnbmRJ0NOipWfpqRtZEvS0aOnZ0D11gTJoPHXXYGLjCS+P0C8UN7+b7vofsvL5NyKUyh4V8oOvDJGLanrhSIZkOXiy8WQoCCXKeknO0n0SPelpEWC9WLT0LD11I0uCnhYtPUtP3ciSoKdFS8/SUzeyJOhp0Sp8tiT3eOp8xxMbT/ELJfgLc8a/SM8rZsjxE+0bzU+9/DyZdGlNfLhuPiF4z298Q9h4Sq58WC/JWbLxlKwlPelpFeDPM6tY7jw96WkRYL1YtPQsPXUjS4KeFi0969tTP6PcCTae4goGcrzvwvU5XuvxNpn+P/6nVHz83Gi1hl3QW+ZeNyi666lQL5/z418Mk19Frl+ypvSkp0WA9WLR0rP01I0sCXpatPQsPXUjS4KeFi09S0/dyJKgp0VLz/r21M8o0MbTT3/6U/nUpz4Vze5Pf/qT3HrrrdG+T5mv1J+3tbXf5cJX9wK+C9fneMt//7qs3X4wmvyZp1XKgq/Wyjl9eha0HHzOz02E4yW7nPSkp0WA9WLR0rP01I0sCXpatPQsPXUjS4KeFi09S0/dyJKgp0VLz9JTN7IkfHtazi1btmTveLJMnI0nXct34foab/v+o7Lo6T1pgFlfGCBX1fXVQWImfM0vdZocL+aCdTqcnvS0CLBeLFp6lp66kSVBT4uWnqWnbmRJ0NOipWfpqRtZEvS0aOlZeupGloRvT8u5BdN4WrVqlezduxea+6BBg2TKlClQ1ndo9uzZ0tjYGA07dOhQaWpqSp+Cm+PUqVPT/7xz506pra0V9w1+Luteixcv7vBNfnV1dfLoo4+mv+3PMh/fhetjvPc+PC5zf9EsB4+2RhSjhpwlt18z0MKSdxaZ38Hvfcb0+dU/+F/d5pHxTIMpYY6XpCbvWEtWk570tAnw55nNS0vTUxOyvU9Pm5eWpqcmZHufnjYvLU1PTcj2Pj1tXoVOl+QdT4VG8fH5bkN0tznz0qVLo+EmTpwYNZbcP6c2S081m5YsWSLLli2LGlOuWTV27NiomeY2WU/dzeX+fPDgwR0aUZZ5hHhhPvjbffLCrnfaGY4dkWX/18joUTsfL8STjSd8JRBP/NP0JMfTjSwJelq09Cw9dSNLgp4WLT1LT93IkqCnRUvP0lM3siToadHSs/TUjSwJelq0Cp9l46nwxtAIrrm0YcMGWbt2rbj/vXv37nRTyn1A6pv87r33Xpk3b150V5O7w8k1o9zdUe5OJ3dsvq/QLsznmg5L47P70xwn/vBzWfGTBfnymI9DPNl4wlkRT/zT9CTH040sCXpatPQsPXUjS4KeFi09S0/dyJKgp0VLz9JTN7Ik6GnR0rP01I0sCXpatAqfZeOp8MbQCO6OJfdydzy5u5/GjRvX5TE613TatGlTlzueMu98ggbLEgrpwnzrSKs0PNEs7lE795o4vFrWPPid6A4zXy/Ek40nfDUQT/zT9CTH040sCXpatPQsPXUjS4KeFi09S0/dyJKgp0VLz9JTN7Ik6GnR0rP01I0sCXpatAqfZeOp8MbqCKl9m1KP1uVqPI0aNSq9x9PKlSujO53cHVDTp08Xd/ysWbM63CmlDv7fgVAuzOMn2mTR03tlx9+ORjMbWHW6zL+hVr71zZvYeEKLAciFUi/dTZXzA4rAEKGnAQuI0hNAMkToacACovQEkAwRehqwgCg9ASRDhJ4GLCBKTwDJEKGnActDlI0nD8jaEO6ROXc3U2oT9FyNp8yN0t0jeZmv+vr66PG79evXR/tFWV7uwgzhVXHR56Vi6DXtU2k7ISe2PiLy7htFObV/rfuz6bz+uenvTHmGKUABClCAAhSgAAUoQAEKUCBMAZ9P9MQVZOMprmDM412jaMaMGR0eq8t87C718e5xutQdUe7P3Abkrlnl9nXK3HDcNa1Se0BZTi2EjvCelg/ke7/cJe6uJ/eaevl5MunSmuh/F+P8+KgdXqHFuH742etJzk83siToadHSs/TUjSwJelq09Cw9dSNLgp4WLT1LT93IkqCnRUvP0lM3siRC97RYZMuy8RRXMMbx2ZpOqabSmDFj0o2mzG+1Sw2X2YhK3fkU944nnx3TpC/M1uNtcs+TzbLv0LGIaNgFvWXudYOkskcFG08xarS7Q5NeP+0UOZ4mZHufnjYvLU1PTcj2Pj1tXlqanpqQ7X162ry0ND01Idv79LR5aWl6akK29+lp89LSvj2189HeZ+NJEyrQ++6b6KZOndrl01N3Nblm0pw5c9Lvt7W138XjXu6uJrenU+Zjd64R5V7lusfT8t+/Lmu3H4wMzjytUhZ8tVbO6dMzbeb7wkTG4x1P+MWFeOKfpic5nm5kSdDToqVn6akbWRL0tGjpWXrqRpYEPS1aepaeupElQU+Llp6lp25kSdDTolX4LBtPhTcuiRFK+cLcvv+oLHp6T9p51hcGyFV1fTu4F+P82HjCL41iXD/87PUk56cbWRL0tGjpWXrqRpYEPS1aepaeupElQU+Llp6lp25kSdDToqVn6akbWRKhe1ossmXZeIorGMjxpXqhvPfhcZn7i2Y5eLQ1WolRQ86S268Z2GVVinF+bDzhF08xrh9+9nqS89ONLAl6WrT0LD11I0uCnhYtPUtP3ciSoKdFS8/SUzeyJOhp0dKz9NSNLInQPS0WbDzF1Qr4+FK9UB787T55Ydc70cpU9+4pi75WGz1q1/lVjPNj4wm/oIpx/fCz15Ocn25kSdDToqVn6akbWRL0tGjpWXrqRpYEPS1aepaeupElQU+Llp6lp25kSYTuabFg4ymuVsDHl+KF8lzTYWl8dn96VeZed5EMH9A76yoh8/PdCPI9XpLli3hyPFyAnrgVkqQnooRn6IlbIUl6Ikp4hp64FZKkJ6KEZ+iJWyFJeiJKeIaeuBWSDN0TMciV4aN2cQUDOb7ULpS3jrRKwxPN4h61c6+Jw6tl2hXnd7sayPx8N4J8j5dkqSKeHA8XoCduhSTpiSjhGXriVkiSnogSnqEnboUk6Yko4Rl64lZIkp6IEp6hJ26FJEP3RAzYeIqrVAbHl9KFcvxEmyx6eq/s+NvRaGUGVp0u82+olZ6V7d/sl+2FzM93I8j3eEmWMeLJ8XABeuJWSJKeiBKeoSduhSTpiSjhGXriVkiSnogSnqEnboUk6Yko4Rl64lZIMnRPxCBXhnc8xRUM5PhSulCe+mOLrHz+jUi+skeF/OArQ+Siml45VwKZn+9GkO/xkixVxJPj4QL0xK2QJD0RJTxDT9wKSdITUcIz9MStkCQ9ESU8Q0/cCknSE1HCM/TErZBk6J6IARtPcZXK4PhSuVD2tHwg3/vlLnF3PbnX1MvPk0mX1qgrhMzPdyPI93gqkiGAeBo+To1yPJXIFKCniUsN01MlMgXoaeJSw/RUiUwBepq41DA9VSJTgJ4mLjVMT5XIFKCniUsN+/ZUT0gJ8I6nuIKBHO+7cLONd8eqv8iBd1vzFu338Z7ywJRPZD0emZ/vRpDv8fKGzXIg4snxcAF64lZIkp6IEp6hJ26FJOmJKOEZeuJWSJKeiBKeoSduhSTpiSjhGXriVkgydE/EIFeGjae4goEcXwwXyrSHX4mtufyWS9h4iq2of0Ax1It+lvknOL/87bIdSU96WgRYLxYtPUtP3ciSoKdFS8/SUzeyJOhp0dKz9NSNLAl6WrT0rG9P/YxyJ9h4iisYyPG+CzfbeDN/9qocPdb+LXX5vHqfXikPffPirIci8/N9B5Lv8fIx7e4YxJPj4QL0xK2QJD0RJTxDT9wKSdITUcIz9MStkCQ9ESU8Q0/cCknSE1HCM/TErZBk6J6IQa4MG09xBQM5vpgvlDfe+VAanmiWD1pPRNpjP3m2zBjb3ySPzM93I8j3eCYwJYx4cjxcgJ64FZKkJ6KEZ+iJWyFJeiJKeIaeuBWSpCeihGfoiVshSXoiSniGnrgVkgzdEzFg4ymuUhkcX6wXims2ff9Xu2TfoWPRKrhvr7vnS4OlV88eplVB5ue7EeR7PBMYG0+yYsWKJMlyfhZSn0meDMdLUlOEnvS0CLBeLFp6lp66kSVBT4uWnqWnbmRJ0NOipWfpqRtZEqF7WiyyZXnHU1zBQI4v1gul8dn98lzT4Uj5zNMqZf4NQ+S8s04zqyPz890I8j2eGS3HAYgnx8MF6IlbIUl6Ikp4hp64FZKkJ6KEZ+iJWyFJeiJKeIaeuBWSpCeihGfoiVshydA9EYNcGTae4goGcnwxXijPvHJQ/v13r6eF7xx/oVw2qE9e4sj8fDeCfI+XF1w3ByGeHA8XoCduhSTpiSjhGXriVkiSnogSnqEnboUk6Yko4Rl64lZIkp6IEp6hJ26FJEP3RAzYeIqrVAbHF9uF0vTm+zL/N7vl+Im2SP+Gy/rJjZ89N++VQObnuxHke7y88bIciHhyPFyAnrgVkqQnooRn6IlbIUl6Ikp4hp64FZKkJ6KEZ+iJWyFJeiJKeIaeuBWSDN0TMWDjKa5SGRxfTBfK4fc/knue3CUHj7ZG8sMH9JbvThgklT0q8l4JZH6+G0G+x8sbj42nJOmyfhZSn0meBMdLUpN7PCWrSU962gT488zmpaXpqQnZ3qenzUtL01MTsr1PT5uXlg7dU5u/9j4ftdOEyuT9YrlQ3B1OP1q3V7bvPxrJV/fuKQu+Wit9elXGWglkfr4bQb7HiwXY6WDEk+PhAvTErZAkPRElPENP3ApJ0hNRwjP0xK2QJD0RJTxDT9wKSdITUcIz9MStkGTonohBrgwbT3EFAzm+WC6U1VvflF+/fCBSdXc4ff/Lg2VIvzNiKyPz890I8j1ebMSMD0A8OR4uQE/cCknSE1HCM/TErZAkPRElPENP3ApJ0hNRwjP0xK2QJD0RJTxDT9wKSYbuiRiw8RRXqQyOL4YL5cU9R+T+Z/6a1v72VRfINcOqEtFH5ue7EeR7vEQg//tDEE+OhwvQE7dCkvRElPAMPXErJElPRAnP0BO3QpL0RJTwDD1xKyRJT0QJz9ATt0KSoXsiBmw8xVUqg+NP9YXyxjsfSsMTzfJB64lIe+wnz5YZY/snJo/Mz3cjyPd4iWEK92BJ0tJ9FlKfSY7J8ZLU5Polq0lPetoE+PPM5qWl6akJ2d6np81LS9NTE7K9T0+bl5YO3VObv/Y+H7XThMrk/VN5obhm0/d/tUv2HToWaV9U00vu+dJg6dWzR2L6yPx8N4J8j5cYJhslSVJGn4XUZ5KDcrwkNbl+yWrSk542Af48s3lpaXpqQrb36Wnz0tL01IRs79PT5qWlQ/fU5q+9z8aTJlQm75/KC6Xx2f3yXNPhSPrM0ypl/g1D5LyzTktUHpmf70aQ7/GSBEU8OR4uQE/cCknSE1HCM/TErZAkPRElPENP3ApJ0hNRwjP0xK2QJD0RJTxDT9wKSYbuiRjkyrDxFFcwkONP1YXyzCsH5d9/93pa8c7xF8plg/okrorMz3cjyPd4SaIinhwPF6AnboUk6Yko4Rl64lZIkp6IEp6hJ26FJOmJKOEZeuJWSJKeiBKeoSduhSRD90QM2HiKq1QGx5+KC+UHDzwi83+zW46faIuEb7isn9z42XMLoo3Mz3cjyPd4ScIinhwPF6AnboUk6Yko4Rl64lZIkp6IEp6hJ26FJOmJKOEZeuJWSJKeiBKeoSduhSRD90QM2HiKq1QGx/u+UG769gypGf9dOXi0NdIdPqC3fHfCIKnsUVEQbWR+vhtBvsdLEhbx5Hi4AD1xKyRJT0QJz9ATt0KS9ESU8Aw9cSskSU9ECc/QE7dCkvRElPAMPXErJBm6J2LAxlNcpTI43ueF4u5w+taP14hUDYlkq3v3lAVfrZU+vSoLJo3Mz3cjyPd4SeIinhwPF6AnboUk6Yko4Rl64lZIkp6IEp6hJ26FJOmJKOEZeuJWSJKeiBKeoSduhSRD90QM2HiKq1QGx/u8UFZvfVN+/fKBSNXd4fT9Lw+WIf3OKKgyMj/fjSDf4yUJjHhyPFyAnrgVkqQnooRn6IlbIUl6Ikp4hp64FZKkJ6KEZ+iJWyFJeiJKeIaeuBWSDN0TMWDjKa5SGRzv60J5cc8Ruf+Zv6ZFv33VBXLNsKqCCyPz890I8j1eksiIJ8fDBeiJWyFJeiJKeIaeuBWSpCeihGfoiVshSXoiSniGnrgVkqQnooRn6IlbIcnQPREDNp7iKpXB8T4ulDfe+VAanmiWD1pPRKJjP3m2zBjbv1td342Z0MdLsox91Evm+XK8JFdPhJ70tAiwXixaepaeupElQU+Llp6lp25kSdDToqVn6akbWRL0tGjp2dA9dYHciQr3amtra/9aMb7KVqDQF4prNn3/V7tk36Fj7cbvviEP3/b30qtnDzaewKqr/sH/6jZZ6PXrPDDHAxcNjNEThAJj9AShwBg9QSgwRk8QCozRE4QCY/QEocAYPUEoMEZPEAqM0ROEAmOhe4IM3cbYeIorGMjxhb5QGp/dL881HY60zjytUt79nw/Kikd+klMv9DuQfM8vyVItdL2w0ZXkanX9LK5fsr70pKdFgPVi0dKz9NSNLAl6WrT0LD11I0uCnhYtPUtP3ciSCN3TYpEty8ZTXMFAji/khfLMKwfl33/3elrqzvEXyo/mzpQVK1aw8WSoH97xlLteDJRqtJDXQ7bBOZ66JKYAPU1capieKpEpQE8Tlxqmp0pkCtDTxKWG6akSmQL0NHGpYXqqRKZA6J4mjCxhNp7iCgZyfKEulKY335f5v9ktx0+0P815w2X95MbPngvtMeP7jqDQx0uyVAtVL92dI8dLcvW4x1OymvSkp02AP89sXlqanpqQ7X162ry0ND01Idv79LR5aWl6akK290P3tGl0TbPxFFcwkOMLcaEcfv8juefJXXLwaGukNHxAb/nuhEFS2aOCjScR8d3oSrJUC1Evuc6P4yW5emyUJKtJT3raBPjzzOalpempCdnep6fNS0vTUxOyvU9Pm5eWpqcmZHs/dE+bBhtPcb0SP3727NnS2NgomzdvltGjR6c/f9WqVTJ16tT0P+/cuVNqa2ulublZhg4dGv354sWLpb6+Pp2pq6uTRx99tMPnoCec9IXi7nD60bq9sn3/0egUqnv3lAVfrZU+vSqjf0bG892YCX08tBaQHLJ+yOegGY6HSmE5emJOaIqeqBSWoyfmhKboiUphOXpiTmiKnqgUlqMn5oSm6IlKYTl6Yk5oyrcnel7d5XjHU1zBGMdXVFTIypUrowZTZuNpy5YtMmbMGEk1m5YsWSLLli2TpqYmcY2qsWPHypQpU8Qdn/pCQvfngwcP7tCIspxa0oW7euub8uuXD0Sn4O5w+v6XB8uQfmekTwkZL/RGkO/5WepByyLrp32G5X2OZ9HSs/TUjSwJelq09Cw9dSNLgp4WLT1LT93IkqCnRUvP0lM3siToadHSs/TUjSwJ356Wc8uWZeMprmACx7sGUmbjyTWadu/eLUuXLk1/eipz7733yrx586K7mtwdTq4Z5e6Ocnc6rV27Nu+zSbJwX9xzRO5/5q/pc/n2VRfINcOqOpwbMp7vxkzo4+VdHFkORNaP4+EC9MStkCQ9ESU8Q0/cCknSE1HCM/TErZAkPRElPENP3ApJ0hNRwjP0xK2QZOieiEGuDBtPcQUTOL5z42nixIkybty4Lo/RuabTpk2butzxlHnnU76nk9SF8sY7H0rDE83yQeuJ6FTGfvJsmTG2f5fTQsYLvRHke3751ka245D143i4AD1xKyRJT0QJz9ATt0KS9ESU8Aw9cSskSU9ECc/QE7dCkvRElPAMPXErJBm6J2LAxlNcpQIfb2k8jRo1Kr3Hk3tMz93p5O6Amj59evRo3qxZszrcKYWeehIXims2ff9Xu2TfoWPRsBfV9JJ7vjRYevXswcZTloVg4wmtTmxPMPzT9GQS14M+yskEx7No6Vl66kaWBD0tWnqWnrqRJUFPi5aepaduZEnQ06KlZ+mpG1kS9LRo6dnQPXWB3Ane8RRXMIHjLY0nt7dT6uUeyct8uY3G3eN369evjzYit7zchRL3VXHJV6Ti/EvbP+ajY3Ji68Mi7x/K+2P/te7PpmP/uenvTPnO4dDHi4XDgylAAQpQgAIUoAAFKEABClCgaARWrFhRNOeinQgbT5qQh/c7N57cRuHu1XmPp9Rm4+49twG5e/TO7euUueG4e0wvtQeU5dTjdmifeeWg/PvvXk8Peef4C+WyQX26PQVkPN93BIU+nqUetCyyftpnWN7neBYtPUtP3ciSoKdFS8/SUzeyJOhp0dKz9NSNLAl6WrT0LD11I0uCnhYtPUtP3ciS8O1pObdsWTae4gomcHznxlOub7VLDeeOyfzWO/fnce94yrdj2vTm+zL/N7vl+Im26PRuuKyf3PjZc3PKIBdK6I0g3/NLoFTTH4GsH8fDBeiJWyFJeiJKeIaeuBWSpCeihGfoiVshSXoiSniGnrgVkqQnooRn6IlbIcnQPRGDXBk2nuIK5nl8c3Nzeq+mzI/IbCbNmTMn/VZbW3tTx73cXU1uT6fMx+5cI8q9fO/xdPj9j+SeJ3fJwaOt0fjDB/SW704YJJU92s+nuxdyYfpuzIQ+Xp6lmvUwZP04Hi5AT9wKSdITUcIz9MStkCQ9ESU8Q0/cCknSE1HCM/TErZAkPRElPENP3ApJhu6JGOTKsPEUVzCQ47NdKHes+osceLe9oZTPq9/He8oDUz6Rd+Mi9EaQ7/nls4bdHRP6D1bOL8lq4ebwyWrSk542Af48s3lpaXpqQrb36Wnz0tL01IRs79PT5qWl6akJ2d737Wk7u65pNp7iCgZyfLbCnfbwK7Fnt/yWS9h46kaRjSe8vHz/YOV4+NogSXoiSniGnrgVkqQnooRn6IlbIUl6Ikp4hp64FZKkJ6KEZ+iJWyFJeiJK/jJsPPmzLuqRsl2YM3/2qhw9djzv8+59eqU89M2L2Xhi4ynvGkodyH9xxCbs8AH0pKdFgPVi0dKz9NSNLAl6WrT0LD11I0uCnhYtPUtP3ciSoKdFS8+G7qkL5E6w8RRXMJDj87lQ3DfZPbbtLRn/qSp1M/HOTMh4vu8ICn28JEsVWT+OhwvQE7dCkvRElPAMPXErJElPRAnP0BO3QpL0RJTwDD1xKyRJT0QJz9ATt0KSoXsiBrkybDzFFQzk+GK8UEJvBPmeX5KlWoz1wvnhAlw/3ApJ0hNRwjP0xK2QJD0RJTyhrr9XAAAgAElEQVRDT9wKSdITUcIz9MStkCQ9ESU8Q0/cCkn69kTOiY2nuEplcLzvwkXG892YCX28JMsYWT+OhwvQE7dCkvRElPAMPXErJElPRAnP0BO3QpL0RJTwDD1xKyRJT0QJz9ATt0KSoXsiBmw8xVUqg+OL8UIJvRHke35JlnEx1gvnhwtw/XArJElPRAnP0BO3QpL0RJTwDD1xKyRJT0QJz9ATt0KS9ESU8Aw9cSsk6dsTOSc2nuIqlcHxvgsXGc93Yyb08ZIsY2T9OB4uQE/cCknSE1HCM/TErZAkPRElPENP3ApJ0hNRwjP0xK2QJD0RJTxDT9wKSYbuiRiw8RRXqQyOL8YLJfRGkO/5JVnGxVgvnB8uwPXDrZAkPRElPENP3ApJ0hNRwjP0xK2QJD0RJTxDT9wKSdITUcIz9MStkKRvT+Sc2HiKq1QGx/suXGQ8342Z0MdLsoyR9eN4uAA9cSskSU9ECc/QE7dCkvRElPAMPXErJElPRAnP0BO3QpL0RJTwDD1xKyQZuidiwMZTXKUyOL4YL5TQG0G+55dkGRdjvXB+uADXD7dCkvRElPAMPXErJElPRAnP0BO3QpL0RJTwDD1xKyRJT0QJz9ATt0KSvj2Rc2LjKa5SGRzvu3CR8Xw3ZkIfL8kyRtaP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6kMjkculNAbM6HPL8kyRuqF4+EC9MStkCQ9ESU8Q0/cCknSE1HCM/TErZAkPRElPENP3ApJ0hNRwjP0xK2QZOieiAEbT3GVyuB45EIJvTET+vySLGOkXjgeLkBP3ApJ0hNRwjP0xK2QJD0RJTxDT9wKSdITUcIz9MStkCQ9ESU8Q0/cCkmG7okYsPEUV+kUHL9lyxYZM2ZMeuTNmzfL6NGjo3+uqKiI/v+sWbNk6dKl6czEiRNl+vTpMmXKFPMZIxdK6I2Z0OdnLoocByD1wvFwAXriVkiSnogSnqEnboUk6Yko4Rl64lZIkp6IEp6hJ26FJOmJKOEZeuJWSDJ0T8QgV6bCvdra2trifhCPT06gublZhg4dKqlm06pVq2Tq1KnilmnJkiXRQPX19VJXVyfr16+X2tra6M93797doRFlOSPkQgm9MRP6/Cz1oGWRetE+w/I+x7No6Vl66kaWBD0tWnqWnrqRJUFPi5aepaduZEnQ06KlZ+mpG1kS9LRo6Vl66kaWhG9Py7lly7LxFFewAMe7RtOjjz4qa9euTX+6azLde++9smnTJhk7dmx0V5O7w8nd8fTaa69Fdzo1NTXlfTZI4YbemAl9fnkXR5YDkXrheLgAPXErJElPRAnP0BO3QpL0RJTwDD1xKyRJT0QJz9ATt0KS9ESU8Aw9cSskGbonYpArw8ZTXMECHD979uzoUzs/Rjdu3Lj0aJl3PI0fPz5951O+p4NcKKE3ZkKfX761ke04pF44Hi5AT9wKSdITUcIz9MStkCQ9ESU8Q0/cCknSE1HCM/TErZAkPRElPENP3ApJhu6JGLDxFFfJ8/G5Gk+u4ZTa42nx4sXR43XuDih3h9S6detkwoQJHe6UQk8duVBCb8yEPj+0FpAcUi/I56AZjodKYTl6Yk5oip6oFJajJ+aEpuiJSmE5emJOaIqeqBSWoyfmhKboiUphOXpiTmjKtyd6Xt3leMdTXMECHK81nlJDukfyUo/euf/v7pByj9/NmzcvvRE5enpuM/Nzzz0XjTNHAQpQgAIUoAAFKEABClCAAhSgwCkQePPNN81/5z8Fp5keko2nU6nfzdhuo/ANGzZ02ePJ3dWU+mY7twG5e8TO7euUueG4a1ql9oAqwqnxlChAAQpQgAIUoAAFKEABClCAAhQoIwE2nopwsXN9q13qdN1m46lGVOrOpzh3PBUhA0+JAhSgAAUoQAEKUIACFKAABShAgRIXYOOpSBfQNZOmTp2aPrudO3dKbW1t9M/urqbBgweL2+8psxHlMvnu8VSkDDwtClCAAhSgAAUoQAEKUIACFKAABUpYgI2nEl48njoFKEABClCAAhSgAAUoQAEKUIACFChmATaeinl1eG4UoAAFKEABClCAAhSgAAUoQAEKUKCEBdh4KuHF46lTgAIUoAAFKEABClCAAhSgAAUoQIFiFmDjqZhXh+dGAQpQgAIUoAAFKEABClCAAhSgAAVKWICNpxJePJ46BShAAQpQgAIUoAAFKEABClCAAhQoZgE2nop5dXhuFKAABShAAQpQgAIUoAAFKEABClCghAXYeCrhxeOpU4ACFKAABShAAQpQgAIUoAAFKECBYhZg46mYV4fnRgEKUIACFKAABShAAQpQgAIUoAAFSliAjacSXjyeOgUoQAEKUIACFKAABShAAQpQgAIUKGYBNp6KeXWK9NxWrVolTz75pOzcuVO2bduWPsuRI0fK5z73OfnGN74ho0ePTuzsOR49LcXEemG9FHO9IOfmanjgwIGJ/hzNNS7HQ1YFz9ATt0KS9ESU8Aw9cSskuWTJErnxxhultrYWicfOcLzYhB0+gJ70tAiEXi8Wi3yybDzlo1bGx8yePVsaGxsjgQkTJnSRWLduXfRnK1eulClTpsSW4nj0tBQR64X1Usz1gp7bxIkTZdy4cVJfX48eEivH8WLxdTmYnvS0CLBeMK0tW7bI9OnTo//o6V6TJ0+Wu+66S0aMGNHhA5LyfOihh6LPP3TokFRVVUW/086fP19qamo6jFdRUSGbN2+O/R8KOF47Kz2x64H1wnrBKqW4Umw8Fdd6FPXZvPzyy/LpT39aFi9e3O1fiFpaWuSee+6JmlPul4M4/wWI44nQE78kWC+sF7xaRHzXi+XckvqLEzomx0OlsBw9MSc0RU9UCsuVomdzc7O4u+pdE8j9R0/3u1HqjvvO/6EzifmtWbNGJk2aFDWcRo0aJU1NTdHvtO6fN27c2KHZlUSjhOOdbB7SU7+OWS+sF71KijPBxlNxrktRnpW7vfCxxx6TrVu3qudXV1cn3/3ud2XmzJlqtrsAxzspQ0+9jFgvrBe9Sk4mTkW9zJkzBz7FXA1+5EPc/DjeSSl65q4a1ktHH9ZLcdWLu7vj1ltvlZdeeind9HHNKHeXs7vTftasWbJ06dLopJNoPLm7m1xj6/nnn0/f4ZR5x1VmsyuJRgnHO/mUBD31f8OzXlgvepUUZ4KNp+Jcl6I8K/eL6YYNG2Tt2rXq+SXxL36Od5KZnmrJCeuF9aJXScfGk8+fZ6n/QukeD/nMZz6T81SXLVsmM2bMiPWoHcc7SUxP/cpgvbBe9Co5mfBdL7n+/Z5qmqaaT0n8vtTdZ7g7rW677TZZvXp1ekuJJBolHI+eluuP9cJ6sdRLMWXZeCqm1Sjyc0n9opH5X5yynXLqEZa4+zxxvHZdemIXBuuF9YJVSnvKd724Md0vi2effba4zX1zvZL4ixPHS7YRS096Wn6+sF6SrRd3x9PDDz/c7R337mfq1KlTozuf3J1QcffIc3eUDB06VBYsWJB12VP7Sbrfc924cfd44njt+8fSE/spw3phvWCVUnwpNp6Kb02K+ozct9a524/dv9zdho6f+tSn0uf7pz/9KWqSuF8AqqurO9yinO+kOB49LbXDemG9FHO9pJrI2v53STWeOF57NdATuypYL6wXrFI6/kcOHz/PXDPJNYJyjZVqPrmzi/uopPusefPmRXs7dffK/DKTuI0njifRY5OpLy+iZ+4rkfXCerH8rC6mLBtPxbQaJXAu7jbj++67L/qXg9vkMdvLPUqycOHCWBuLpz6X47V/cws9sYuD9cJ6wSqlPeW7XtyY7k6ryy+/vMs3I2Wet2sA9OnTJ5GfoRyv/a5RemJXBuuF9YJVSnvKZ700NDTIpZdemvMbk921fvXVV8sPf/jDWHuMph6py/ateZk+qWaX9iSAZsrx2oXoqVXKyd9d3COfrM/2Ox15/WF1UwwpNp6KYRVK9Bzcv+CPHDnS4exHjx5dsNlwvGRp6UlPiwDrxaLFLAUoQAEKUIACFKAABSiQEmDjibUQhID7ryQDBw6UQja+Ov9XLp/jBbFIRTQJ1ksRLUYJnIrvevFN4nt+vsfz7Rn6eL7Xz/d4oa+f7/mFvn5uc/Mbb7wxkTtUkbXxPR5yTszgAr7Xz/d4uASTiEBo68fGE7LqzJgFkvpFI/Pra91JuMfOst1amtQeHr7HQ2GT8gx9PN/r53u80NfP9/xCXz/f8/M9nu96CX083+vne7zQ18/3/EJfP7ehuft9020rUVVVFT3iN3/+/C6PSSfxrXZu7XyPh9aL77/4lup4vtfP93isl3aBpOqzWNcPXed8c2w85StXpsf5/EXDbSY5cuTI6F/6EyZMiPZjcRubu1fnb8xLovHkezw3D5+eoY/ne/18jxf6+vmeX+jr53t+vsfzXS+hj+d7/XyPF/r6+Z5f6OuX+tZT13AaNWpUtMm429jc/fPGjRujL9dJvZJoPPke71Q0unz/RdvneL7Xz/d4rJeTf+kv1eu9WNoWbDwVy0qUwHn4/kXD/Uvj1ltv7bBpnDsH980X69ati75Zb+nSpZFcEo0n3+P59gx9PN/r53u80NfP9/xCXz/f8/M9nu96CX083+vne7zQ18/3/EJfP3d3k/sPnc8//3z6DqfM/1CY+R8/k/iLqO/xfDcuQh/P9/r5Hi/09fM9P9/rV0wtBjaeimk1ivxcfP+i4W5n3LBhg6xdu7aLjHtvzpw56eZTEo0n3+P59gx9PN/r53u80NfP9/xCXz/f8/M9nu96CX083+vne7zQ18/3/EJfv+5+p0x9+9zq1avTd94n0XjyPZ7vv/iGPp7v9fM9Xujr53t+vtevmNoLbDwV02oU+bmcil80Hn74Ydm6dWtWmdTXrro7n9x/7Rs3bpzU19fnreh+cfM5nm/P0MfzvX6+xwt9/XzPL/T18z0/3+P5rpfQx/O9fr7HC339fM8v9PVzfxEdOnSoLFiwIOvvlO7O+8bGxqj55L7OffPmzbG+3Mb3eL7/4hv6eL7Xz/d4oa+f7/n5Xr+8/2JcgAPZeCoAaqgf6fsXDddMcv/id8/V19bW5mw+uTcXL14cq/HkezzfnqGP53v9fI8X+vr5nl/o6+d7fr7H810voY/ne/18jxf6+vmeX+jr5/7D5rx586K9nbp7pZpP7v24jSff4/n+i2/o4/leP9/jhb5+vufne/2KqS/BxlMxrUaRn4vvXzQcR0NDg1x66aXRt4l093r55Zfl6quvlh/+8Icyc+bMWIo+x/PtGfp4rBeR1F2ApdiI9V2fvusl9PmF7ul7/XyP53v9fI/n2zP08UJfv9Qjddm+RTnzl8zUv3NfeumlDhuOW38R9T2e77/4hj6e7/XzPV7o6+d7fr7Xz/rzqJB5Np4KqRvgZ/tszATI12VKvj1DHM/9AHevmpoaLyXje7zMSYW4fqdyfl4KJmMQ3+vne36+x/PtGeJ4vn+e+R7vVP58CbFefF/jp3L9TuVcCz2277/4hjqeazB390RGIdbQ93ipOYS6fqdqfoWojVL5TDaeSmWlTuF5+v5FkeMlu9ihe7q9LRYtWhTdFfelL31Jrr/++mQBO32a7/FCXz/OL9lypSc9LQK+f575Ho/Xg6Ua9Gzonr7/Ys/x9JqzJHx7ur2B3OOYkydPln/8x3+MddcbMk/f4/n25HhIFZR2ho2n0l4/L2fv+xdFjpfssobu6f5F9cgjj4j7lhm3H1hVVVVBm1C+xwt9/Tg/Xu8WAdaLRUvP+v555ns81oteA5ZE6J6+/2LP8SzVp2d9e27ZskVWrFgRbXNw6NChaF/aQjahfI/n25Pj6TVe6gk2nkp9BT2cv+9fFDlesosaumemltvvy22y6uuXAB/jhb5+nB+vd4sA68WiZcv6+Hnm++c168VWA1o6dE/ff7HneFrF2d737Zl5dmvWrJH/+I//iP4jqHuNHDlSbrnlFrn22msL8jiej/F8e3I8W72XYpqNp1JctVN4ziH+Yur7F2GO5+eWZPcv5d/85jddmlA333xzwX4JKPR4vP6S/eFHT3paBEKvl85/iSr0zzPf44W+fpyf5WrWsz7+Yh9646Kc5peaq3sc9ZlnnpEnn3yySxPqxhtvTHw/Ul/j8XrQf2ZYEr49LedWyCwbT4XUDfyzQ/yLve9fhDneZClUIyj0X3h4/SX7A5ae9LQIhF4v/PlpqQY9G3q9hDw/X3+xD71xUS7zy/xpkKqdH//4x7Jt27boLfco3g033BDdCZX0l+L4GI/XQ7JfZOTbU/+3VWETbDwV1rdsPt1355bjJVtaoXtqv/Dcf//9Mnr06GRRRaS7f6EkPV7o68f5JVua9KRnPgK+fp75/nnN6yGfauj+mJA9ffzFPvTGRTnNL3Ou7jFVdyfUww8/3KEJtXDhwoLche9jPF4PhWlC+WpUJvuTH/s0Np4wJ6ZAgVB/MfX9izDHK0wjqLtfeNxz+DNnzgSrPL9Y5r+gCzUer7/81qa7o+hJT4tA6PXCn5+WatCzoddL6PPz8Rf70BsX5TS/znN9/PHHZdmyZfKLX/zi/2/vbF6uqr44fvoDJBNHJSG9DAIj0XJgNUiofmhIg4w0CaHozQg0tKwcWVmIBYFlUiCRBr1MRKkc6CAQKoqgwkEGotFIyugP6Mf3yHo6nufc83LP2uve+9zPmWTPPWevvT977XX2WXvttZOfhiddTS2P8dBs87vcEc2zS9363IvjqQ89nq0l4PmhrQF45ZVX1oalespTWadPn66NgplkeW1U17N94yivTZ2GvUcJEufNm5d8MlFXv0nuv+jx3qaf4dmG0qV7sJ//RTtq5TKVo3mUjqD22tD9Tuxnv4UQ7Kfv+FPurFtuuaVWkT0/7FXWP//8UytzkuW1sQie7RtHeW3qNMw99u69+uqrk0RRta3TJPdf9HhvwzSaZ5s6DXsPjqdhyfFcKAEd4fv8888n3RtdbJDkffrpp9l3330X0s5oeSGNmjIheuFv3rx5Jpmkmn/VVVdlTz31VLZ161bXvfw6te+nn37KXn311UrKDz30UPbMM8+4bR+Mlhc93jXR+Oqrr/J8Y1U5F1566aXs5ptvzsR1Eq9ontH2LFreJOrAuNcZ++lnr6PH+1y3nzri/dtvv83t/3333ZetXr066XCSvOXLlw98v3sLj5bnXX/KyzKNQS1wWB4pMbn++uuzbdu2uUfz182H5CB5+umns0OHDrnNeaPlRY93bU0+f/78wH5Sfd54441G5/ekjAMcT5PSU2NYT00UFbr5999/V9Zu5cqVbh++5u2VM0iGVR/0KScB7733XrZnz57szJkzIeRTy9NLaenSpdn+/ftz42YT07rGydBt377drf0p9aVNe8oN8W7fbbfdluumHE2LFy/OxZ09ezZ79913s3vvvTf78ssv3ViqvSdOnBhYpl5Uq1atcuu/aHnR4930R3Zl9+7dsyYA3jylCCnHQ1nRonmmtmfl9qWWh/2cbbqwn+3NOfbT930UbT8VgffFF1/ki0q//fZb/kGvBNEPPvhgko9BzW0XLFiQvfPOO+2VrMedqeXJPj/55JPZjz/+mPPS+1QLPXXX119/7fb9IDn2DhwkU6fNXXfddUNRbNOecsGe7VPbbr311lyE5p/aHaJLc0Rx9rbVTfOhK664IvNsX7S86PFu+iO7cvDgwVl6781zKCV3fAjHkyPMaSpKH00aLEXvern95uTw5mL7Xk+ePJlPBCyqxPt0NDkSFP2gl/+wL6QubU8pz1Yhnn322Xy1Tob11KlTtdXzdBym1pc27Sk31rN9WrFYs2bNzMSqKMs+Wm3S1UUnqhwIf/zxR3b48OE8Gk9JysvXL7/8kk/yPMaf9CZSXhWbiPFuETMag+YoLK4wNU18uvZp6vFQV58InpKf0p5VtS+lPOznbOLYz+ZRj/28tD1tLtlPi+6yRVCLKpHjwuuEMnMkpIiWHvSOleMilTzNj95+++2ZubQiqM+dO1c7gPo4gsoFq8/uuuuu7K+//hoos8/8rE17yoI926eIIH0LffPNN7N0UE6/HTt2ZH/++WezwWq4Qxy1BXTLli35+33Dhg2zntDcVHOoPjyt0Gh5Vc2PGO+yj/Pnz88uXryYOwo1Dnft2jXTlzieeqsuBcwFAjK069evz44dO5Y87LiOlz7gZGzlUHn88cfdIjzUPnme61ZlPFcRouVF6+C46EuqdjetaOslvW7dut762TayS5NIRVj1nQhHy2vqn1Tjvdh/cmJqYiWn+osvvphvk3z44YddI8jGZTyk4hltz6LlNemp9+/joi/e7bLysJ8+9rqpf1KN92m1n+bE14f9kSNH3CJ05Eg4fvx47cKuZ0RJtLwmPfX+XVu/xDMiibd33duUV+fY1ZhfuHChSwRS28guOU48ovWi5TWxTjXei/2nd730VZdF3+N4auoZfp8KAk0TxdQQyqelKOrpo48+cnOCtYmg8VzxjZaXun/K5Y9aX1K3tynHjNeKb5sVdM+k5tHyBvVT6vFepZ/62+uvv55XSdsePB3box4PqXlG27NoeantCfbzcgLYz34al3q8T5v9LJ82pagnOTa8IuPbRNB4RsxEy+unzd2f9rIf3SXHPNGUo8vLcdEmAskzqXm0vEG9lXq8l/VT9nrnzp155JgWkbUI6ulojtHKwVLYajfqHphQ+Qqd3bhxY/brr7/2jqpoi2DQ0ZL333//xCb9bdv2FPfJqH/yySfZ999/X1n8pk2b3LhG60v0h2jddjr7zTM6UDx//vnn3hFUbfUqWp7qFTneBzmCVAdFPSmM3TPCMXo8RPNsq1eTfB/20y+HI/bTfyRgP32Z2ni3PE+WZ1Tbje644w5fYVNQmt6BR48ezd/zVZdnMmVFdGme65lns66Loh15luNw0FY7pV64cOGC27ea5ktLlixxW+hvUvdoebnbwKcAABX8SURBVKpP5Hgf5BgtRt/jeGrSEn6fCgIaLFrhKe5FTdVwS06o8uUBfu6557K7777bzZCmqve4liuP+o033pjveVfia53YoqiOG264If+3VvCUP8hzQhWpL01bxEyHPE8ps7DgquTikhd1QuK46lyXeo3beNckZNGiRa72JnI8jBvPLrowjvdiPy+9g7Gf46idWTZu433S7af0XA4nXUoq/sgjj4R9dI+nhvWrlT6o77zzzjw/64oVK/KUFpojKTWA/i3Gr732mlsEmdnrqoND+rWk+ummLWKac3s61qx9qk1VcnEtng06ATlF+ye9zHEb7xovnt9io+4fIp5G3QMTKl8e/b1799buQfeMEJA8nZ4nZ5NXOHMT+sgVbdWlGF1hdbNVNW/nniUctIi1osfdojEU3unFOlpfBvWtHdmt31Unz0tlv/nmm3l4bDGJpSZR+/btc3VaWL2LJ7VoMqMTY1JM8qMjyEYx3m0M6qROXSl5Ro+HUfDEfmI/u9hX7KdfBNkoxvtctp9ayLr22mtDFzsjI4LUd8XoChu3WoD03GJu5erDXomULQKpuBXM8k15LtRZ8m2dSDjoiogo0XztnnvuybZt2zbr5NwutrLq3kHfD3JEpXI6FeeFOtxJjsMUTpLoCLJRjHcbg3boU0qefXWt7/M4nvoSnNLnoz9Eoz+0o1e0i/LkqFi2bFne5B9++CFfafNKFm0cy1uLyqGeSob92GOPub0cR6UvVcPTWHsmAy3Lsb3pKVcpylFd5uhtyjc1jMkaRQRZsZ7SH8/cVVUMInmOajxEOSqxn9jPYeyMPYP97ENv9rPYTx+eUR/a0RFBRXlyCi1evDgHZif3eSWLtl4ozzeLjidLhu1xKprJi3Zc1GmbWK9duzZpmpKI8V6O6jLHXVO+qWFGYnQEWbGO0sfTp09nnrmrqhhE8hymDzyfwfHkSZOykhKI/DCMjggyeSdPnsyjVoqX5b/4+OOP3bY2SN77778/s/1LpyjouFWLAvI6hS2pQvQo3DvZpCXhrnM0eU4GTCfkbNLKSPHUtQjHmqFPHUG2efPmmS0OkqkIwBRHPo8Lzx4q3fgo9hP72agkLW/AfrYE1XAb9tOHY0QpkR+G0RFBkqdooKqTcG3bpn73ioCXPEVTWSSOUjxYFJDnKWwRejGMDK9k3yZbc8s6x4i388S+V3Rynfqy2B5zYv7777/DoOn0TMoIMs0JtfiunR92SWdTRKuNC89O8HvcjOOpBzwejSMQ/WEYHRHUdMpViom+jKhNJuy4bu0F16X99Z7JsOM0pVmSvRj379/vFtFl/ffss8/mSb/LiRflyLMXmMd++3JUU1k/vPWljmoqR5cxq8qZpW1wnolCx4lnswZ3vwP7+b9s1apVbsn4NeHFfmI/u4/E2U9gPz0opi0j+sMwOiKoab7g7SjRfPPll1/Ozpw5k3ecFj71txdeeGEmyt8zGXZa7ehWui0AeUZ0WZTRzTffnJ07d24mTYBqpneVdkxY+gePeX05qqmsH976Ukc4RQSZMZPcqpxZnmlkJGOceHbT5uHuxvE0HDeeKmT9jzgVLfrDMDoiqM542sTUVhe8lE/73vWisgSxevkrP5EZW8nzuqK3FhWTq1a1IcXWxeeff/4yUeYcMUeXXvjnz5/PdMJI39XDNo7RdevWuX1oN+lB08S16fny78pvsWbNmqxqclZ3AlZXOXb/KHhG5kDCft6YYT/bjw7s520Z9rO9vsx1+xn9YRgdEVS38Gnzl75zlqI2WaTfjh078gh//b8Y2+KcZ3S/5EZvtSsmp64aRSm2Liope/Eqpl44cOBAdvDgwezw4cPZ8ePHZxx+7Uf45Xe2cYxG5MyyWnk7uiwn2KBTAqW32iHidY0bT692DSoHx1NqwnO0/OgcHtETm1GsaMvxI7mHDh2aSUQtzjt37sz/7hnhMUgtJU+XkgR6XtE5guS4ePvtty9rwvz58/PcWVdeeWX2wAMPuLbR2mcv26KzSRFQypVgyTKLYeXDMi47ZoovLnPMeKxstalfygiyQTrvvRU0mif20z+iEvvpd8oc9nNpWMQv9rPNW+bye6LtZ/SHYXREkDl+lPi6mIha807lHI1ywkqe13a+osZE5wiy75ViHdQu5c5SknrP00AlQ+1T9JicSpJj81FFjSkNw/Lly/N+te+avtFWZcdM0fFjixZREWupIsgGRUin2Ao6Tjy7W+PuT+B46s6MJ7JLx/XK6xt1Klr0h6E6OWVEUJMjpqxkitDxPr56HBQ5ZY6LyPZVrRjaZFX1OHHixIzj0Cs6SM4XrUJqEqMJhxxammAoak3bgDxPhRlFBETRWVfuSy+GxXKjeWI/h4+oxH5e0lzs5/BWPnq8K9J10JUiAhf76XeqZPSHYeqIoCZHTFlPFb2tCJpy/tHhR994PJkyR1BkC6vmQ+YMeuWVVy7bZu4RHWRb0RYsWJA7JpWaQ1FcujT/9EgnUeQ3iggyc9ZV9aMHw2K50TwjdXMAvyuu+DciC9ioW4p8VwJtIpA8T0VT5SMnioNgeUUEtdl6Vq7DypV+xy2rbEXGyKEgo1d1bdq0yX1lpkqOV44LMb3pppvySCZLplin9J6npInjnj17Lgthtsimv//+O4njadDx45oA7Nq1yzWiKzoCom47XaqIrkie2M9+EZXYz/8sG/ZzuKlN5HjHfvq+j6Lt57h8GHpFBLXZelYeVYoS94xG0pj48MMPs4sXL1YO4ChHl0eOIJtv2uEydthMnWXyPCVNjhk5gSw9RjGySSkgitE7Xk4TyZCDSadu26XDX5Sna/v27cMZ5QFPRUeQ2Xx+0FY7LSJ4R3RF8nTtnCEKI+JpCGg8ciniKfpUtMiJ4lzv42LCQa1mjdLxJNl9I1hsu0JxX3s559KgPlX7i9sbh+l747lixYr8Jf/DDz/kL2TlKtDe+m+//TbTiYW6li7138ZhzkPPieEwHDyfsVXZquTiihDwjOgq1zs1T+ynp6bEl4X9/I859jNe/9pIxH765jicpg/DNvrV5x7bwSBHheZMVVeU40my+zpjyqkWukSUeUQHGU+bKynaUdHwR44cydauXZtHwCttwWeffZbnGPV2mmgxcNGiRa6LnX30q++ztpijcqqSi3v0WV0d5xrPcltxPPXV0Cl9fhQ5kIqoU38YSta4RASlUDG9KF9//fU8meOonRUeOS70ovjggw9mTvNQ35WTLVZxVDSSwoQ9TrjTy1+n2umFrxe98iUo7FiTK/3bVob0/7ZFtU/fqo2K2rL+M31V+Y8++mjSflWfeUaMVXEY5GhWaPe+ffsmepKD/cyyqIjKPmNs0LPYz0tksJ/DaRf2czhu9tSo7WfEh+G4RAT166nqp+WY0dV3wc+jbh45gmy+qXmXIu7Vd8rt2XTZAmXfnEuSY+8knV5ni8maA2uRTpclbvc6Ebi4w0Dlm77edddd7jlUixwtuswzYqyqnwY5muWIKuZBa+pjfp9NAMcTWjE0gZQ5kBQKrGSxdnKAjNzvv/8esvVLQEaxoh19ylUx79DQStDywegcQS2rld/WN9qqTlbRQWrh7R4h6zbxtmTmxeNfrT4ezq3yC3/z5s2zQqv1It66dWtSR5DGxj///JNZKHuX/q26dxy2amE/fbfyYj+/TDoGB4057Gc7a2R5e8pbU7Cf7fiV70ppP23uqXe2Lv1XER1e75+mFo8iIkgyjx49OjD1gmcEUkqbUcU2OkdQU/8Wf+8bbVUnyxykukfRTro8Dtax7zObY5q+asFVC69ezq1i29QWpW8xB5p+k7xt27ZlTzzxRBfkne/1XigYh62unSE4PoDjyREmRV1Kdqqr76lo5T38dce9puAevaIdfUqLOSq0/SsiYWR0josuOqG6XXPNNSEcutSr7l7pZzF5rOmrJgK6brzR//h45VjTS79q61uKiYYXq6pyuianVvsiInSwn8P1OvbT95TOLr2A/WxHC/vp62iuou5lP8uOkWhHSXREkEWd29Y3i5TRPF7/tgTSXtHxFh1elUOn3Wjqdld0jqAutdOirIczqIvMvvdKP4vJt01ftZ3PdEkOKC99KS6sVm19sxQbfdsV9XyXrZg2Jj0dv1HtHCQHx9Ooe2CC5Ecmb5ZHeP369Xnyuttvvz1fiVFOl7feemsgMc/Qy2hHV/QpgYJoqxZKBlh16WM7wik1QUOgtqrRERdFx5MSmWtyaCHA3hPl8qmSRRB1icD79K0+IrRKp+08VZd3sn0xmz9//mXb+OyYaX00WuLOYduE/RyWXPNz2M9mRuN+B/bzR9f3LfZz3tA8FfGk+ZHmRnrPbNmyJT/cZsOGDQOHkR1s4jHOvN/fTXVSRJCSfMtxoKsYhaPIMp2a651TUYxV5rp16yqrZ9vWmurO75cIREesmePJou+PHTuWrV69epb+ePRP+VTJYpn27rfdMR7yVIbaZVFiVWV67Fywcm3hrJyYXe9EbV3U3FNjdK5cOJ7mSk8mbscokjd38Qqr+Z5e7+iIoOhTWsSriW9fnpEf2onVv7H46IgLc/bIMauVJW3fKK4w2Yl6XiHITY5YTco1gfQ6zcQcPsWw6nIneOTlsjI1adu4cWNl7i2PU8Own41DqNcN2M8sec61Xh3U8DD2E/tZpyLR9lPzP+Vl1Du17WXb3tveX3dfdERQ2dFVdDxpbC5cuDDzyENkbW7Dtw/PUZ8y56EDXcqIjlgzZ48cJVoAVV6pM2fO5FUunqjntXBd54g1/eyjL2XW5vBRuwZdnuNBjrXvv/9+xvFblOlx6mIXXYq4F8dTBOU5IGNUyZvtBXL48OHGiCfPFSd1WWREUPQpVxZRJueSVvSqrj48oyeKox5io4i40MtKidEViltcEUkR6lze2lfm7b1Ca/pZXEVL2cdNjrW+7cN+zu49z4hK7Od/fD1OmUs51qrKxn7+77Ijz/vyx35eItg3+b0+ov/4449WEU/e+Z8iI4IUTaF8ORYxXVy4SvFhbxFlmrcod1bV1YfnqE+Z6zt+uz4fHbEmnXj44YfzbZjSm88//3wmulDsDxw4MOOI6tqWqvvLW/vK93jnyZJ+Ksqv2C6Pdgwqo2l+6d2+lG1pUzaOpzaUuKcXgaZB1aZwOyXCK6KijczUEUHFOkSf0tLkSGjDp+6eUX1o9633sM+PIuJiUF2lS0rE7bXaJDl12+nsN08nUZMjaNh+GvScfahVrWLZ6tfu3buTJ7EcNOlatWpVr2gy7Odrmbd+Fre6eusj9vNyR4wiKpVY1iuCs66/sJ/dtXmu20+9j5YsWTKzlag7oW5PpI4IKtdG/ffyyy/POAuKWw3t5LULFy70zt1qcpscCd1ozb57HE6Z69uGLs9HR6zV1a182nKXdgy6VwsTe/bsyapygtnBRd762XfO1aXd5uiqal+dbe0iY5zuxfE0Tr0xR+syiclHU0cEVXV1ylNayvKiQ7m7qLaHo7KLPI97oyMuPOrctQxzxFYlF9eRvZ45IOq2vnWtd5v7i1v7lCtr2bJl+WNnz57NIx91eZ8S2KZeugf72Y4U9vMSJ+xnO32Jvgv7+aub46JL302i/UwdEVTmZycu7tixI1+wKm91//jjj11zzMhWaxujvVu79GfqeycxuiQ6Yi11H1Tppw7M0VWVXFwpJyxaz6NudVvfPMovl2GLm/q7+nLx4sX5Leb0nbTDe5oY4XhqIsTvU0kgdURQW6hep7RUydNEWKdO7Nq1ayQTwkEMJnGiGB2x1lZ/PO+TLr755pvZu+++m+/pt0uOmn379rnrULR+qn07d+7MJ8Pl9tmE3JPnXC4L+zm63sV+jo59nWTs5y3j2TFjWKvUEUFtm6x5jdfJZEWZltNtVFHEde2fxFPmoiPW2uqP533SRTmYlM/ULqWZkCPK0+mkskehn3I+aTyU2ydH1Lh9o/XtVxxPfQny/JwkMM4RQR7A9aLau3dvVpe8uW9ycY96TlIZkREXo+ail6S28/XJw1DXBvRz1D3cTz720/ewi369MRlPYz/9+gn76cdyFCWNc0SQBw87pawuebtnsmiPOo9zGdERa6NmoTym8+YNf2plU/3RzyZC/X7H8dSPH0/PYQLREReRKGW4T506VSvS+7j6yPaNi6yUEWvj0sYU9UA/U1CNLRP7uTKZYza2J0cnDfs5HHvs53DcxuWpUURcRLZdjtFz587VivQ8rj6ybeMkK1XE2ji1MUVd0M8UVP8rE8dTWr6UPqEEWDGc0I6j2hCAwMgJYD9H3gVUAAIQmFACRFxMaMdRbQhAoJEAjqdGRNwwjQRYMZzGXqfNEICABwHspwdFyoAABKaRABEX09jrtBkC00EAx9N09DOthAAEIAABCEAAAhCAAAQgAAEIQAAC4QRwPIUjRyAEIAABCEAAAhCAAAQgAAEIQAACEJgOAjiepqOfaSUEIAABCEAAAhCAAAQgAAEIQAACEAgngOMpHDkCIQABCEAAAhCAAAQgAAEIQAACEIDAdBDA8TQd/UwrIQABCEAAAhCAAAQgAAEIQAACEIBAOAEcT+HIEQgBCEAAAhCAAAQgAAEIQAACEIAABKaDAI6n6ehnWgkBCEAAAhCAAAQgAAEIQAACEIAABMIJ4HgKR45ACEAAAhCAAAQgAAEIQAACEIAABCAwHQRwPE1HP9NKCEAAAhCAAAQgAAEIQAACEIAABCAQTgDHUzhyBEIAAhCAAAQgAAEIQAACEIAABCAAgekggONpOvqZVkIAAhCAAAQgAAEIQAACEIAABCAAgXACOJ7CkSMQAhCAAAQgAAEIQAACEIAABCAAAQhMBwEcT9PRz7QSAhCAAAQgAAEIQAACEIAABCAAAQiEE8DxFI4cgRCAAAQgAAEIQAACEIAABCAAAQhAYDoI4Hiajn6mlRCAAAQgAAEIQAACEIAABCAAAQhAIJwAjqdw5AiEAAQgAAEIQAACEIAABCAAAQhAAALTQQDH03T0M62EAAQgAAEIQAACEIAABCAAAQhAAALhBHA8hSNHIAQgAAEIQAACEIAABCAAAQhAAAIQmA4COJ6mo59pJQQgAAEIQAACEIAABCAAAQhAAAIQCCeA4ykcOQIhAAEIQAACEIAABCAAAQhAAAIQgMB0EMDxNB39TCshAAEIQAACEIAABCAAAQhAAAIQgEA4ARxP4cgRCAEIQAACEIAABCAAAQhAAAIQgAAEpoMAjqfp6GdaCQEIQAACEIAABCAAAQhAAAIQgAAEwgngeApHjkAIQAACEIAABCAAAQhAAAIQgAAEIDAdBHA8TUc/00oIQAACEIAABCAAAQhAAAIQgAAEIBBOAMdTOHIEQgACEIAABCAAAQhAAAIQgAAEIACB6SCA42k6+plWQgACEIAABCAAAQhAAAIQgAAEIACBcAI4nsKRIxACEIAABCAAAQhAAAIQgAAEIAABCEwHARxP09HPtBICEIAABCAAAQhAAAIQgAAEIAABCIQTyB1P4VIRCAEIQAACEIAABCAAAQhAAAIQgAAEIDAVBP4PSUvMkZPYWOAAAAAASUVORK5CYII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A4A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60C119DC-E297-490A-BFAC-151394271C19}"/>
              </a:ext>
            </a:extLst>
          </p:cNvPr>
          <p:cNvSpPr/>
          <p:nvPr/>
        </p:nvSpPr>
        <p:spPr>
          <a:xfrm>
            <a:off x="238101" y="183827"/>
            <a:ext cx="19653892" cy="1103623"/>
          </a:xfrm>
          <a:prstGeom prst="rect">
            <a:avLst/>
          </a:prstGeom>
        </p:spPr>
        <p:txBody>
          <a:bodyPr wrap="square" lIns="178551" tIns="89275" rIns="178551" bIns="89275">
            <a:spAutoFit/>
          </a:bodyPr>
          <a:lstStyle/>
          <a:p>
            <a:pPr defTabSz="895656">
              <a:spcBef>
                <a:spcPct val="0"/>
              </a:spcBef>
              <a:defRPr/>
            </a:pPr>
            <a:r>
              <a:rPr lang="pt-BR" sz="6000" b="1" kern="0" spc="-74" dirty="0">
                <a:solidFill>
                  <a:srgbClr val="002060"/>
                </a:solidFill>
                <a:cs typeface="Calibri"/>
              </a:rPr>
              <a:t>Principais resultados do PE 23-27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24B6CE47-6313-4ACC-976B-37A8719C6781}"/>
              </a:ext>
            </a:extLst>
          </p:cNvPr>
          <p:cNvSpPr/>
          <p:nvPr/>
        </p:nvSpPr>
        <p:spPr>
          <a:xfrm>
            <a:off x="1816100" y="1652827"/>
            <a:ext cx="17906999" cy="1905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801"/>
              </a:spcBef>
              <a:defRPr/>
            </a:pPr>
            <a:r>
              <a:rPr lang="pt-BR" sz="3600" b="1" dirty="0">
                <a:solidFill>
                  <a:srgbClr val="002F4F"/>
                </a:solidFill>
                <a:latin typeface="Calibri"/>
              </a:rPr>
              <a:t>3ª Diretriz:</a:t>
            </a:r>
            <a:r>
              <a:rPr lang="pt-BR" sz="3600" b="1" dirty="0">
                <a:solidFill>
                  <a:srgbClr val="008D94"/>
                </a:solidFill>
              </a:rPr>
              <a:t> Consolidar a estruturação da empresa</a:t>
            </a:r>
          </a:p>
          <a:p>
            <a:pPr>
              <a:spcBef>
                <a:spcPts val="600"/>
              </a:spcBef>
              <a:defRPr/>
            </a:pPr>
            <a:r>
              <a:rPr lang="pt-BR" sz="2400" b="1" dirty="0">
                <a:solidFill>
                  <a:srgbClr val="002F4F"/>
                </a:solidFill>
              </a:rPr>
              <a:t>Meta</a:t>
            </a:r>
            <a:r>
              <a:rPr lang="pt-BR" sz="2400" dirty="0">
                <a:solidFill>
                  <a:srgbClr val="002F4F"/>
                </a:solidFill>
              </a:rPr>
              <a:t>: Adequar a empresa em termos de recursos humanos, tecnológicos e financeiros para atender ao crescimento de suas atividades; ampliar a comunicação da empresa junto aos públicos de interesse e implantar a gestão do conhecimento de forma a garantir a manutenção das capacidades técnicas e gerencial da empresa.</a:t>
            </a:r>
            <a:endParaRPr lang="pt-BR" sz="2399" b="1" dirty="0">
              <a:solidFill>
                <a:srgbClr val="008D94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97C0B60-BFCF-4046-AA1C-8379660730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8101" y="1849473"/>
            <a:ext cx="1355749" cy="1355749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1D8CF699-395E-4E1C-AAC3-7C469E88E9C5}"/>
              </a:ext>
            </a:extLst>
          </p:cNvPr>
          <p:cNvSpPr/>
          <p:nvPr/>
        </p:nvSpPr>
        <p:spPr>
          <a:xfrm>
            <a:off x="1822450" y="3795017"/>
            <a:ext cx="17906999" cy="550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895656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565439" algn="l"/>
              </a:tabLst>
            </a:pPr>
            <a:r>
              <a:rPr lang="pt-BR" sz="2800" dirty="0">
                <a:solidFill>
                  <a:srgbClr val="022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Definido o escopo para implantação inicial do </a:t>
            </a:r>
            <a:r>
              <a:rPr lang="pt-BR" sz="2800" b="1" dirty="0">
                <a:solidFill>
                  <a:srgbClr val="29B4A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ERP</a:t>
            </a:r>
            <a:r>
              <a:rPr lang="pt-BR" sz="2800" dirty="0">
                <a:solidFill>
                  <a:srgbClr val="29B4A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>
                <a:solidFill>
                  <a:srgbClr val="022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t-BR" sz="2800" i="1" dirty="0">
                <a:solidFill>
                  <a:srgbClr val="022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Enterprise </a:t>
            </a:r>
            <a:r>
              <a:rPr lang="pt-BR" sz="2800" i="1" dirty="0" err="1">
                <a:solidFill>
                  <a:srgbClr val="022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Resource</a:t>
            </a:r>
            <a:r>
              <a:rPr lang="pt-BR" sz="2800" i="1" dirty="0">
                <a:solidFill>
                  <a:srgbClr val="022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Planning</a:t>
            </a:r>
            <a:r>
              <a:rPr lang="pt-BR" sz="2800" dirty="0">
                <a:solidFill>
                  <a:srgbClr val="022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Sistema Integrado de Gestão), com priorização dos módulos financeiro, contábil, tributário e RH.</a:t>
            </a:r>
          </a:p>
          <a:p>
            <a:pPr marL="457200" indent="-457200" algn="just" defTabSz="895656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565439" algn="l"/>
              </a:tabLst>
            </a:pPr>
            <a:r>
              <a:rPr lang="pt-BR" sz="2800" dirty="0">
                <a:solidFill>
                  <a:srgbClr val="022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Ampliação da </a:t>
            </a:r>
            <a:r>
              <a:rPr lang="pt-BR" sz="2800" b="1" dirty="0">
                <a:solidFill>
                  <a:srgbClr val="29B4A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atuação junto aos públicos de interesse</a:t>
            </a:r>
            <a:r>
              <a:rPr lang="pt-BR" sz="2800" dirty="0">
                <a:solidFill>
                  <a:srgbClr val="022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através das mídias sociais, elaboração de e-book sobre o regime de partilha, novo painel com informações dos </a:t>
            </a:r>
            <a:r>
              <a:rPr lang="pt-BR" sz="2800" dirty="0" err="1">
                <a:solidFill>
                  <a:srgbClr val="022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AIPs</a:t>
            </a:r>
            <a:r>
              <a:rPr lang="pt-BR" sz="2800" dirty="0">
                <a:solidFill>
                  <a:srgbClr val="02204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participação na OTC, realização do Fórum Técnico e exposição temporária sobre os 10 anos dos contratos de partilha.</a:t>
            </a:r>
          </a:p>
          <a:p>
            <a:pPr marL="457200" indent="-457200" algn="just" defTabSz="895656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565439" algn="l"/>
              </a:tabLst>
            </a:pPr>
            <a:r>
              <a:rPr lang="pt-BR" sz="2800" b="1" dirty="0">
                <a:solidFill>
                  <a:srgbClr val="29B4A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Contrato de remuneração</a:t>
            </a:r>
            <a:r>
              <a:rPr lang="pt-BR" sz="2800" dirty="0">
                <a:solidFill>
                  <a:srgbClr val="022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firmado entre o Ministério e a PPSA, aditado em junho/23.</a:t>
            </a:r>
          </a:p>
          <a:p>
            <a:pPr marL="457200" indent="-457200" algn="just" defTabSz="895656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565439" algn="l"/>
              </a:tabLst>
            </a:pPr>
            <a:r>
              <a:rPr lang="pt-BR" sz="2800" dirty="0">
                <a:solidFill>
                  <a:srgbClr val="022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Retorno da tramitação do PL 6211/2019 que aborda o recebimento de uma tarifa sobre a comercialização da PPSA, como forma garantir a </a:t>
            </a:r>
            <a:r>
              <a:rPr lang="pt-BR" sz="2800" b="1" dirty="0">
                <a:solidFill>
                  <a:srgbClr val="29B4A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sustentabilidade financeira de longo prazo </a:t>
            </a:r>
            <a:r>
              <a:rPr lang="pt-BR" sz="2800" dirty="0">
                <a:solidFill>
                  <a:srgbClr val="02204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empresa. </a:t>
            </a:r>
          </a:p>
        </p:txBody>
      </p:sp>
    </p:spTree>
    <p:extLst>
      <p:ext uri="{BB962C8B-B14F-4D97-AF65-F5344CB8AC3E}">
        <p14:creationId xmlns:p14="http://schemas.microsoft.com/office/powerpoint/2010/main" val="1833655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F2BA71DD-2CF1-4172-8848-AE5B9085FA91}"/>
              </a:ext>
            </a:extLst>
          </p:cNvPr>
          <p:cNvSpPr/>
          <p:nvPr/>
        </p:nvSpPr>
        <p:spPr>
          <a:xfrm flipH="1">
            <a:off x="2704174" y="3001523"/>
            <a:ext cx="70629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spc="4" dirty="0">
                <a:solidFill>
                  <a:srgbClr val="008D94"/>
                </a:solidFill>
                <a:latin typeface="Calibri"/>
                <a:cs typeface="Calibri"/>
              </a:rPr>
              <a:t>Comercialização de petróleo e gás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03178B4-150A-4926-887C-6E6DC2A4E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466" r="12089" b="17617"/>
          <a:stretch/>
        </p:blipFill>
        <p:spPr>
          <a:xfrm>
            <a:off x="3923374" y="3941198"/>
            <a:ext cx="4156026" cy="1054514"/>
          </a:xfrm>
          <a:prstGeom prst="rect">
            <a:avLst/>
          </a:prstGeom>
        </p:spPr>
      </p:pic>
      <p:sp>
        <p:nvSpPr>
          <p:cNvPr id="8" name="Retângulo Arredondado 1">
            <a:extLst>
              <a:ext uri="{FF2B5EF4-FFF2-40B4-BE49-F238E27FC236}">
                <a16:creationId xmlns:a16="http://schemas.microsoft.com/office/drawing/2014/main" id="{6D8CCD58-B425-44DF-9125-5EACC39E3630}"/>
              </a:ext>
            </a:extLst>
          </p:cNvPr>
          <p:cNvSpPr/>
          <p:nvPr/>
        </p:nvSpPr>
        <p:spPr>
          <a:xfrm>
            <a:off x="12325171" y="5399185"/>
            <a:ext cx="4212709" cy="2263217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/>
              <a:t>R$ 6,019</a:t>
            </a:r>
          </a:p>
          <a:p>
            <a:pPr algn="ctr"/>
            <a:r>
              <a:rPr lang="pt-BR" sz="2800" dirty="0"/>
              <a:t>bilhões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15AD5F0-6A31-4171-A328-63ACB8749219}"/>
              </a:ext>
            </a:extLst>
          </p:cNvPr>
          <p:cNvSpPr txBox="1"/>
          <p:nvPr/>
        </p:nvSpPr>
        <p:spPr>
          <a:xfrm>
            <a:off x="12750317" y="7788275"/>
            <a:ext cx="376307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008D94"/>
                </a:solidFill>
              </a:rPr>
              <a:t>Aumento de </a:t>
            </a:r>
            <a:r>
              <a:rPr lang="pt-BR" sz="5400" dirty="0">
                <a:solidFill>
                  <a:srgbClr val="008D94"/>
                </a:solidFill>
              </a:rPr>
              <a:t>28% </a:t>
            </a:r>
            <a:r>
              <a:rPr lang="pt-BR" sz="2800" dirty="0">
                <a:solidFill>
                  <a:srgbClr val="008D94"/>
                </a:solidFill>
              </a:rPr>
              <a:t>em relação a 2022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A39271A8-7BA1-476B-B623-3712320B140C}"/>
              </a:ext>
            </a:extLst>
          </p:cNvPr>
          <p:cNvSpPr/>
          <p:nvPr/>
        </p:nvSpPr>
        <p:spPr>
          <a:xfrm>
            <a:off x="238101" y="183827"/>
            <a:ext cx="19653892" cy="1103623"/>
          </a:xfrm>
          <a:prstGeom prst="rect">
            <a:avLst/>
          </a:prstGeom>
        </p:spPr>
        <p:txBody>
          <a:bodyPr wrap="square" lIns="178551" tIns="89275" rIns="178551" bIns="89275">
            <a:spAutoFit/>
          </a:bodyPr>
          <a:lstStyle/>
          <a:p>
            <a:pPr defTabSz="895656">
              <a:spcBef>
                <a:spcPct val="0"/>
              </a:spcBef>
              <a:defRPr/>
            </a:pPr>
            <a:r>
              <a:rPr lang="pt-BR" sz="6000" b="1" kern="0" spc="-74" dirty="0">
                <a:solidFill>
                  <a:srgbClr val="002060"/>
                </a:solidFill>
                <a:cs typeface="Calibri"/>
              </a:rPr>
              <a:t>Resultados de 2023 em números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2A1209E-38CD-45B5-9D66-6856D9A2E8DE}"/>
              </a:ext>
            </a:extLst>
          </p:cNvPr>
          <p:cNvSpPr/>
          <p:nvPr/>
        </p:nvSpPr>
        <p:spPr>
          <a:xfrm flipH="1">
            <a:off x="11989726" y="2924985"/>
            <a:ext cx="541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spc="4" dirty="0">
                <a:solidFill>
                  <a:srgbClr val="008D94"/>
                </a:solidFill>
                <a:latin typeface="Calibri"/>
                <a:cs typeface="Calibri"/>
              </a:rPr>
              <a:t>Arrecadação para a União</a:t>
            </a:r>
          </a:p>
        </p:txBody>
      </p:sp>
      <p:sp>
        <p:nvSpPr>
          <p:cNvPr id="12" name="Retângulo Arredondado 1">
            <a:extLst>
              <a:ext uri="{FF2B5EF4-FFF2-40B4-BE49-F238E27FC236}">
                <a16:creationId xmlns:a16="http://schemas.microsoft.com/office/drawing/2014/main" id="{9FA87AA5-89FC-4099-81B4-F112FECD1CE5}"/>
              </a:ext>
            </a:extLst>
          </p:cNvPr>
          <p:cNvSpPr/>
          <p:nvPr/>
        </p:nvSpPr>
        <p:spPr>
          <a:xfrm>
            <a:off x="2704174" y="5425946"/>
            <a:ext cx="6891928" cy="2263217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3136" lvl="0" indent="-342900">
              <a:spcBef>
                <a:spcPts val="800"/>
              </a:spcBef>
              <a:buFont typeface="Wingdings" panose="05000000000000000000" pitchFamily="2" charset="2"/>
              <a:buChar char="ü"/>
              <a:tabLst>
                <a:tab pos="3404048" algn="l"/>
              </a:tabLst>
            </a:pPr>
            <a:r>
              <a:rPr lang="pt-BR" sz="3200" b="1" dirty="0">
                <a:solidFill>
                  <a:schemeClr val="bg1"/>
                </a:solidFill>
                <a:uFill>
                  <a:solidFill>
                    <a:srgbClr val="29B4AC"/>
                  </a:solidFill>
                </a:uFill>
                <a:cs typeface="Calibri"/>
              </a:rPr>
              <a:t>33 cargas de óleo</a:t>
            </a:r>
          </a:p>
          <a:p>
            <a:pPr marL="353136" indent="-342900">
              <a:spcBef>
                <a:spcPts val="800"/>
              </a:spcBef>
              <a:buFont typeface="Wingdings" panose="05000000000000000000" pitchFamily="2" charset="2"/>
              <a:buChar char="ü"/>
              <a:tabLst>
                <a:tab pos="3404048" algn="l"/>
              </a:tabLst>
            </a:pPr>
            <a:r>
              <a:rPr lang="pt-BR" sz="3200" b="1" dirty="0">
                <a:solidFill>
                  <a:schemeClr val="bg1"/>
                </a:solidFill>
                <a:uFill>
                  <a:solidFill>
                    <a:srgbClr val="29B4AC"/>
                  </a:solidFill>
                </a:uFill>
                <a:cs typeface="Calibri"/>
              </a:rPr>
              <a:t>16</a:t>
            </a:r>
            <a:r>
              <a:rPr lang="pt-BR" sz="4000" dirty="0">
                <a:solidFill>
                  <a:schemeClr val="bg1"/>
                </a:solidFill>
                <a:uFill>
                  <a:solidFill>
                    <a:srgbClr val="29B4AC"/>
                  </a:solidFill>
                </a:uFill>
                <a:cs typeface="Calibri"/>
              </a:rPr>
              <a:t> </a:t>
            </a:r>
            <a:r>
              <a:rPr lang="pt-BR" sz="2400" dirty="0">
                <a:solidFill>
                  <a:schemeClr val="bg1"/>
                </a:solidFill>
                <a:uFill>
                  <a:solidFill>
                    <a:srgbClr val="29B4AC"/>
                  </a:solidFill>
                </a:uFill>
                <a:cs typeface="Calibri"/>
              </a:rPr>
              <a:t>milhões de barris de </a:t>
            </a:r>
            <a:r>
              <a:rPr lang="pt-BR" sz="2400" b="1" dirty="0">
                <a:solidFill>
                  <a:schemeClr val="bg1"/>
                </a:solidFill>
                <a:uFill>
                  <a:solidFill>
                    <a:srgbClr val="29B4AC"/>
                  </a:solidFill>
                </a:uFill>
                <a:cs typeface="Calibri"/>
              </a:rPr>
              <a:t>petróleo</a:t>
            </a:r>
            <a:r>
              <a:rPr lang="pt-BR" sz="2400" dirty="0">
                <a:solidFill>
                  <a:schemeClr val="bg1"/>
                </a:solidFill>
                <a:uFill>
                  <a:solidFill>
                    <a:srgbClr val="29B4AC"/>
                  </a:solidFill>
                </a:uFill>
                <a:cs typeface="Calibri"/>
              </a:rPr>
              <a:t> da União</a:t>
            </a:r>
            <a:endParaRPr lang="pt-BR" sz="3200" dirty="0">
              <a:solidFill>
                <a:schemeClr val="bg1"/>
              </a:solidFill>
              <a:uFill>
                <a:solidFill>
                  <a:srgbClr val="29B4AC"/>
                </a:solidFill>
              </a:uFill>
              <a:cs typeface="Calibri"/>
            </a:endParaRPr>
          </a:p>
          <a:p>
            <a:pPr marL="353136" indent="-342900">
              <a:spcBef>
                <a:spcPts val="800"/>
              </a:spcBef>
              <a:buFont typeface="Wingdings" panose="05000000000000000000" pitchFamily="2" charset="2"/>
              <a:buChar char="ü"/>
              <a:tabLst>
                <a:tab pos="3404048" algn="l"/>
              </a:tabLst>
            </a:pPr>
            <a:r>
              <a:rPr lang="pt-BR" sz="3200" b="1" dirty="0">
                <a:solidFill>
                  <a:schemeClr val="bg1"/>
                </a:solidFill>
                <a:uFill>
                  <a:solidFill>
                    <a:srgbClr val="29B4AC"/>
                  </a:solidFill>
                </a:uFill>
                <a:cs typeface="Calibri"/>
              </a:rPr>
              <a:t>45 </a:t>
            </a:r>
            <a:r>
              <a:rPr lang="pt-BR" sz="2400" dirty="0">
                <a:solidFill>
                  <a:schemeClr val="bg1"/>
                </a:solidFill>
                <a:uFill>
                  <a:solidFill>
                    <a:srgbClr val="29B4AC"/>
                  </a:solidFill>
                </a:uFill>
                <a:cs typeface="Calibri"/>
              </a:rPr>
              <a:t>milhões de metros cúbicos do </a:t>
            </a:r>
            <a:r>
              <a:rPr lang="pt-BR" sz="2400" b="1" dirty="0">
                <a:solidFill>
                  <a:schemeClr val="bg1"/>
                </a:solidFill>
                <a:uFill>
                  <a:solidFill>
                    <a:srgbClr val="29B4AC"/>
                  </a:solidFill>
                </a:uFill>
                <a:cs typeface="Calibri"/>
              </a:rPr>
              <a:t>gás</a:t>
            </a:r>
            <a:r>
              <a:rPr lang="pt-BR" sz="2400" dirty="0">
                <a:solidFill>
                  <a:schemeClr val="bg1"/>
                </a:solidFill>
                <a:uFill>
                  <a:solidFill>
                    <a:srgbClr val="29B4AC"/>
                  </a:solidFill>
                </a:uFill>
                <a:cs typeface="Calibri"/>
              </a:rPr>
              <a:t> da União</a:t>
            </a:r>
            <a:endParaRPr lang="pt-BR" sz="3200" b="1" dirty="0">
              <a:solidFill>
                <a:schemeClr val="bg1"/>
              </a:solidFill>
              <a:uFill>
                <a:solidFill>
                  <a:srgbClr val="29B4AC"/>
                </a:solidFill>
              </a:uFill>
              <a:cs typeface="Calibri"/>
            </a:endParaRP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8E66952A-988E-464D-8258-BCF785880F31}"/>
              </a:ext>
            </a:extLst>
          </p:cNvPr>
          <p:cNvGrpSpPr/>
          <p:nvPr/>
        </p:nvGrpSpPr>
        <p:grpSpPr>
          <a:xfrm>
            <a:off x="13641347" y="3865655"/>
            <a:ext cx="1328554" cy="1247668"/>
            <a:chOff x="4492319" y="7827767"/>
            <a:chExt cx="1089025" cy="1089025"/>
          </a:xfrm>
        </p:grpSpPr>
        <p:sp>
          <p:nvSpPr>
            <p:cNvPr id="15" name="object 12">
              <a:extLst>
                <a:ext uri="{FF2B5EF4-FFF2-40B4-BE49-F238E27FC236}">
                  <a16:creationId xmlns:a16="http://schemas.microsoft.com/office/drawing/2014/main" id="{E107A523-10FC-4AF1-AF94-5C4C87C1FFF3}"/>
                </a:ext>
              </a:extLst>
            </p:cNvPr>
            <p:cNvSpPr/>
            <p:nvPr/>
          </p:nvSpPr>
          <p:spPr>
            <a:xfrm>
              <a:off x="4492319" y="7827767"/>
              <a:ext cx="1089025" cy="1089025"/>
            </a:xfrm>
            <a:custGeom>
              <a:avLst/>
              <a:gdLst/>
              <a:ahLst/>
              <a:cxnLst/>
              <a:rect l="l" t="t" r="r" b="b"/>
              <a:pathLst>
                <a:path w="1089025" h="1089025">
                  <a:moveTo>
                    <a:pt x="544423" y="0"/>
                  </a:moveTo>
                  <a:lnTo>
                    <a:pt x="497447" y="1998"/>
                  </a:lnTo>
                  <a:lnTo>
                    <a:pt x="451581" y="7884"/>
                  </a:lnTo>
                  <a:lnTo>
                    <a:pt x="406988" y="17494"/>
                  </a:lnTo>
                  <a:lnTo>
                    <a:pt x="363832" y="30664"/>
                  </a:lnTo>
                  <a:lnTo>
                    <a:pt x="322276" y="47233"/>
                  </a:lnTo>
                  <a:lnTo>
                    <a:pt x="282484" y="67035"/>
                  </a:lnTo>
                  <a:lnTo>
                    <a:pt x="244618" y="89908"/>
                  </a:lnTo>
                  <a:lnTo>
                    <a:pt x="208842" y="115689"/>
                  </a:lnTo>
                  <a:lnTo>
                    <a:pt x="175320" y="144214"/>
                  </a:lnTo>
                  <a:lnTo>
                    <a:pt x="144215" y="175319"/>
                  </a:lnTo>
                  <a:lnTo>
                    <a:pt x="115691" y="208842"/>
                  </a:lnTo>
                  <a:lnTo>
                    <a:pt x="89910" y="244618"/>
                  </a:lnTo>
                  <a:lnTo>
                    <a:pt x="67037" y="282486"/>
                  </a:lnTo>
                  <a:lnTo>
                    <a:pt x="47234" y="322280"/>
                  </a:lnTo>
                  <a:lnTo>
                    <a:pt x="30665" y="363839"/>
                  </a:lnTo>
                  <a:lnTo>
                    <a:pt x="17494" y="406997"/>
                  </a:lnTo>
                  <a:lnTo>
                    <a:pt x="7884" y="451594"/>
                  </a:lnTo>
                  <a:lnTo>
                    <a:pt x="1998" y="497463"/>
                  </a:lnTo>
                  <a:lnTo>
                    <a:pt x="0" y="544444"/>
                  </a:lnTo>
                  <a:lnTo>
                    <a:pt x="1998" y="591418"/>
                  </a:lnTo>
                  <a:lnTo>
                    <a:pt x="7884" y="637282"/>
                  </a:lnTo>
                  <a:lnTo>
                    <a:pt x="17494" y="681873"/>
                  </a:lnTo>
                  <a:lnTo>
                    <a:pt x="30665" y="725027"/>
                  </a:lnTo>
                  <a:lnTo>
                    <a:pt x="47234" y="766582"/>
                  </a:lnTo>
                  <a:lnTo>
                    <a:pt x="67037" y="806373"/>
                  </a:lnTo>
                  <a:lnTo>
                    <a:pt x="89910" y="844238"/>
                  </a:lnTo>
                  <a:lnTo>
                    <a:pt x="115691" y="880012"/>
                  </a:lnTo>
                  <a:lnTo>
                    <a:pt x="144215" y="913532"/>
                  </a:lnTo>
                  <a:lnTo>
                    <a:pt x="175320" y="944636"/>
                  </a:lnTo>
                  <a:lnTo>
                    <a:pt x="208842" y="973159"/>
                  </a:lnTo>
                  <a:lnTo>
                    <a:pt x="244618" y="998939"/>
                  </a:lnTo>
                  <a:lnTo>
                    <a:pt x="282484" y="1021812"/>
                  </a:lnTo>
                  <a:lnTo>
                    <a:pt x="322276" y="1041613"/>
                  </a:lnTo>
                  <a:lnTo>
                    <a:pt x="363832" y="1058181"/>
                  </a:lnTo>
                  <a:lnTo>
                    <a:pt x="406988" y="1071352"/>
                  </a:lnTo>
                  <a:lnTo>
                    <a:pt x="451581" y="1080962"/>
                  </a:lnTo>
                  <a:lnTo>
                    <a:pt x="497447" y="1086848"/>
                  </a:lnTo>
                  <a:lnTo>
                    <a:pt x="544423" y="1088846"/>
                  </a:lnTo>
                  <a:lnTo>
                    <a:pt x="591398" y="1086848"/>
                  </a:lnTo>
                  <a:lnTo>
                    <a:pt x="637264" y="1080962"/>
                  </a:lnTo>
                  <a:lnTo>
                    <a:pt x="681857" y="1071352"/>
                  </a:lnTo>
                  <a:lnTo>
                    <a:pt x="725013" y="1058181"/>
                  </a:lnTo>
                  <a:lnTo>
                    <a:pt x="766569" y="1041613"/>
                  </a:lnTo>
                  <a:lnTo>
                    <a:pt x="806362" y="1021812"/>
                  </a:lnTo>
                  <a:lnTo>
                    <a:pt x="844228" y="998939"/>
                  </a:lnTo>
                  <a:lnTo>
                    <a:pt x="880003" y="973159"/>
                  </a:lnTo>
                  <a:lnTo>
                    <a:pt x="913525" y="944636"/>
                  </a:lnTo>
                  <a:lnTo>
                    <a:pt x="944630" y="913532"/>
                  </a:lnTo>
                  <a:lnTo>
                    <a:pt x="973155" y="880012"/>
                  </a:lnTo>
                  <a:lnTo>
                    <a:pt x="998935" y="844238"/>
                  </a:lnTo>
                  <a:lnTo>
                    <a:pt x="1021809" y="806373"/>
                  </a:lnTo>
                  <a:lnTo>
                    <a:pt x="1041611" y="766582"/>
                  </a:lnTo>
                  <a:lnTo>
                    <a:pt x="1058180" y="725027"/>
                  </a:lnTo>
                  <a:lnTo>
                    <a:pt x="1071351" y="681873"/>
                  </a:lnTo>
                  <a:lnTo>
                    <a:pt x="1080962" y="637282"/>
                  </a:lnTo>
                  <a:lnTo>
                    <a:pt x="1086848" y="591418"/>
                  </a:lnTo>
                  <a:lnTo>
                    <a:pt x="1088846" y="544444"/>
                  </a:lnTo>
                  <a:lnTo>
                    <a:pt x="1086848" y="497463"/>
                  </a:lnTo>
                  <a:lnTo>
                    <a:pt x="1080962" y="451594"/>
                  </a:lnTo>
                  <a:lnTo>
                    <a:pt x="1071351" y="406997"/>
                  </a:lnTo>
                  <a:lnTo>
                    <a:pt x="1058180" y="363839"/>
                  </a:lnTo>
                  <a:lnTo>
                    <a:pt x="1041611" y="322280"/>
                  </a:lnTo>
                  <a:lnTo>
                    <a:pt x="1021809" y="282486"/>
                  </a:lnTo>
                  <a:lnTo>
                    <a:pt x="998935" y="244618"/>
                  </a:lnTo>
                  <a:lnTo>
                    <a:pt x="973155" y="208842"/>
                  </a:lnTo>
                  <a:lnTo>
                    <a:pt x="944630" y="175319"/>
                  </a:lnTo>
                  <a:lnTo>
                    <a:pt x="913525" y="144214"/>
                  </a:lnTo>
                  <a:lnTo>
                    <a:pt x="880003" y="115689"/>
                  </a:lnTo>
                  <a:lnTo>
                    <a:pt x="844228" y="89908"/>
                  </a:lnTo>
                  <a:lnTo>
                    <a:pt x="806362" y="67035"/>
                  </a:lnTo>
                  <a:lnTo>
                    <a:pt x="766569" y="47233"/>
                  </a:lnTo>
                  <a:lnTo>
                    <a:pt x="725013" y="30664"/>
                  </a:lnTo>
                  <a:lnTo>
                    <a:pt x="681857" y="17494"/>
                  </a:lnTo>
                  <a:lnTo>
                    <a:pt x="637264" y="7884"/>
                  </a:lnTo>
                  <a:lnTo>
                    <a:pt x="591398" y="1998"/>
                  </a:lnTo>
                  <a:lnTo>
                    <a:pt x="544423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1">
                  <a:lumMod val="90000"/>
                  <a:lumOff val="1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3">
              <a:extLst>
                <a:ext uri="{FF2B5EF4-FFF2-40B4-BE49-F238E27FC236}">
                  <a16:creationId xmlns:a16="http://schemas.microsoft.com/office/drawing/2014/main" id="{DFDC5E74-5D4F-46B2-AE2A-EC17E8C808E6}"/>
                </a:ext>
              </a:extLst>
            </p:cNvPr>
            <p:cNvSpPr/>
            <p:nvPr/>
          </p:nvSpPr>
          <p:spPr>
            <a:xfrm>
              <a:off x="4492319" y="7827767"/>
              <a:ext cx="1089025" cy="1089025"/>
            </a:xfrm>
            <a:custGeom>
              <a:avLst/>
              <a:gdLst/>
              <a:ahLst/>
              <a:cxnLst/>
              <a:rect l="l" t="t" r="r" b="b"/>
              <a:pathLst>
                <a:path w="1089025" h="1089025">
                  <a:moveTo>
                    <a:pt x="544423" y="1088846"/>
                  </a:moveTo>
                  <a:lnTo>
                    <a:pt x="591398" y="1086848"/>
                  </a:lnTo>
                  <a:lnTo>
                    <a:pt x="637264" y="1080962"/>
                  </a:lnTo>
                  <a:lnTo>
                    <a:pt x="681857" y="1071352"/>
                  </a:lnTo>
                  <a:lnTo>
                    <a:pt x="725013" y="1058181"/>
                  </a:lnTo>
                  <a:lnTo>
                    <a:pt x="766569" y="1041613"/>
                  </a:lnTo>
                  <a:lnTo>
                    <a:pt x="806362" y="1021812"/>
                  </a:lnTo>
                  <a:lnTo>
                    <a:pt x="844228" y="998939"/>
                  </a:lnTo>
                  <a:lnTo>
                    <a:pt x="880003" y="973159"/>
                  </a:lnTo>
                  <a:lnTo>
                    <a:pt x="913525" y="944636"/>
                  </a:lnTo>
                  <a:lnTo>
                    <a:pt x="944630" y="913532"/>
                  </a:lnTo>
                  <a:lnTo>
                    <a:pt x="973155" y="880012"/>
                  </a:lnTo>
                  <a:lnTo>
                    <a:pt x="998935" y="844238"/>
                  </a:lnTo>
                  <a:lnTo>
                    <a:pt x="1021809" y="806373"/>
                  </a:lnTo>
                  <a:lnTo>
                    <a:pt x="1041611" y="766582"/>
                  </a:lnTo>
                  <a:lnTo>
                    <a:pt x="1058180" y="725027"/>
                  </a:lnTo>
                  <a:lnTo>
                    <a:pt x="1071351" y="681873"/>
                  </a:lnTo>
                  <a:lnTo>
                    <a:pt x="1080962" y="637282"/>
                  </a:lnTo>
                  <a:lnTo>
                    <a:pt x="1086848" y="591418"/>
                  </a:lnTo>
                  <a:lnTo>
                    <a:pt x="1088846" y="544444"/>
                  </a:lnTo>
                  <a:lnTo>
                    <a:pt x="1086848" y="497463"/>
                  </a:lnTo>
                  <a:lnTo>
                    <a:pt x="1080962" y="451594"/>
                  </a:lnTo>
                  <a:lnTo>
                    <a:pt x="1071351" y="406997"/>
                  </a:lnTo>
                  <a:lnTo>
                    <a:pt x="1058180" y="363839"/>
                  </a:lnTo>
                  <a:lnTo>
                    <a:pt x="1041611" y="322280"/>
                  </a:lnTo>
                  <a:lnTo>
                    <a:pt x="1021809" y="282486"/>
                  </a:lnTo>
                  <a:lnTo>
                    <a:pt x="998935" y="244618"/>
                  </a:lnTo>
                  <a:lnTo>
                    <a:pt x="973155" y="208842"/>
                  </a:lnTo>
                  <a:lnTo>
                    <a:pt x="944630" y="175319"/>
                  </a:lnTo>
                  <a:lnTo>
                    <a:pt x="913525" y="144214"/>
                  </a:lnTo>
                  <a:lnTo>
                    <a:pt x="880003" y="115689"/>
                  </a:lnTo>
                  <a:lnTo>
                    <a:pt x="844228" y="89908"/>
                  </a:lnTo>
                  <a:lnTo>
                    <a:pt x="806362" y="67035"/>
                  </a:lnTo>
                  <a:lnTo>
                    <a:pt x="766569" y="47233"/>
                  </a:lnTo>
                  <a:lnTo>
                    <a:pt x="725013" y="30664"/>
                  </a:lnTo>
                  <a:lnTo>
                    <a:pt x="681857" y="17494"/>
                  </a:lnTo>
                  <a:lnTo>
                    <a:pt x="637264" y="7884"/>
                  </a:lnTo>
                  <a:lnTo>
                    <a:pt x="591398" y="1998"/>
                  </a:lnTo>
                  <a:lnTo>
                    <a:pt x="544423" y="0"/>
                  </a:lnTo>
                  <a:lnTo>
                    <a:pt x="497447" y="1998"/>
                  </a:lnTo>
                  <a:lnTo>
                    <a:pt x="451581" y="7884"/>
                  </a:lnTo>
                  <a:lnTo>
                    <a:pt x="406988" y="17494"/>
                  </a:lnTo>
                  <a:lnTo>
                    <a:pt x="363832" y="30664"/>
                  </a:lnTo>
                  <a:lnTo>
                    <a:pt x="322276" y="47233"/>
                  </a:lnTo>
                  <a:lnTo>
                    <a:pt x="282484" y="67035"/>
                  </a:lnTo>
                  <a:lnTo>
                    <a:pt x="244618" y="89908"/>
                  </a:lnTo>
                  <a:lnTo>
                    <a:pt x="208842" y="115689"/>
                  </a:lnTo>
                  <a:lnTo>
                    <a:pt x="175320" y="144214"/>
                  </a:lnTo>
                  <a:lnTo>
                    <a:pt x="144215" y="175319"/>
                  </a:lnTo>
                  <a:lnTo>
                    <a:pt x="115691" y="208842"/>
                  </a:lnTo>
                  <a:lnTo>
                    <a:pt x="89910" y="244618"/>
                  </a:lnTo>
                  <a:lnTo>
                    <a:pt x="67037" y="282486"/>
                  </a:lnTo>
                  <a:lnTo>
                    <a:pt x="47234" y="322280"/>
                  </a:lnTo>
                  <a:lnTo>
                    <a:pt x="30665" y="363839"/>
                  </a:lnTo>
                  <a:lnTo>
                    <a:pt x="17494" y="406997"/>
                  </a:lnTo>
                  <a:lnTo>
                    <a:pt x="7884" y="451594"/>
                  </a:lnTo>
                  <a:lnTo>
                    <a:pt x="1998" y="497463"/>
                  </a:lnTo>
                  <a:lnTo>
                    <a:pt x="0" y="544444"/>
                  </a:lnTo>
                  <a:lnTo>
                    <a:pt x="1998" y="591418"/>
                  </a:lnTo>
                  <a:lnTo>
                    <a:pt x="7884" y="637282"/>
                  </a:lnTo>
                  <a:lnTo>
                    <a:pt x="17494" y="681873"/>
                  </a:lnTo>
                  <a:lnTo>
                    <a:pt x="30665" y="725027"/>
                  </a:lnTo>
                  <a:lnTo>
                    <a:pt x="47234" y="766582"/>
                  </a:lnTo>
                  <a:lnTo>
                    <a:pt x="67037" y="806373"/>
                  </a:lnTo>
                  <a:lnTo>
                    <a:pt x="89910" y="844238"/>
                  </a:lnTo>
                  <a:lnTo>
                    <a:pt x="115691" y="880012"/>
                  </a:lnTo>
                  <a:lnTo>
                    <a:pt x="144215" y="913532"/>
                  </a:lnTo>
                  <a:lnTo>
                    <a:pt x="175320" y="944636"/>
                  </a:lnTo>
                  <a:lnTo>
                    <a:pt x="208842" y="973159"/>
                  </a:lnTo>
                  <a:lnTo>
                    <a:pt x="244618" y="998939"/>
                  </a:lnTo>
                  <a:lnTo>
                    <a:pt x="282484" y="1021812"/>
                  </a:lnTo>
                  <a:lnTo>
                    <a:pt x="322276" y="1041613"/>
                  </a:lnTo>
                  <a:lnTo>
                    <a:pt x="363832" y="1058181"/>
                  </a:lnTo>
                  <a:lnTo>
                    <a:pt x="406988" y="1071352"/>
                  </a:lnTo>
                  <a:lnTo>
                    <a:pt x="451581" y="1080962"/>
                  </a:lnTo>
                  <a:lnTo>
                    <a:pt x="497447" y="1086848"/>
                  </a:lnTo>
                  <a:lnTo>
                    <a:pt x="544423" y="1088846"/>
                  </a:lnTo>
                  <a:close/>
                </a:path>
              </a:pathLst>
            </a:custGeom>
            <a:ln w="57150">
              <a:solidFill>
                <a:schemeClr val="accent1">
                  <a:lumMod val="90000"/>
                  <a:lumOff val="1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4">
              <a:extLst>
                <a:ext uri="{FF2B5EF4-FFF2-40B4-BE49-F238E27FC236}">
                  <a16:creationId xmlns:a16="http://schemas.microsoft.com/office/drawing/2014/main" id="{07555602-F584-45AA-9B40-03FDA2FEDB18}"/>
                </a:ext>
              </a:extLst>
            </p:cNvPr>
            <p:cNvSpPr/>
            <p:nvPr/>
          </p:nvSpPr>
          <p:spPr>
            <a:xfrm>
              <a:off x="4930452" y="8344172"/>
              <a:ext cx="220202" cy="853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5">
              <a:extLst>
                <a:ext uri="{FF2B5EF4-FFF2-40B4-BE49-F238E27FC236}">
                  <a16:creationId xmlns:a16="http://schemas.microsoft.com/office/drawing/2014/main" id="{F7C97B11-36B5-4303-AA86-3BE7EE24151F}"/>
                </a:ext>
              </a:extLst>
            </p:cNvPr>
            <p:cNvSpPr/>
            <p:nvPr/>
          </p:nvSpPr>
          <p:spPr>
            <a:xfrm>
              <a:off x="4718317" y="8048983"/>
              <a:ext cx="537210" cy="647065"/>
            </a:xfrm>
            <a:custGeom>
              <a:avLst/>
              <a:gdLst/>
              <a:ahLst/>
              <a:cxnLst/>
              <a:rect l="l" t="t" r="r" b="b"/>
              <a:pathLst>
                <a:path w="537210" h="647065">
                  <a:moveTo>
                    <a:pt x="255549" y="194308"/>
                  </a:moveTo>
                  <a:lnTo>
                    <a:pt x="204650" y="194308"/>
                  </a:lnTo>
                  <a:lnTo>
                    <a:pt x="250586" y="240254"/>
                  </a:lnTo>
                  <a:lnTo>
                    <a:pt x="198971" y="255184"/>
                  </a:lnTo>
                  <a:lnTo>
                    <a:pt x="158984" y="277344"/>
                  </a:lnTo>
                  <a:lnTo>
                    <a:pt x="133145" y="305422"/>
                  </a:lnTo>
                  <a:lnTo>
                    <a:pt x="124007" y="337979"/>
                  </a:lnTo>
                  <a:lnTo>
                    <a:pt x="123972" y="530004"/>
                  </a:lnTo>
                  <a:lnTo>
                    <a:pt x="133927" y="567179"/>
                  </a:lnTo>
                  <a:lnTo>
                    <a:pt x="161766" y="599189"/>
                  </a:lnTo>
                  <a:lnTo>
                    <a:pt x="204455" y="624254"/>
                  </a:lnTo>
                  <a:lnTo>
                    <a:pt x="258958" y="640598"/>
                  </a:lnTo>
                  <a:lnTo>
                    <a:pt x="322238" y="646441"/>
                  </a:lnTo>
                  <a:lnTo>
                    <a:pt x="385562" y="640598"/>
                  </a:lnTo>
                  <a:lnTo>
                    <a:pt x="440068" y="624254"/>
                  </a:lnTo>
                  <a:lnTo>
                    <a:pt x="463403" y="610546"/>
                  </a:lnTo>
                  <a:lnTo>
                    <a:pt x="322238" y="610546"/>
                  </a:lnTo>
                  <a:lnTo>
                    <a:pt x="255855" y="603419"/>
                  </a:lnTo>
                  <a:lnTo>
                    <a:pt x="204636" y="584874"/>
                  </a:lnTo>
                  <a:lnTo>
                    <a:pt x="171574" y="559013"/>
                  </a:lnTo>
                  <a:lnTo>
                    <a:pt x="159856" y="530004"/>
                  </a:lnTo>
                  <a:lnTo>
                    <a:pt x="159856" y="499084"/>
                  </a:lnTo>
                  <a:lnTo>
                    <a:pt x="240058" y="499084"/>
                  </a:lnTo>
                  <a:lnTo>
                    <a:pt x="204636" y="486258"/>
                  </a:lnTo>
                  <a:lnTo>
                    <a:pt x="171574" y="460394"/>
                  </a:lnTo>
                  <a:lnTo>
                    <a:pt x="159856" y="431379"/>
                  </a:lnTo>
                  <a:lnTo>
                    <a:pt x="159856" y="399443"/>
                  </a:lnTo>
                  <a:lnTo>
                    <a:pt x="252965" y="399443"/>
                  </a:lnTo>
                  <a:lnTo>
                    <a:pt x="205162" y="384555"/>
                  </a:lnTo>
                  <a:lnTo>
                    <a:pt x="171771" y="362459"/>
                  </a:lnTo>
                  <a:lnTo>
                    <a:pt x="159856" y="337979"/>
                  </a:lnTo>
                  <a:lnTo>
                    <a:pt x="171771" y="313499"/>
                  </a:lnTo>
                  <a:lnTo>
                    <a:pt x="205162" y="291403"/>
                  </a:lnTo>
                  <a:lnTo>
                    <a:pt x="256495" y="275415"/>
                  </a:lnTo>
                  <a:lnTo>
                    <a:pt x="322238" y="269258"/>
                  </a:lnTo>
                  <a:lnTo>
                    <a:pt x="471290" y="269258"/>
                  </a:lnTo>
                  <a:lnTo>
                    <a:pt x="443666" y="254258"/>
                  </a:lnTo>
                  <a:lnTo>
                    <a:pt x="390835" y="239516"/>
                  </a:lnTo>
                  <a:lnTo>
                    <a:pt x="328720" y="233636"/>
                  </a:lnTo>
                  <a:lnTo>
                    <a:pt x="337124" y="225239"/>
                  </a:lnTo>
                  <a:lnTo>
                    <a:pt x="286480" y="225239"/>
                  </a:lnTo>
                  <a:lnTo>
                    <a:pt x="255549" y="194308"/>
                  </a:lnTo>
                  <a:close/>
                </a:path>
                <a:path w="537210" h="647065">
                  <a:moveTo>
                    <a:pt x="520494" y="499084"/>
                  </a:moveTo>
                  <a:lnTo>
                    <a:pt x="484610" y="499084"/>
                  </a:lnTo>
                  <a:lnTo>
                    <a:pt x="484610" y="530004"/>
                  </a:lnTo>
                  <a:lnTo>
                    <a:pt x="472892" y="558960"/>
                  </a:lnTo>
                  <a:lnTo>
                    <a:pt x="439832" y="584827"/>
                  </a:lnTo>
                  <a:lnTo>
                    <a:pt x="388567" y="603419"/>
                  </a:lnTo>
                  <a:lnTo>
                    <a:pt x="322238" y="610546"/>
                  </a:lnTo>
                  <a:lnTo>
                    <a:pt x="463403" y="610546"/>
                  </a:lnTo>
                  <a:lnTo>
                    <a:pt x="482737" y="599189"/>
                  </a:lnTo>
                  <a:lnTo>
                    <a:pt x="510552" y="567179"/>
                  </a:lnTo>
                  <a:lnTo>
                    <a:pt x="520494" y="530004"/>
                  </a:lnTo>
                  <a:lnTo>
                    <a:pt x="520494" y="499084"/>
                  </a:lnTo>
                  <a:close/>
                </a:path>
                <a:path w="537210" h="647065">
                  <a:moveTo>
                    <a:pt x="240058" y="499084"/>
                  </a:moveTo>
                  <a:lnTo>
                    <a:pt x="159856" y="499084"/>
                  </a:lnTo>
                  <a:lnTo>
                    <a:pt x="190704" y="519276"/>
                  </a:lnTo>
                  <a:lnTo>
                    <a:pt x="228926" y="534676"/>
                  </a:lnTo>
                  <a:lnTo>
                    <a:pt x="273208" y="544493"/>
                  </a:lnTo>
                  <a:lnTo>
                    <a:pt x="322238" y="547941"/>
                  </a:lnTo>
                  <a:lnTo>
                    <a:pt x="371280" y="544493"/>
                  </a:lnTo>
                  <a:lnTo>
                    <a:pt x="415589" y="534676"/>
                  </a:lnTo>
                  <a:lnTo>
                    <a:pt x="453815" y="519276"/>
                  </a:lnTo>
                  <a:lnTo>
                    <a:pt x="465017" y="511932"/>
                  </a:lnTo>
                  <a:lnTo>
                    <a:pt x="322238" y="511932"/>
                  </a:lnTo>
                  <a:lnTo>
                    <a:pt x="255904" y="504821"/>
                  </a:lnTo>
                  <a:lnTo>
                    <a:pt x="240058" y="499084"/>
                  </a:lnTo>
                  <a:close/>
                </a:path>
                <a:path w="537210" h="647065">
                  <a:moveTo>
                    <a:pt x="520494" y="399443"/>
                  </a:moveTo>
                  <a:lnTo>
                    <a:pt x="484610" y="399443"/>
                  </a:lnTo>
                  <a:lnTo>
                    <a:pt x="484610" y="431379"/>
                  </a:lnTo>
                  <a:lnTo>
                    <a:pt x="472892" y="460394"/>
                  </a:lnTo>
                  <a:lnTo>
                    <a:pt x="439832" y="486258"/>
                  </a:lnTo>
                  <a:lnTo>
                    <a:pt x="388567" y="504821"/>
                  </a:lnTo>
                  <a:lnTo>
                    <a:pt x="322238" y="511932"/>
                  </a:lnTo>
                  <a:lnTo>
                    <a:pt x="465017" y="511932"/>
                  </a:lnTo>
                  <a:lnTo>
                    <a:pt x="484610" y="499084"/>
                  </a:lnTo>
                  <a:lnTo>
                    <a:pt x="520494" y="499084"/>
                  </a:lnTo>
                  <a:lnTo>
                    <a:pt x="520494" y="399443"/>
                  </a:lnTo>
                  <a:close/>
                </a:path>
                <a:path w="537210" h="647065">
                  <a:moveTo>
                    <a:pt x="252965" y="399443"/>
                  </a:moveTo>
                  <a:lnTo>
                    <a:pt x="159856" y="399443"/>
                  </a:lnTo>
                  <a:lnTo>
                    <a:pt x="190438" y="417351"/>
                  </a:lnTo>
                  <a:lnTo>
                    <a:pt x="228498" y="430939"/>
                  </a:lnTo>
                  <a:lnTo>
                    <a:pt x="272832" y="439565"/>
                  </a:lnTo>
                  <a:lnTo>
                    <a:pt x="322238" y="442583"/>
                  </a:lnTo>
                  <a:lnTo>
                    <a:pt x="371691" y="439565"/>
                  </a:lnTo>
                  <a:lnTo>
                    <a:pt x="416017" y="430939"/>
                  </a:lnTo>
                  <a:lnTo>
                    <a:pt x="454046" y="417351"/>
                  </a:lnTo>
                  <a:lnTo>
                    <a:pt x="472226" y="406699"/>
                  </a:lnTo>
                  <a:lnTo>
                    <a:pt x="322238" y="406699"/>
                  </a:lnTo>
                  <a:lnTo>
                    <a:pt x="256439" y="400525"/>
                  </a:lnTo>
                  <a:lnTo>
                    <a:pt x="252965" y="399443"/>
                  </a:lnTo>
                  <a:close/>
                </a:path>
                <a:path w="537210" h="647065">
                  <a:moveTo>
                    <a:pt x="471290" y="269258"/>
                  </a:moveTo>
                  <a:lnTo>
                    <a:pt x="322238" y="269258"/>
                  </a:lnTo>
                  <a:lnTo>
                    <a:pt x="387975" y="275490"/>
                  </a:lnTo>
                  <a:lnTo>
                    <a:pt x="439305" y="291501"/>
                  </a:lnTo>
                  <a:lnTo>
                    <a:pt x="472695" y="313571"/>
                  </a:lnTo>
                  <a:lnTo>
                    <a:pt x="484610" y="337979"/>
                  </a:lnTo>
                  <a:lnTo>
                    <a:pt x="472695" y="362406"/>
                  </a:lnTo>
                  <a:lnTo>
                    <a:pt x="439305" y="384507"/>
                  </a:lnTo>
                  <a:lnTo>
                    <a:pt x="387975" y="400525"/>
                  </a:lnTo>
                  <a:lnTo>
                    <a:pt x="322238" y="406699"/>
                  </a:lnTo>
                  <a:lnTo>
                    <a:pt x="472226" y="406699"/>
                  </a:lnTo>
                  <a:lnTo>
                    <a:pt x="484610" y="399443"/>
                  </a:lnTo>
                  <a:lnTo>
                    <a:pt x="520494" y="399443"/>
                  </a:lnTo>
                  <a:lnTo>
                    <a:pt x="520494" y="337979"/>
                  </a:lnTo>
                  <a:lnTo>
                    <a:pt x="511092" y="304858"/>
                  </a:lnTo>
                  <a:lnTo>
                    <a:pt x="484617" y="276495"/>
                  </a:lnTo>
                  <a:lnTo>
                    <a:pt x="471290" y="269258"/>
                  </a:lnTo>
                  <a:close/>
                </a:path>
                <a:path w="537210" h="647065">
                  <a:moveTo>
                    <a:pt x="204703" y="150888"/>
                  </a:moveTo>
                  <a:lnTo>
                    <a:pt x="5253" y="342816"/>
                  </a:lnTo>
                  <a:lnTo>
                    <a:pt x="0" y="355491"/>
                  </a:lnTo>
                  <a:lnTo>
                    <a:pt x="1313" y="362265"/>
                  </a:lnTo>
                  <a:lnTo>
                    <a:pt x="5253" y="368261"/>
                  </a:lnTo>
                  <a:lnTo>
                    <a:pt x="10981" y="371646"/>
                  </a:lnTo>
                  <a:lnTo>
                    <a:pt x="18070" y="372702"/>
                  </a:lnTo>
                  <a:lnTo>
                    <a:pt x="25111" y="371537"/>
                  </a:lnTo>
                  <a:lnTo>
                    <a:pt x="30698" y="368261"/>
                  </a:lnTo>
                  <a:lnTo>
                    <a:pt x="204650" y="194308"/>
                  </a:lnTo>
                  <a:lnTo>
                    <a:pt x="255549" y="194308"/>
                  </a:lnTo>
                  <a:lnTo>
                    <a:pt x="217383" y="156141"/>
                  </a:lnTo>
                  <a:lnTo>
                    <a:pt x="211453" y="152201"/>
                  </a:lnTo>
                  <a:lnTo>
                    <a:pt x="204703" y="150888"/>
                  </a:lnTo>
                  <a:close/>
                </a:path>
                <a:path w="537210" h="647065">
                  <a:moveTo>
                    <a:pt x="529017" y="0"/>
                  </a:moveTo>
                  <a:lnTo>
                    <a:pt x="378352" y="0"/>
                  </a:lnTo>
                  <a:lnTo>
                    <a:pt x="370331" y="8020"/>
                  </a:lnTo>
                  <a:lnTo>
                    <a:pt x="370331" y="27863"/>
                  </a:lnTo>
                  <a:lnTo>
                    <a:pt x="378352" y="35883"/>
                  </a:lnTo>
                  <a:lnTo>
                    <a:pt x="475700" y="35883"/>
                  </a:lnTo>
                  <a:lnTo>
                    <a:pt x="286480" y="225239"/>
                  </a:lnTo>
                  <a:lnTo>
                    <a:pt x="337124" y="225239"/>
                  </a:lnTo>
                  <a:lnTo>
                    <a:pt x="501144" y="61338"/>
                  </a:lnTo>
                  <a:lnTo>
                    <a:pt x="537038" y="61338"/>
                  </a:lnTo>
                  <a:lnTo>
                    <a:pt x="537038" y="8020"/>
                  </a:lnTo>
                  <a:lnTo>
                    <a:pt x="529017" y="0"/>
                  </a:lnTo>
                  <a:close/>
                </a:path>
                <a:path w="537210" h="647065">
                  <a:moveTo>
                    <a:pt x="537038" y="61338"/>
                  </a:moveTo>
                  <a:lnTo>
                    <a:pt x="501144" y="61338"/>
                  </a:lnTo>
                  <a:lnTo>
                    <a:pt x="501144" y="158686"/>
                  </a:lnTo>
                  <a:lnTo>
                    <a:pt x="509165" y="166696"/>
                  </a:lnTo>
                  <a:lnTo>
                    <a:pt x="529017" y="166696"/>
                  </a:lnTo>
                  <a:lnTo>
                    <a:pt x="537038" y="158686"/>
                  </a:lnTo>
                  <a:lnTo>
                    <a:pt x="537038" y="61338"/>
                  </a:lnTo>
                  <a:close/>
                </a:path>
              </a:pathLst>
            </a:custGeom>
            <a:solidFill>
              <a:srgbClr val="00527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162772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A39271A8-7BA1-476B-B623-3712320B140C}"/>
              </a:ext>
            </a:extLst>
          </p:cNvPr>
          <p:cNvSpPr/>
          <p:nvPr/>
        </p:nvSpPr>
        <p:spPr>
          <a:xfrm>
            <a:off x="238101" y="183827"/>
            <a:ext cx="19653892" cy="1103623"/>
          </a:xfrm>
          <a:prstGeom prst="rect">
            <a:avLst/>
          </a:prstGeom>
        </p:spPr>
        <p:txBody>
          <a:bodyPr wrap="square" lIns="178551" tIns="89275" rIns="178551" bIns="89275">
            <a:spAutoFit/>
          </a:bodyPr>
          <a:lstStyle/>
          <a:p>
            <a:pPr defTabSz="895656">
              <a:spcBef>
                <a:spcPct val="0"/>
              </a:spcBef>
              <a:defRPr/>
            </a:pPr>
            <a:r>
              <a:rPr lang="pt-BR" sz="6000" b="1" kern="0" spc="-74" dirty="0">
                <a:solidFill>
                  <a:srgbClr val="002060"/>
                </a:solidFill>
                <a:cs typeface="Calibri"/>
              </a:rPr>
              <a:t>Resultados de 2023 em números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FA9510BE-6252-4500-88E9-8DC7E68E9AA9}"/>
              </a:ext>
            </a:extLst>
          </p:cNvPr>
          <p:cNvSpPr/>
          <p:nvPr/>
        </p:nvSpPr>
        <p:spPr>
          <a:xfrm>
            <a:off x="676583" y="6831584"/>
            <a:ext cx="18448499" cy="11125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340" algn="just"/>
            <a:r>
              <a:rPr lang="pt-BR" sz="4400" b="1" dirty="0">
                <a:solidFill>
                  <a:srgbClr val="008192"/>
                </a:solidFill>
                <a:latin typeface="Calibri" panose="020F0502020204030204" pitchFamily="34" charset="0"/>
              </a:rPr>
              <a:t>2023</a:t>
            </a:r>
            <a:r>
              <a:rPr lang="pt-BR" sz="2800" b="1" dirty="0">
                <a:solidFill>
                  <a:srgbClr val="008192"/>
                </a:solidFill>
                <a:latin typeface="Calibri" panose="020F0502020204030204" pitchFamily="34" charset="0"/>
              </a:rPr>
              <a:t> foi um ano de ótimos resultados para a </a:t>
            </a:r>
            <a:r>
              <a:rPr lang="pt-BR" sz="2800" b="1" dirty="0" err="1">
                <a:solidFill>
                  <a:srgbClr val="008192"/>
                </a:solidFill>
                <a:latin typeface="Calibri" panose="020F0502020204030204" pitchFamily="34" charset="0"/>
              </a:rPr>
              <a:t>Pré</a:t>
            </a:r>
            <a:r>
              <a:rPr lang="pt-BR" sz="2800" b="1" dirty="0">
                <a:solidFill>
                  <a:srgbClr val="008192"/>
                </a:solidFill>
                <a:latin typeface="Calibri" panose="020F0502020204030204" pitchFamily="34" charset="0"/>
              </a:rPr>
              <a:t>-Sal Petróleo, com</a:t>
            </a:r>
            <a:r>
              <a:rPr lang="pt-BR" sz="3600" b="1" dirty="0">
                <a:solidFill>
                  <a:srgbClr val="008192"/>
                </a:solidFill>
                <a:latin typeface="Calibri" panose="020F0502020204030204" pitchFamily="34" charset="0"/>
              </a:rPr>
              <a:t> </a:t>
            </a:r>
            <a:r>
              <a:rPr lang="pt-BR" sz="4400" b="1" dirty="0">
                <a:solidFill>
                  <a:srgbClr val="008192"/>
                </a:solidFill>
                <a:latin typeface="Calibri" panose="020F0502020204030204" pitchFamily="34" charset="0"/>
              </a:rPr>
              <a:t>95% </a:t>
            </a:r>
            <a:r>
              <a:rPr lang="pt-BR" sz="2800" b="1" dirty="0">
                <a:solidFill>
                  <a:srgbClr val="008192"/>
                </a:solidFill>
                <a:latin typeface="Calibri" panose="020F0502020204030204" pitchFamily="34" charset="0"/>
              </a:rPr>
              <a:t>de realização do Planejamento Estratégico.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81FAEFB8-A617-41BF-9DF1-00BCA3E85B47}"/>
              </a:ext>
            </a:extLst>
          </p:cNvPr>
          <p:cNvSpPr/>
          <p:nvPr/>
        </p:nvSpPr>
        <p:spPr>
          <a:xfrm flipH="1">
            <a:off x="-1119621" y="2270298"/>
            <a:ext cx="8229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spc="4" dirty="0">
                <a:solidFill>
                  <a:srgbClr val="008D94"/>
                </a:solidFill>
                <a:latin typeface="Calibri"/>
                <a:cs typeface="Calibri"/>
              </a:rPr>
              <a:t>Gestão dos contratos</a:t>
            </a:r>
            <a:endParaRPr kumimoji="0" lang="pt-BR" sz="3600" b="1" i="0" u="none" strike="noStrike" kern="1200" cap="none" spc="4" normalizeH="0" baseline="0" noProof="0" dirty="0">
              <a:ln>
                <a:noFill/>
              </a:ln>
              <a:solidFill>
                <a:srgbClr val="008D94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8FEB0B3F-3389-4943-833F-090FD7FF497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8322" y="3555130"/>
            <a:ext cx="2169532" cy="2169532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235675B1-8196-4964-A008-C824351B3D52}"/>
              </a:ext>
            </a:extLst>
          </p:cNvPr>
          <p:cNvSpPr/>
          <p:nvPr/>
        </p:nvSpPr>
        <p:spPr>
          <a:xfrm>
            <a:off x="2995266" y="3422427"/>
            <a:ext cx="5902829" cy="2903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3136" indent="-342900" algn="just">
              <a:spcBef>
                <a:spcPts val="800"/>
              </a:spcBef>
              <a:buFont typeface="Wingdings" panose="05000000000000000000" pitchFamily="2" charset="2"/>
              <a:buChar char="ü"/>
              <a:tabLst>
                <a:tab pos="3404048" algn="l"/>
              </a:tabLst>
              <a:defRPr/>
            </a:pPr>
            <a:r>
              <a:rPr lang="pt-BR" sz="4000" b="1" dirty="0">
                <a:solidFill>
                  <a:srgbClr val="002F4F"/>
                </a:solidFill>
                <a:uFill>
                  <a:solidFill>
                    <a:srgbClr val="29B4AC"/>
                  </a:solidFill>
                </a:uFill>
                <a:cs typeface="Calibri"/>
              </a:rPr>
              <a:t>666</a:t>
            </a:r>
            <a:r>
              <a:rPr lang="pt-BR" sz="3200" b="1" dirty="0">
                <a:solidFill>
                  <a:srgbClr val="002F4F"/>
                </a:solidFill>
                <a:uFill>
                  <a:solidFill>
                    <a:srgbClr val="29B4AC"/>
                  </a:solidFill>
                </a:uFill>
                <a:cs typeface="Calibri"/>
              </a:rPr>
              <a:t> </a:t>
            </a:r>
            <a:r>
              <a:rPr lang="pt-BR" sz="3200" dirty="0">
                <a:solidFill>
                  <a:srgbClr val="002F4F"/>
                </a:solidFill>
                <a:uFill>
                  <a:solidFill>
                    <a:srgbClr val="29B4AC"/>
                  </a:solidFill>
                </a:uFill>
                <a:cs typeface="Calibri"/>
              </a:rPr>
              <a:t>ballots e AFEs respondidos no ano </a:t>
            </a:r>
            <a:r>
              <a:rPr lang="pt-BR" sz="3200" b="1" dirty="0">
                <a:solidFill>
                  <a:srgbClr val="002F4F"/>
                </a:solidFill>
                <a:uFill>
                  <a:solidFill>
                    <a:srgbClr val="29B4AC"/>
                  </a:solidFill>
                </a:uFill>
                <a:cs typeface="Calibri"/>
              </a:rPr>
              <a:t>(aumento de 21% em relação a 2022).</a:t>
            </a:r>
          </a:p>
          <a:p>
            <a:pPr marL="353136" indent="-342900" algn="just">
              <a:spcBef>
                <a:spcPts val="800"/>
              </a:spcBef>
              <a:buFont typeface="Wingdings" panose="05000000000000000000" pitchFamily="2" charset="2"/>
              <a:buChar char="ü"/>
              <a:tabLst>
                <a:tab pos="3404048" algn="l"/>
              </a:tabLst>
              <a:defRPr/>
            </a:pPr>
            <a:r>
              <a:rPr lang="pt-BR" sz="4000" b="1" dirty="0">
                <a:solidFill>
                  <a:srgbClr val="002F4F"/>
                </a:solidFill>
                <a:uFill>
                  <a:solidFill>
                    <a:srgbClr val="29B4AC"/>
                  </a:solidFill>
                </a:uFill>
                <a:cs typeface="Calibri"/>
              </a:rPr>
              <a:t>99% </a:t>
            </a:r>
            <a:r>
              <a:rPr lang="pt-BR" sz="3200" dirty="0">
                <a:solidFill>
                  <a:srgbClr val="002F4F"/>
                </a:solidFill>
                <a:uFill>
                  <a:solidFill>
                    <a:srgbClr val="29B4AC"/>
                  </a:solidFill>
                </a:uFill>
                <a:cs typeface="Calibri"/>
              </a:rPr>
              <a:t>respondidos no prazo médio de </a:t>
            </a:r>
            <a:r>
              <a:rPr lang="pt-BR" sz="3200" b="1" dirty="0">
                <a:solidFill>
                  <a:srgbClr val="002F4F"/>
                </a:solidFill>
                <a:uFill>
                  <a:solidFill>
                    <a:srgbClr val="29B4AC"/>
                  </a:solidFill>
                </a:uFill>
                <a:cs typeface="Calibri"/>
              </a:rPr>
              <a:t>5,2 </a:t>
            </a:r>
            <a:r>
              <a:rPr lang="pt-BR" sz="3200" b="1" kern="0" dirty="0">
                <a:solidFill>
                  <a:srgbClr val="002F4F"/>
                </a:solidFill>
              </a:rPr>
              <a:t>dias úteis.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FC83607C-3664-4822-A6DD-416ED8DA6F89}"/>
              </a:ext>
            </a:extLst>
          </p:cNvPr>
          <p:cNvSpPr/>
          <p:nvPr/>
        </p:nvSpPr>
        <p:spPr>
          <a:xfrm>
            <a:off x="2190984" y="8775466"/>
            <a:ext cx="163224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2400" dirty="0">
                <a:solidFill>
                  <a:srgbClr val="002F4F"/>
                </a:solidFill>
                <a:uFill>
                  <a:solidFill>
                    <a:srgbClr val="29B4AC"/>
                  </a:solidFill>
                </a:uFill>
                <a:cs typeface="Calibri"/>
              </a:rPr>
              <a:t>No Leilão do 2º Ciclo da Oferta Permanente de Partilha da Produção (OPP), realizado em (13/12) pela ANP, a empresa BP arrematou o Bloco de Tupinambá, localizado na Bacia de Santos. Com isso, em 2024, a PPSA passará a fazer a gestão de 24 contratos.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2B5625AB-A083-4A30-9119-EE7124A52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602" y="3550795"/>
            <a:ext cx="2170800" cy="2170800"/>
          </a:xfrm>
          <a:prstGeom prst="rect">
            <a:avLst/>
          </a:prstGeom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EFF10A64-0695-4D98-81CC-752556608D4E}"/>
              </a:ext>
            </a:extLst>
          </p:cNvPr>
          <p:cNvSpPr/>
          <p:nvPr/>
        </p:nvSpPr>
        <p:spPr>
          <a:xfrm flipH="1">
            <a:off x="8683898" y="2270298"/>
            <a:ext cx="8229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pt-BR" sz="3600" b="1" i="0" u="none" strike="noStrike" kern="1200" cap="none" spc="4" normalizeH="0" baseline="0" noProof="0">
                <a:ln>
                  <a:noFill/>
                </a:ln>
                <a:solidFill>
                  <a:srgbClr val="008D94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Comercialização</a:t>
            </a:r>
            <a:endParaRPr kumimoji="0" lang="pt-BR" sz="3600" b="1" i="0" u="none" strike="noStrike" kern="1200" cap="none" spc="4" normalizeH="0" baseline="0" noProof="0" dirty="0">
              <a:ln>
                <a:noFill/>
              </a:ln>
              <a:solidFill>
                <a:srgbClr val="008D94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7BF40573-D726-434D-93A2-C5B721078156}"/>
              </a:ext>
            </a:extLst>
          </p:cNvPr>
          <p:cNvSpPr/>
          <p:nvPr/>
        </p:nvSpPr>
        <p:spPr>
          <a:xfrm>
            <a:off x="13222229" y="3422427"/>
            <a:ext cx="59028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3136" indent="-342900" algn="just">
              <a:spcBef>
                <a:spcPts val="800"/>
              </a:spcBef>
              <a:buFont typeface="Wingdings" panose="05000000000000000000" pitchFamily="2" charset="2"/>
              <a:buChar char="ü"/>
              <a:tabLst>
                <a:tab pos="3404048" algn="l"/>
              </a:tabLst>
              <a:defRPr/>
            </a:pPr>
            <a:r>
              <a:rPr lang="pt-BR" sz="3200" dirty="0">
                <a:solidFill>
                  <a:srgbClr val="002F4F"/>
                </a:solidFill>
                <a:uFill>
                  <a:solidFill>
                    <a:srgbClr val="29B4AC"/>
                  </a:solidFill>
                </a:uFill>
                <a:cs typeface="Calibri"/>
              </a:rPr>
              <a:t> Meta de comercialização de óleo  cumprida, com </a:t>
            </a:r>
            <a:r>
              <a:rPr lang="pt-BR" sz="3200" b="1" dirty="0">
                <a:solidFill>
                  <a:srgbClr val="002F4F"/>
                </a:solidFill>
                <a:uFill>
                  <a:solidFill>
                    <a:srgbClr val="29B4AC"/>
                  </a:solidFill>
                </a:uFill>
                <a:cs typeface="Calibri"/>
              </a:rPr>
              <a:t>103%.</a:t>
            </a:r>
            <a:endParaRPr lang="pt-BR" sz="3200" dirty="0">
              <a:solidFill>
                <a:srgbClr val="002F4F"/>
              </a:solidFill>
              <a:uFill>
                <a:solidFill>
                  <a:srgbClr val="29B4AC"/>
                </a:solidFill>
              </a:uFill>
              <a:cs typeface="Calibri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2B67C408-05E8-4D3E-9C52-758372B85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468" y="8874423"/>
            <a:ext cx="1002413" cy="100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585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_conteúdo">
  <a:themeElements>
    <a:clrScheme name="TEMA CORES PPSA">
      <a:dk1>
        <a:srgbClr val="022040"/>
      </a:dk1>
      <a:lt1>
        <a:srgbClr val="FFFFFF"/>
      </a:lt1>
      <a:dk2>
        <a:srgbClr val="008192"/>
      </a:dk2>
      <a:lt2>
        <a:srgbClr val="FFFFFF"/>
      </a:lt2>
      <a:accent1>
        <a:srgbClr val="022040"/>
      </a:accent1>
      <a:accent2>
        <a:srgbClr val="11617F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22"/>
      </a:accent6>
      <a:hlink>
        <a:srgbClr val="022040"/>
      </a:hlink>
      <a:folHlink>
        <a:srgbClr val="5CA55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8192"/>
        </a:solidFill>
        <a:effectLst/>
      </a:spPr>
      <a:bodyPr rtlCol="0" anchor="ctr"/>
      <a:lstStyle>
        <a:defPPr algn="ctr">
          <a:lnSpc>
            <a:spcPct val="90000"/>
          </a:lnSpc>
          <a:defRPr sz="1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5_Tema_conteúdo">
  <a:themeElements>
    <a:clrScheme name="TEMA CORES PPSA">
      <a:dk1>
        <a:srgbClr val="022040"/>
      </a:dk1>
      <a:lt1>
        <a:srgbClr val="FFFFFF"/>
      </a:lt1>
      <a:dk2>
        <a:srgbClr val="008192"/>
      </a:dk2>
      <a:lt2>
        <a:srgbClr val="FFFFFF"/>
      </a:lt2>
      <a:accent1>
        <a:srgbClr val="022040"/>
      </a:accent1>
      <a:accent2>
        <a:srgbClr val="11617F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22"/>
      </a:accent6>
      <a:hlink>
        <a:srgbClr val="022040"/>
      </a:hlink>
      <a:folHlink>
        <a:srgbClr val="5CA55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8192"/>
        </a:solidFill>
        <a:effectLst/>
      </a:spPr>
      <a:bodyPr rtlCol="0" anchor="ctr"/>
      <a:lstStyle>
        <a:defPPr algn="ctr">
          <a:lnSpc>
            <a:spcPct val="90000"/>
          </a:lnSpc>
          <a:defRPr sz="1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2_Capa e Slides de Transição">
  <a:themeElements>
    <a:clrScheme name="Pré-Sal">
      <a:dk1>
        <a:srgbClr val="4A4A4A"/>
      </a:dk1>
      <a:lt1>
        <a:sysClr val="window" lastClr="FFFFFF"/>
      </a:lt1>
      <a:dk2>
        <a:srgbClr val="002F4F"/>
      </a:dk2>
      <a:lt2>
        <a:srgbClr val="EEECE1"/>
      </a:lt2>
      <a:accent1>
        <a:srgbClr val="002F4F"/>
      </a:accent1>
      <a:accent2>
        <a:srgbClr val="2C4272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0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Corporativo PPSA - Lumi_rev01.pptx" id="{CAEB432B-F95D-4749-9A5F-BEC0ADB7391E}" vid="{6B5C9511-034D-4498-B9BC-D67788334BEA}"/>
    </a:ext>
  </a:extLst>
</a:theme>
</file>

<file path=ppt/theme/theme12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6_Tema_conteúdo">
  <a:themeElements>
    <a:clrScheme name="TEMA CORES PPSA">
      <a:dk1>
        <a:srgbClr val="022040"/>
      </a:dk1>
      <a:lt1>
        <a:srgbClr val="FFFFFF"/>
      </a:lt1>
      <a:dk2>
        <a:srgbClr val="008192"/>
      </a:dk2>
      <a:lt2>
        <a:srgbClr val="FFFFFF"/>
      </a:lt2>
      <a:accent1>
        <a:srgbClr val="022040"/>
      </a:accent1>
      <a:accent2>
        <a:srgbClr val="11617F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22"/>
      </a:accent6>
      <a:hlink>
        <a:srgbClr val="022040"/>
      </a:hlink>
      <a:folHlink>
        <a:srgbClr val="5CA55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8192"/>
        </a:solidFill>
        <a:effectLst/>
      </a:spPr>
      <a:bodyPr rtlCol="0" anchor="ctr"/>
      <a:lstStyle>
        <a:defPPr algn="ctr">
          <a:lnSpc>
            <a:spcPct val="90000"/>
          </a:lnSpc>
          <a:defRPr sz="1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7_Tema_conteúdo">
  <a:themeElements>
    <a:clrScheme name="TEMA CORES PPSA">
      <a:dk1>
        <a:srgbClr val="022040"/>
      </a:dk1>
      <a:lt1>
        <a:srgbClr val="FFFFFF"/>
      </a:lt1>
      <a:dk2>
        <a:srgbClr val="008192"/>
      </a:dk2>
      <a:lt2>
        <a:srgbClr val="FFFFFF"/>
      </a:lt2>
      <a:accent1>
        <a:srgbClr val="022040"/>
      </a:accent1>
      <a:accent2>
        <a:srgbClr val="11617F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22"/>
      </a:accent6>
      <a:hlink>
        <a:srgbClr val="022040"/>
      </a:hlink>
      <a:folHlink>
        <a:srgbClr val="5CA55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8192"/>
        </a:solidFill>
        <a:effectLst/>
      </a:spPr>
      <a:bodyPr rtlCol="0" anchor="ctr"/>
      <a:lstStyle>
        <a:defPPr algn="ctr">
          <a:lnSpc>
            <a:spcPct val="90000"/>
          </a:lnSpc>
          <a:defRPr sz="1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8_Tema_conteúdo">
  <a:themeElements>
    <a:clrScheme name="TEMA CORES PPSA">
      <a:dk1>
        <a:srgbClr val="022040"/>
      </a:dk1>
      <a:lt1>
        <a:srgbClr val="FFFFFF"/>
      </a:lt1>
      <a:dk2>
        <a:srgbClr val="008192"/>
      </a:dk2>
      <a:lt2>
        <a:srgbClr val="FFFFFF"/>
      </a:lt2>
      <a:accent1>
        <a:srgbClr val="022040"/>
      </a:accent1>
      <a:accent2>
        <a:srgbClr val="11617F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22"/>
      </a:accent6>
      <a:hlink>
        <a:srgbClr val="022040"/>
      </a:hlink>
      <a:folHlink>
        <a:srgbClr val="5CA55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8192"/>
        </a:solidFill>
        <a:effectLst/>
      </a:spPr>
      <a:bodyPr rtlCol="0" anchor="ctr"/>
      <a:lstStyle>
        <a:defPPr algn="ctr">
          <a:lnSpc>
            <a:spcPct val="90000"/>
          </a:lnSpc>
          <a:defRPr sz="1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9_Tema_conteúdo">
  <a:themeElements>
    <a:clrScheme name="TEMA CORES PPSA">
      <a:dk1>
        <a:srgbClr val="022040"/>
      </a:dk1>
      <a:lt1>
        <a:srgbClr val="FFFFFF"/>
      </a:lt1>
      <a:dk2>
        <a:srgbClr val="008192"/>
      </a:dk2>
      <a:lt2>
        <a:srgbClr val="FFFFFF"/>
      </a:lt2>
      <a:accent1>
        <a:srgbClr val="022040"/>
      </a:accent1>
      <a:accent2>
        <a:srgbClr val="11617F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22"/>
      </a:accent6>
      <a:hlink>
        <a:srgbClr val="022040"/>
      </a:hlink>
      <a:folHlink>
        <a:srgbClr val="5CA55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8192"/>
        </a:solidFill>
        <a:effectLst/>
      </a:spPr>
      <a:bodyPr rtlCol="0" anchor="ctr"/>
      <a:lstStyle>
        <a:defPPr algn="ctr">
          <a:lnSpc>
            <a:spcPct val="90000"/>
          </a:lnSpc>
          <a:defRPr sz="1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0_Tema_conteúdo">
  <a:themeElements>
    <a:clrScheme name="TEMA CORES PPSA">
      <a:dk1>
        <a:srgbClr val="022040"/>
      </a:dk1>
      <a:lt1>
        <a:srgbClr val="FFFFFF"/>
      </a:lt1>
      <a:dk2>
        <a:srgbClr val="008192"/>
      </a:dk2>
      <a:lt2>
        <a:srgbClr val="FFFFFF"/>
      </a:lt2>
      <a:accent1>
        <a:srgbClr val="022040"/>
      </a:accent1>
      <a:accent2>
        <a:srgbClr val="11617F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22"/>
      </a:accent6>
      <a:hlink>
        <a:srgbClr val="022040"/>
      </a:hlink>
      <a:folHlink>
        <a:srgbClr val="5CA55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8192"/>
        </a:solidFill>
        <a:effectLst/>
      </a:spPr>
      <a:bodyPr rtlCol="0" anchor="ctr"/>
      <a:lstStyle>
        <a:defPPr algn="ctr">
          <a:lnSpc>
            <a:spcPct val="90000"/>
          </a:lnSpc>
          <a:defRPr sz="1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4_Capa e Slides de Transição">
  <a:themeElements>
    <a:clrScheme name="Pré-Sal">
      <a:dk1>
        <a:srgbClr val="4A4A4A"/>
      </a:dk1>
      <a:lt1>
        <a:sysClr val="window" lastClr="FFFFFF"/>
      </a:lt1>
      <a:dk2>
        <a:srgbClr val="002F4F"/>
      </a:dk2>
      <a:lt2>
        <a:srgbClr val="EEECE1"/>
      </a:lt2>
      <a:accent1>
        <a:srgbClr val="002F4F"/>
      </a:accent1>
      <a:accent2>
        <a:srgbClr val="2C4272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0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Corporativo PPSA - Lumi_rev01.pptx" id="{CAEB432B-F95D-4749-9A5F-BEC0ADB7391E}" vid="{6B5C9511-034D-4498-B9BC-D67788334BEA}"/>
    </a:ext>
  </a:extLst>
</a:theme>
</file>

<file path=ppt/theme/theme2.xml><?xml version="1.0" encoding="utf-8"?>
<a:theme xmlns:a="http://schemas.openxmlformats.org/drawingml/2006/main" name="1_Tema_conteúdo">
  <a:themeElements>
    <a:clrScheme name="TEMA CORES PPSA">
      <a:dk1>
        <a:srgbClr val="022040"/>
      </a:dk1>
      <a:lt1>
        <a:srgbClr val="FFFFFF"/>
      </a:lt1>
      <a:dk2>
        <a:srgbClr val="008192"/>
      </a:dk2>
      <a:lt2>
        <a:srgbClr val="FFFFFF"/>
      </a:lt2>
      <a:accent1>
        <a:srgbClr val="022040"/>
      </a:accent1>
      <a:accent2>
        <a:srgbClr val="11617F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22"/>
      </a:accent6>
      <a:hlink>
        <a:srgbClr val="022040"/>
      </a:hlink>
      <a:folHlink>
        <a:srgbClr val="5CA55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8192"/>
        </a:solidFill>
        <a:effectLst/>
      </a:spPr>
      <a:bodyPr rtlCol="0" anchor="ctr"/>
      <a:lstStyle>
        <a:defPPr algn="ctr">
          <a:lnSpc>
            <a:spcPct val="90000"/>
          </a:lnSpc>
          <a:defRPr sz="1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5_Capa e Slides de Transição">
  <a:themeElements>
    <a:clrScheme name="Pré-Sal">
      <a:dk1>
        <a:srgbClr val="4A4A4A"/>
      </a:dk1>
      <a:lt1>
        <a:sysClr val="window" lastClr="FFFFFF"/>
      </a:lt1>
      <a:dk2>
        <a:srgbClr val="002F4F"/>
      </a:dk2>
      <a:lt2>
        <a:srgbClr val="EEECE1"/>
      </a:lt2>
      <a:accent1>
        <a:srgbClr val="002F4F"/>
      </a:accent1>
      <a:accent2>
        <a:srgbClr val="2C4272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0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corporativo_mar_19.potx" id="{46092A36-4145-4D5A-8A33-35C54F8FAB85}" vid="{E84399DD-29CC-4089-B09E-940433CB48BF}"/>
    </a:ext>
  </a:extLst>
</a:theme>
</file>

<file path=ppt/theme/theme21.xml><?xml version="1.0" encoding="utf-8"?>
<a:theme xmlns:a="http://schemas.openxmlformats.org/drawingml/2006/main" name="3_Capa e Slides de Transição">
  <a:themeElements>
    <a:clrScheme name="Pré-Sal">
      <a:dk1>
        <a:srgbClr val="4A4A4A"/>
      </a:dk1>
      <a:lt1>
        <a:sysClr val="window" lastClr="FFFFFF"/>
      </a:lt1>
      <a:dk2>
        <a:srgbClr val="002F4F"/>
      </a:dk2>
      <a:lt2>
        <a:srgbClr val="EEECE1"/>
      </a:lt2>
      <a:accent1>
        <a:srgbClr val="002F4F"/>
      </a:accent1>
      <a:accent2>
        <a:srgbClr val="2C4272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0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Corporativo PPSA - Lumi_rev01.pptx" id="{CAEB432B-F95D-4749-9A5F-BEC0ADB7391E}" vid="{6B5C9511-034D-4498-B9BC-D67788334BEA}"/>
    </a:ext>
  </a:extLst>
</a:theme>
</file>

<file path=ppt/theme/theme22.xml><?xml version="1.0" encoding="utf-8"?>
<a:theme xmlns:a="http://schemas.openxmlformats.org/drawingml/2006/main" name="11_Tema_conteúdo">
  <a:themeElements>
    <a:clrScheme name="TEMA CORES PPSA">
      <a:dk1>
        <a:srgbClr val="022040"/>
      </a:dk1>
      <a:lt1>
        <a:srgbClr val="FFFFFF"/>
      </a:lt1>
      <a:dk2>
        <a:srgbClr val="008192"/>
      </a:dk2>
      <a:lt2>
        <a:srgbClr val="FFFFFF"/>
      </a:lt2>
      <a:accent1>
        <a:srgbClr val="022040"/>
      </a:accent1>
      <a:accent2>
        <a:srgbClr val="11617F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22"/>
      </a:accent6>
      <a:hlink>
        <a:srgbClr val="022040"/>
      </a:hlink>
      <a:folHlink>
        <a:srgbClr val="5CA55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8192"/>
        </a:solidFill>
        <a:effectLst/>
      </a:spPr>
      <a:bodyPr rtlCol="0" anchor="ctr"/>
      <a:lstStyle>
        <a:defPPr algn="ctr">
          <a:lnSpc>
            <a:spcPct val="90000"/>
          </a:lnSpc>
          <a:defRPr sz="1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2_10 ANOS">
  <a:themeElements>
    <a:clrScheme name="Pré-Sal">
      <a:dk1>
        <a:srgbClr val="4A4A4A"/>
      </a:dk1>
      <a:lt1>
        <a:sysClr val="window" lastClr="FFFFFF"/>
      </a:lt1>
      <a:dk2>
        <a:srgbClr val="002F4F"/>
      </a:dk2>
      <a:lt2>
        <a:srgbClr val="EEECE1"/>
      </a:lt2>
      <a:accent1>
        <a:srgbClr val="002F4F"/>
      </a:accent1>
      <a:accent2>
        <a:srgbClr val="2C4272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0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0 ANOS" id="{99444C1D-BEBA-4E9F-BB1B-83FD38F3C596}" vid="{DA95CE55-673F-4F16-8841-C248B53FC2D5}"/>
    </a:ext>
  </a:extLst>
</a:theme>
</file>

<file path=ppt/theme/theme2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e Slides de Transição">
  <a:themeElements>
    <a:clrScheme name="Pré-Sal">
      <a:dk1>
        <a:srgbClr val="4A4A4A"/>
      </a:dk1>
      <a:lt1>
        <a:sysClr val="window" lastClr="FFFFFF"/>
      </a:lt1>
      <a:dk2>
        <a:srgbClr val="002F4F"/>
      </a:dk2>
      <a:lt2>
        <a:srgbClr val="EEECE1"/>
      </a:lt2>
      <a:accent1>
        <a:srgbClr val="002F4F"/>
      </a:accent1>
      <a:accent2>
        <a:srgbClr val="2C4272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0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Corporativo PPSA - Lumi_rev01.pptx" id="{CAEB432B-F95D-4749-9A5F-BEC0ADB7391E}" vid="{6B5C9511-034D-4498-B9BC-D67788334BEA}"/>
    </a:ext>
  </a:extLst>
</a:theme>
</file>

<file path=ppt/theme/theme4.xml><?xml version="1.0" encoding="utf-8"?>
<a:theme xmlns:a="http://schemas.openxmlformats.org/drawingml/2006/main" name="3_Tema_conteúdo">
  <a:themeElements>
    <a:clrScheme name="TEMA CORES PPSA">
      <a:dk1>
        <a:srgbClr val="022040"/>
      </a:dk1>
      <a:lt1>
        <a:srgbClr val="FFFFFF"/>
      </a:lt1>
      <a:dk2>
        <a:srgbClr val="008192"/>
      </a:dk2>
      <a:lt2>
        <a:srgbClr val="FFFFFF"/>
      </a:lt2>
      <a:accent1>
        <a:srgbClr val="022040"/>
      </a:accent1>
      <a:accent2>
        <a:srgbClr val="11617F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22"/>
      </a:accent6>
      <a:hlink>
        <a:srgbClr val="022040"/>
      </a:hlink>
      <a:folHlink>
        <a:srgbClr val="5CA55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8192"/>
        </a:solidFill>
        <a:effectLst/>
      </a:spPr>
      <a:bodyPr rtlCol="0" anchor="ctr"/>
      <a:lstStyle>
        <a:defPPr algn="ctr">
          <a:lnSpc>
            <a:spcPct val="90000"/>
          </a:lnSpc>
          <a:defRPr sz="1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Capa e Slides de Transição">
  <a:themeElements>
    <a:clrScheme name="Pré-Sal">
      <a:dk1>
        <a:srgbClr val="4A4A4A"/>
      </a:dk1>
      <a:lt1>
        <a:sysClr val="window" lastClr="FFFFFF"/>
      </a:lt1>
      <a:dk2>
        <a:srgbClr val="002F4F"/>
      </a:dk2>
      <a:lt2>
        <a:srgbClr val="EEECE1"/>
      </a:lt2>
      <a:accent1>
        <a:srgbClr val="002F4F"/>
      </a:accent1>
      <a:accent2>
        <a:srgbClr val="2C4272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0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.04.22_Template corporativo_Novos_Logos.potx" id="{4DDA0A93-6A2F-41C0-AB7A-AC8653B495A9}" vid="{68C4E0E6-A5CB-4DD6-8618-521E53E94485}"/>
    </a:ext>
  </a:extLst>
</a:theme>
</file>

<file path=ppt/theme/theme6.xml><?xml version="1.0" encoding="utf-8"?>
<a:theme xmlns:a="http://schemas.openxmlformats.org/drawingml/2006/main" name="4_Tema_conteúdo">
  <a:themeElements>
    <a:clrScheme name="TEMA CORES PPSA">
      <a:dk1>
        <a:srgbClr val="022040"/>
      </a:dk1>
      <a:lt1>
        <a:srgbClr val="FFFFFF"/>
      </a:lt1>
      <a:dk2>
        <a:srgbClr val="008192"/>
      </a:dk2>
      <a:lt2>
        <a:srgbClr val="FFFFFF"/>
      </a:lt2>
      <a:accent1>
        <a:srgbClr val="022040"/>
      </a:accent1>
      <a:accent2>
        <a:srgbClr val="11617F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22"/>
      </a:accent6>
      <a:hlink>
        <a:srgbClr val="022040"/>
      </a:hlink>
      <a:folHlink>
        <a:srgbClr val="5CA55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8192"/>
        </a:solidFill>
        <a:effectLst/>
      </a:spPr>
      <a:bodyPr rtlCol="0" anchor="ctr"/>
      <a:lstStyle>
        <a:defPPr algn="ctr">
          <a:lnSpc>
            <a:spcPct val="90000"/>
          </a:lnSpc>
          <a:defRPr sz="1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Tema_conteúdo">
  <a:themeElements>
    <a:clrScheme name="TEMA CORES PPSA">
      <a:dk1>
        <a:srgbClr val="022040"/>
      </a:dk1>
      <a:lt1>
        <a:srgbClr val="FFFFFF"/>
      </a:lt1>
      <a:dk2>
        <a:srgbClr val="008192"/>
      </a:dk2>
      <a:lt2>
        <a:srgbClr val="FFFFFF"/>
      </a:lt2>
      <a:accent1>
        <a:srgbClr val="022040"/>
      </a:accent1>
      <a:accent2>
        <a:srgbClr val="11617F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22"/>
      </a:accent6>
      <a:hlink>
        <a:srgbClr val="022040"/>
      </a:hlink>
      <a:folHlink>
        <a:srgbClr val="5CA55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8192"/>
        </a:solidFill>
        <a:effectLst/>
      </a:spPr>
      <a:bodyPr rtlCol="0" anchor="ctr"/>
      <a:lstStyle>
        <a:defPPr algn="ctr">
          <a:lnSpc>
            <a:spcPct val="90000"/>
          </a:lnSpc>
          <a:defRPr sz="1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74_Tema_conteúdo">
  <a:themeElements>
    <a:clrScheme name="TEMA CORES PPSA">
      <a:dk1>
        <a:srgbClr val="022040"/>
      </a:dk1>
      <a:lt1>
        <a:srgbClr val="FFFFFF"/>
      </a:lt1>
      <a:dk2>
        <a:srgbClr val="008192"/>
      </a:dk2>
      <a:lt2>
        <a:srgbClr val="FFFFFF"/>
      </a:lt2>
      <a:accent1>
        <a:srgbClr val="022040"/>
      </a:accent1>
      <a:accent2>
        <a:srgbClr val="11617F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22"/>
      </a:accent6>
      <a:hlink>
        <a:srgbClr val="022040"/>
      </a:hlink>
      <a:folHlink>
        <a:srgbClr val="5CA55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8192"/>
        </a:solidFill>
        <a:effectLst/>
      </a:spPr>
      <a:bodyPr rtlCol="0" anchor="ctr"/>
      <a:lstStyle>
        <a:defPPr algn="ctr">
          <a:lnSpc>
            <a:spcPct val="90000"/>
          </a:lnSpc>
          <a:defRPr sz="1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Tema_transiçã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3DDB8A8EE0D0A4F9224919E1EE291EC" ma:contentTypeVersion="18" ma:contentTypeDescription="Crie um novo documento." ma:contentTypeScope="" ma:versionID="1cf334bab662ce7470a56e420ed4144f">
  <xsd:schema xmlns:xsd="http://www.w3.org/2001/XMLSchema" xmlns:xs="http://www.w3.org/2001/XMLSchema" xmlns:p="http://schemas.microsoft.com/office/2006/metadata/properties" xmlns:ns3="df04f808-34aa-4ec7-b570-9235d45eff31" xmlns:ns4="78bc998a-26d0-41a5-a3ff-3844a0b5771c" targetNamespace="http://schemas.microsoft.com/office/2006/metadata/properties" ma:root="true" ma:fieldsID="aad9602526ef03f02e0be9c267b86c96" ns3:_="" ns4:_="">
    <xsd:import namespace="df04f808-34aa-4ec7-b570-9235d45eff31"/>
    <xsd:import namespace="78bc998a-26d0-41a5-a3ff-3844a0b5771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04f808-34aa-4ec7-b570-9235d45eff3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bc998a-26d0-41a5-a3ff-3844a0b577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8bc998a-26d0-41a5-a3ff-3844a0b5771c" xsi:nil="true"/>
  </documentManagement>
</p:properties>
</file>

<file path=customXml/itemProps1.xml><?xml version="1.0" encoding="utf-8"?>
<ds:datastoreItem xmlns:ds="http://schemas.openxmlformats.org/officeDocument/2006/customXml" ds:itemID="{A53079FB-00A7-4E44-9BCB-9965889D98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2C3E5A-6C7E-4B88-BDEB-66E7634951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04f808-34aa-4ec7-b570-9235d45eff31"/>
    <ds:schemaRef ds:uri="78bc998a-26d0-41a5-a3ff-3844a0b577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EDCB97-B290-4D20-8200-945D4280B173}">
  <ds:schemaRefs>
    <ds:schemaRef ds:uri="http://schemas.microsoft.com/office/2006/documentManagement/types"/>
    <ds:schemaRef ds:uri="http://purl.org/dc/terms/"/>
    <ds:schemaRef ds:uri="df04f808-34aa-4ec7-b570-9235d45eff31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78bc998a-26d0-41a5-a3ff-3844a0b5771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68693</TotalTime>
  <Words>1059</Words>
  <Application>Microsoft Office PowerPoint</Application>
  <PresentationFormat>Personalizar</PresentationFormat>
  <Paragraphs>75</Paragraphs>
  <Slides>9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23</vt:i4>
      </vt:variant>
      <vt:variant>
        <vt:lpstr>Títulos de slides</vt:lpstr>
      </vt:variant>
      <vt:variant>
        <vt:i4>9</vt:i4>
      </vt:variant>
    </vt:vector>
  </HeadingPairs>
  <TitlesOfParts>
    <vt:vector size="39" baseType="lpstr">
      <vt:lpstr>ＭＳ Ｐゴシック</vt:lpstr>
      <vt:lpstr>Arial</vt:lpstr>
      <vt:lpstr>Calibri</vt:lpstr>
      <vt:lpstr>Calibri Light</vt:lpstr>
      <vt:lpstr>Courier New</vt:lpstr>
      <vt:lpstr>Times New Roman</vt:lpstr>
      <vt:lpstr>Wingdings</vt:lpstr>
      <vt:lpstr>Tema_conteúdo</vt:lpstr>
      <vt:lpstr>1_Tema_conteúdo</vt:lpstr>
      <vt:lpstr>Capa e Slides de Transição</vt:lpstr>
      <vt:lpstr>3_Tema_conteúdo</vt:lpstr>
      <vt:lpstr>1_Capa e Slides de Transição</vt:lpstr>
      <vt:lpstr>4_Tema_conteúdo</vt:lpstr>
      <vt:lpstr>2_Tema_conteúdo</vt:lpstr>
      <vt:lpstr>74_Tema_conteúdo</vt:lpstr>
      <vt:lpstr>Tema_transição</vt:lpstr>
      <vt:lpstr>5_Tema_conteúdo</vt:lpstr>
      <vt:lpstr>2_Capa e Slides de Transição</vt:lpstr>
      <vt:lpstr>1_Personalizar design</vt:lpstr>
      <vt:lpstr>6_Tema_conteúdo</vt:lpstr>
      <vt:lpstr>2_Personalizar design</vt:lpstr>
      <vt:lpstr>7_Tema_conteúdo</vt:lpstr>
      <vt:lpstr>8_Tema_conteúdo</vt:lpstr>
      <vt:lpstr>9_Tema_conteúdo</vt:lpstr>
      <vt:lpstr>10_Tema_conteúdo</vt:lpstr>
      <vt:lpstr>4_Capa e Slides de Transição</vt:lpstr>
      <vt:lpstr>5_Capa e Slides de Transição</vt:lpstr>
      <vt:lpstr>3_Capa e Slides de Transição</vt:lpstr>
      <vt:lpstr>11_Tema_conteúdo</vt:lpstr>
      <vt:lpstr>2_10 ANOS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Equipe</dc:creator>
  <cp:lastModifiedBy>Andrea Dunningham Baptista</cp:lastModifiedBy>
  <cp:revision>877</cp:revision>
  <cp:lastPrinted>2019-11-05T14:48:00Z</cp:lastPrinted>
  <dcterms:created xsi:type="dcterms:W3CDTF">2018-11-14T18:45:33Z</dcterms:created>
  <dcterms:modified xsi:type="dcterms:W3CDTF">2024-01-31T19:25:16Z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2018-11-14T00:00:00Z</vt:filetime>
  </property>
  <property fmtid="{D5CDD505-2E9C-101B-9397-08002B2CF9AE}" pid="3" name="Creator">
    <vt:lpwstr>Adobe InDesign CC 13.1 (Windows)</vt:lpwstr>
  </property>
  <property fmtid="{D5CDD505-2E9C-101B-9397-08002B2CF9AE}" pid="4" name="LastSaved">
    <vt:filetime>2018-11-14T00:00:00Z</vt:filetime>
  </property>
  <property fmtid="{D5CDD505-2E9C-101B-9397-08002B2CF9AE}" pid="5" name="ContentTypeId">
    <vt:lpwstr>0x01010083DDB8A8EE0D0A4F9224919E1EE291EC</vt:lpwstr>
  </property>
</Properties>
</file>