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6"/>
  </p:notesMasterIdLst>
  <p:sldIdLst>
    <p:sldId id="285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FB6BB-4406-4F6F-A830-918D85384FDF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083F3-3AB5-4AFF-8F3D-07C307A0FD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01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32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41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32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2" y="6356352"/>
            <a:ext cx="2844800" cy="167972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22/04/2024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200634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2" y="6356352"/>
            <a:ext cx="2844800" cy="167972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8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3"/>
            <a:ext cx="3190484" cy="275288"/>
          </a:xfrm>
          <a:prstGeom prst="rect">
            <a:avLst/>
          </a:prstGeom>
        </p:spPr>
        <p:txBody>
          <a:bodyPr/>
          <a:lstStyle>
            <a:lvl1pPr marL="9525" algn="l" defTabSz="552755" rtl="0" eaLnBrk="1" latinLnBrk="0" hangingPunct="1">
              <a:lnSpc>
                <a:spcPct val="100000"/>
              </a:lnSpc>
              <a:spcBef>
                <a:spcPts val="1545"/>
              </a:spcBef>
              <a:defRPr lang="pt-BR" sz="1784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4" dirty="0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7"/>
            <a:ext cx="3190483" cy="2703470"/>
          </a:xfrm>
          <a:prstGeom prst="rect">
            <a:avLst/>
          </a:prstGeom>
        </p:spPr>
        <p:txBody>
          <a:bodyPr/>
          <a:lstStyle>
            <a:lvl1pPr marL="9525" marR="10953">
              <a:lnSpc>
                <a:spcPct val="101000"/>
              </a:lnSpc>
              <a:spcBef>
                <a:spcPts val="1215"/>
              </a:spcBef>
              <a:defRPr lang="pt-BR" sz="1481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1" dirty="0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7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5"/>
              </a:spcBef>
              <a:spcAft>
                <a:spcPts val="0"/>
              </a:spcAft>
              <a:defRPr lang="pt-BR" sz="1784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3">
                <a:solidFill>
                  <a:schemeClr val="tx1"/>
                </a:solidFill>
              </a:defRPr>
            </a:lvl2pPr>
            <a:lvl3pPr>
              <a:defRPr sz="1693">
                <a:solidFill>
                  <a:schemeClr val="tx1"/>
                </a:solidFill>
              </a:defRPr>
            </a:lvl3pPr>
            <a:lvl4pPr>
              <a:defRPr sz="1693">
                <a:solidFill>
                  <a:schemeClr val="tx1"/>
                </a:solidFill>
              </a:defRPr>
            </a:lvl4pPr>
            <a:lvl5pPr>
              <a:defRPr sz="1693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7" y="830365"/>
            <a:ext cx="5915006" cy="935156"/>
          </a:xfrm>
        </p:spPr>
        <p:txBody>
          <a:bodyPr/>
          <a:lstStyle>
            <a:lvl1pPr>
              <a:defRPr lang="pt-BR" sz="3990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7" marR="1452517" lvl="0">
              <a:lnSpc>
                <a:spcPct val="85000"/>
              </a:lnSpc>
              <a:spcBef>
                <a:spcPts val="1354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3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47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4491780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5"/>
          </a:xfrm>
        </p:spPr>
        <p:txBody>
          <a:bodyPr/>
          <a:lstStyle>
            <a:lvl1pPr>
              <a:lnSpc>
                <a:spcPct val="77000"/>
              </a:lnSpc>
              <a:defRPr sz="638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2"/>
            <a:ext cx="6436028" cy="1502976"/>
          </a:xfrm>
          <a:prstGeom prst="rect">
            <a:avLst/>
          </a:prstGeom>
        </p:spPr>
        <p:txBody>
          <a:bodyPr>
            <a:spAutoFit/>
          </a:bodyPr>
          <a:lstStyle>
            <a:lvl1pPr marL="9525" marR="0" indent="0" algn="l" defTabSz="551019" rtl="0" eaLnBrk="1" fontAlgn="auto" latinLnBrk="0" hangingPunct="1">
              <a:lnSpc>
                <a:spcPts val="4144"/>
              </a:lnSpc>
              <a:spcBef>
                <a:spcPts val="71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84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341653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6364159" y="1256179"/>
            <a:ext cx="5012698" cy="15465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364159" y="3031442"/>
            <a:ext cx="5012698" cy="11683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75"/>
              <a:t>CLIQUE PARA ADICIONAR </a:t>
            </a:r>
            <a:br>
              <a:rPr lang="pt-BR" sz="2175"/>
            </a:br>
            <a:r>
              <a:rPr lang="pt-BR" sz="2175"/>
              <a:t>O AUTOR / LOCAL E DATA</a:t>
            </a:r>
            <a:endParaRPr lang="pt-BR" sz="2175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46" y="1"/>
            <a:ext cx="1811127" cy="101265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9" y="5861923"/>
            <a:ext cx="1602630" cy="11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ctr" defTabSz="543154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366" indent="-407366" algn="l" defTabSz="543154" rtl="0" eaLnBrk="1" latinLnBrk="0" hangingPunct="1">
        <a:spcBef>
          <a:spcPct val="20000"/>
        </a:spcBef>
        <a:buFont typeface="Arial"/>
        <a:buChar char="•"/>
        <a:defRPr sz="3825" kern="1200">
          <a:solidFill>
            <a:schemeClr val="tx1"/>
          </a:solidFill>
          <a:latin typeface="+mn-lt"/>
          <a:ea typeface="+mn-ea"/>
          <a:cs typeface="+mn-cs"/>
        </a:defRPr>
      </a:lvl1pPr>
      <a:lvl2pPr marL="882625" indent="-339471" algn="l" defTabSz="543154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884" indent="-271577" algn="l" defTabSz="543154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1038" indent="-271577" algn="l" defTabSz="543154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92" indent="-271577" algn="l" defTabSz="543154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7345" indent="-271577" algn="l" defTabSz="543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498" indent="-271577" algn="l" defTabSz="543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652" indent="-271577" algn="l" defTabSz="543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806" indent="-271577" algn="l" defTabSz="543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3154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6308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29461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2614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58922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2076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45229" algn="l" defTabSz="543154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>
            <a:extLst>
              <a:ext uri="{FF2B5EF4-FFF2-40B4-BE49-F238E27FC236}">
                <a16:creationId xmlns:a16="http://schemas.microsoft.com/office/drawing/2014/main" id="{657B83AF-F3C1-4674-8221-0ECA18139789}"/>
              </a:ext>
            </a:extLst>
          </p:cNvPr>
          <p:cNvSpPr txBox="1">
            <a:spLocks/>
          </p:cNvSpPr>
          <p:nvPr/>
        </p:nvSpPr>
        <p:spPr>
          <a:xfrm>
            <a:off x="427913" y="267767"/>
            <a:ext cx="11407496" cy="530465"/>
          </a:xfrm>
          <a:prstGeom prst="rect">
            <a:avLst/>
          </a:prstGeom>
        </p:spPr>
        <p:txBody>
          <a:bodyPr vert="horz" wrap="square" lIns="0" tIns="8445" rIns="0" bIns="0" rtlCol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6" marR="581517" lvl="0" defTabSz="543154">
              <a:lnSpc>
                <a:spcPct val="85000"/>
              </a:lnSpc>
              <a:spcBef>
                <a:spcPts val="1354"/>
              </a:spcBef>
              <a:defRPr/>
            </a:pPr>
            <a:r>
              <a:rPr lang="pt-BR" sz="3990" kern="0" spc="-45" dirty="0">
                <a:solidFill>
                  <a:srgbClr val="2D4D7E"/>
                </a:solidFill>
              </a:rPr>
              <a:t>Resultado dos Indicadores RVA em 2023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29BF70-E21C-4F71-9D05-53944B37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4DBEEF-8474-4CE5-85F4-8E5BB158C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00B622E-18EA-4B1A-BD23-F55494AA1ADB}"/>
              </a:ext>
            </a:extLst>
          </p:cNvPr>
          <p:cNvSpPr/>
          <p:nvPr/>
        </p:nvSpPr>
        <p:spPr>
          <a:xfrm>
            <a:off x="10939244" y="4337108"/>
            <a:ext cx="720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1200" dirty="0" err="1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370BF40-7DDF-4253-B5B9-B437FE3D95CB}"/>
              </a:ext>
            </a:extLst>
          </p:cNvPr>
          <p:cNvGrpSpPr/>
          <p:nvPr/>
        </p:nvGrpSpPr>
        <p:grpSpPr>
          <a:xfrm>
            <a:off x="87132" y="1670380"/>
            <a:ext cx="11995139" cy="3816019"/>
            <a:chOff x="318781" y="2036141"/>
            <a:chExt cx="10419944" cy="3086734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0F168FA-FB2C-4049-9A30-EC813F9AC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6341"/>
            <a:stretch/>
          </p:blipFill>
          <p:spPr>
            <a:xfrm>
              <a:off x="9180576" y="2036141"/>
              <a:ext cx="1558149" cy="308673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6F4FD7E-2C4D-467C-A0D6-2BCBAD42E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2316"/>
            <a:stretch/>
          </p:blipFill>
          <p:spPr>
            <a:xfrm>
              <a:off x="318781" y="2036141"/>
              <a:ext cx="8861795" cy="3086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133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6" ma:contentTypeDescription="Crie um novo documento." ma:contentTypeScope="" ma:versionID="7595b60e0532f898858070611a475567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a6c45413593069ffec22f49dfb39a9d5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Props1.xml><?xml version="1.0" encoding="utf-8"?>
<ds:datastoreItem xmlns:ds="http://schemas.openxmlformats.org/officeDocument/2006/customXml" ds:itemID="{227D9BCB-046E-4983-9536-A02405E57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52F4E1-0163-43EB-834A-3586CCCA3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604870-0CB9-49C5-8731-4451446CD928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78bc998a-26d0-41a5-a3ff-3844a0b5771c"/>
    <ds:schemaRef ds:uri="http://schemas.microsoft.com/office/infopath/2007/PartnerControls"/>
    <ds:schemaRef ds:uri="http://schemas.openxmlformats.org/package/2006/metadata/core-properties"/>
    <ds:schemaRef ds:uri="df04f808-34aa-4ec7-b570-9235d45eff3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Tema_conteúdo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indicadores, metas e justificativas do Programa de Remuneração Variável Anual dos dirigentes de 2020 (RVA).</dc:title>
  <dc:creator>MLuiza Soares</dc:creator>
  <cp:lastModifiedBy>Andrea Dunningham Baptista</cp:lastModifiedBy>
  <cp:revision>37</cp:revision>
  <dcterms:created xsi:type="dcterms:W3CDTF">2019-09-19T21:55:59Z</dcterms:created>
  <dcterms:modified xsi:type="dcterms:W3CDTF">2024-04-22T20:13:02Z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0x01010083DDB8A8EE0D0A4F9224919E1EE291EC</vt:lpwstr>
  </property>
</Properties>
</file>