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</p:sldMasterIdLst>
  <p:notesMasterIdLst>
    <p:notesMasterId r:id="rId6"/>
  </p:notesMasterIdLst>
  <p:handoutMasterIdLst>
    <p:handoutMasterId r:id="rId7"/>
  </p:handoutMasterIdLst>
  <p:sldIdLst>
    <p:sldId id="213480483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98E0D-93B0-6C87-9BC1-61C7C4D105A8}" name="Rodolfo Henrique de Saboia" initials="RS" userId="S::rsaboia@anp.gov.br::b476613e-d799-40c4-8377-64072d379d52" providerId="AD"/>
  <p188:author id="{928CD480-DB9A-A4A3-B1E6-FB27729C3333}" name="Tabita Yaling Cheng Loureiro" initials="TYCL" userId="S::tloureiro@anp.gov.br::9d0ea0f1-5561-48db-9819-8c9326b714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olfo Henrique de Saboia" initials="RS" lastIdx="2" clrIdx="0">
    <p:extLst>
      <p:ext uri="{19B8F6BF-5375-455C-9EA6-DF929625EA0E}">
        <p15:presenceInfo xmlns:p15="http://schemas.microsoft.com/office/powerpoint/2012/main" userId="S::rsaboia@anp.gov.br::b476613e-d799-40c4-8377-64072d379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C7D"/>
    <a:srgbClr val="002F4F"/>
    <a:srgbClr val="F4D205"/>
    <a:srgbClr val="B49800"/>
    <a:srgbClr val="EDF1F3"/>
    <a:srgbClr val="FFFFFF"/>
    <a:srgbClr val="40637B"/>
    <a:srgbClr val="00999B"/>
    <a:srgbClr val="5CA551"/>
    <a:srgbClr val="008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484" autoAdjust="0"/>
  </p:normalViewPr>
  <p:slideViewPr>
    <p:cSldViewPr snapToGrid="0">
      <p:cViewPr varScale="1">
        <p:scale>
          <a:sx n="108" d="100"/>
          <a:sy n="108" d="100"/>
        </p:scale>
        <p:origin x="80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Neves Sabino" userId="822d2016-0d08-41cd-91d9-8eb1b4cd5af4" providerId="ADAL" clId="{95F75539-95E5-44DA-B7E4-A2839EDC8A15}"/>
    <pc:docChg chg="delSld modSld">
      <pc:chgData name="Juliana Neves Sabino" userId="822d2016-0d08-41cd-91d9-8eb1b4cd5af4" providerId="ADAL" clId="{95F75539-95E5-44DA-B7E4-A2839EDC8A15}" dt="2025-01-08T19:34:44.126" v="14" actId="20577"/>
      <pc:docMkLst>
        <pc:docMk/>
      </pc:docMkLst>
      <pc:sldChg chg="del">
        <pc:chgData name="Juliana Neves Sabino" userId="822d2016-0d08-41cd-91d9-8eb1b4cd5af4" providerId="ADAL" clId="{95F75539-95E5-44DA-B7E4-A2839EDC8A15}" dt="2025-01-08T19:34:29.136" v="0" actId="2696"/>
        <pc:sldMkLst>
          <pc:docMk/>
          <pc:sldMk cId="1969992740" sldId="275"/>
        </pc:sldMkLst>
      </pc:sldChg>
      <pc:sldChg chg="del">
        <pc:chgData name="Juliana Neves Sabino" userId="822d2016-0d08-41cd-91d9-8eb1b4cd5af4" providerId="ADAL" clId="{95F75539-95E5-44DA-B7E4-A2839EDC8A15}" dt="2025-01-08T19:34:29.144" v="2" actId="2696"/>
        <pc:sldMkLst>
          <pc:docMk/>
          <pc:sldMk cId="921517609" sldId="2134804833"/>
        </pc:sldMkLst>
      </pc:sldChg>
      <pc:sldChg chg="modSp">
        <pc:chgData name="Juliana Neves Sabino" userId="822d2016-0d08-41cd-91d9-8eb1b4cd5af4" providerId="ADAL" clId="{95F75539-95E5-44DA-B7E4-A2839EDC8A15}" dt="2025-01-08T19:34:44.126" v="14" actId="20577"/>
        <pc:sldMkLst>
          <pc:docMk/>
          <pc:sldMk cId="1333018928" sldId="2134804834"/>
        </pc:sldMkLst>
        <pc:spChg chg="mod">
          <ac:chgData name="Juliana Neves Sabino" userId="822d2016-0d08-41cd-91d9-8eb1b4cd5af4" providerId="ADAL" clId="{95F75539-95E5-44DA-B7E4-A2839EDC8A15}" dt="2025-01-08T19:34:44.126" v="14" actId="20577"/>
          <ac:spMkLst>
            <pc:docMk/>
            <pc:sldMk cId="1333018928" sldId="2134804834"/>
            <ac:spMk id="3" creationId="{8C715CE2-982E-BBBF-40D2-F2EEF549CFA9}"/>
          </ac:spMkLst>
        </pc:spChg>
      </pc:sldChg>
      <pc:sldChg chg="del">
        <pc:chgData name="Juliana Neves Sabino" userId="822d2016-0d08-41cd-91d9-8eb1b4cd5af4" providerId="ADAL" clId="{95F75539-95E5-44DA-B7E4-A2839EDC8A15}" dt="2025-01-08T19:34:34.188" v="4" actId="2696"/>
        <pc:sldMkLst>
          <pc:docMk/>
          <pc:sldMk cId="1536043692" sldId="2134804835"/>
        </pc:sldMkLst>
      </pc:sldChg>
      <pc:sldChg chg="del">
        <pc:chgData name="Juliana Neves Sabino" userId="822d2016-0d08-41cd-91d9-8eb1b4cd5af4" providerId="ADAL" clId="{95F75539-95E5-44DA-B7E4-A2839EDC8A15}" dt="2025-01-08T19:34:34.193" v="5" actId="2696"/>
        <pc:sldMkLst>
          <pc:docMk/>
          <pc:sldMk cId="2888540385" sldId="2134804836"/>
        </pc:sldMkLst>
      </pc:sldChg>
      <pc:sldChg chg="del">
        <pc:chgData name="Juliana Neves Sabino" userId="822d2016-0d08-41cd-91d9-8eb1b4cd5af4" providerId="ADAL" clId="{95F75539-95E5-44DA-B7E4-A2839EDC8A15}" dt="2025-01-08T19:34:34.200" v="6" actId="2696"/>
        <pc:sldMkLst>
          <pc:docMk/>
          <pc:sldMk cId="1726823933" sldId="2134804837"/>
        </pc:sldMkLst>
      </pc:sldChg>
      <pc:sldChg chg="del">
        <pc:chgData name="Juliana Neves Sabino" userId="822d2016-0d08-41cd-91d9-8eb1b4cd5af4" providerId="ADAL" clId="{95F75539-95E5-44DA-B7E4-A2839EDC8A15}" dt="2025-01-08T19:34:34.224" v="7" actId="2696"/>
        <pc:sldMkLst>
          <pc:docMk/>
          <pc:sldMk cId="817739901" sldId="2134804838"/>
        </pc:sldMkLst>
      </pc:sldChg>
      <pc:sldChg chg="del">
        <pc:chgData name="Juliana Neves Sabino" userId="822d2016-0d08-41cd-91d9-8eb1b4cd5af4" providerId="ADAL" clId="{95F75539-95E5-44DA-B7E4-A2839EDC8A15}" dt="2025-01-08T19:34:34.231" v="8" actId="2696"/>
        <pc:sldMkLst>
          <pc:docMk/>
          <pc:sldMk cId="610139768" sldId="2134804839"/>
        </pc:sldMkLst>
      </pc:sldChg>
      <pc:sldChg chg="del">
        <pc:chgData name="Juliana Neves Sabino" userId="822d2016-0d08-41cd-91d9-8eb1b4cd5af4" providerId="ADAL" clId="{95F75539-95E5-44DA-B7E4-A2839EDC8A15}" dt="2025-01-08T19:34:34.248" v="9" actId="2696"/>
        <pc:sldMkLst>
          <pc:docMk/>
          <pc:sldMk cId="45225201" sldId="2134804840"/>
        </pc:sldMkLst>
      </pc:sldChg>
      <pc:sldChg chg="del">
        <pc:chgData name="Juliana Neves Sabino" userId="822d2016-0d08-41cd-91d9-8eb1b4cd5af4" providerId="ADAL" clId="{95F75539-95E5-44DA-B7E4-A2839EDC8A15}" dt="2025-01-08T19:34:34.254" v="10" actId="2696"/>
        <pc:sldMkLst>
          <pc:docMk/>
          <pc:sldMk cId="1155128649" sldId="2134804841"/>
        </pc:sldMkLst>
      </pc:sldChg>
      <pc:sldChg chg="del">
        <pc:chgData name="Juliana Neves Sabino" userId="822d2016-0d08-41cd-91d9-8eb1b4cd5af4" providerId="ADAL" clId="{95F75539-95E5-44DA-B7E4-A2839EDC8A15}" dt="2025-01-08T19:34:34.259" v="11" actId="2696"/>
        <pc:sldMkLst>
          <pc:docMk/>
          <pc:sldMk cId="15869870" sldId="2134804842"/>
        </pc:sldMkLst>
      </pc:sldChg>
      <pc:sldChg chg="del">
        <pc:chgData name="Juliana Neves Sabino" userId="822d2016-0d08-41cd-91d9-8eb1b4cd5af4" providerId="ADAL" clId="{95F75539-95E5-44DA-B7E4-A2839EDC8A15}" dt="2025-01-08T19:34:34.265" v="12" actId="2696"/>
        <pc:sldMkLst>
          <pc:docMk/>
          <pc:sldMk cId="3196595284" sldId="2134804843"/>
        </pc:sldMkLst>
      </pc:sldChg>
      <pc:sldChg chg="del">
        <pc:chgData name="Juliana Neves Sabino" userId="822d2016-0d08-41cd-91d9-8eb1b4cd5af4" providerId="ADAL" clId="{95F75539-95E5-44DA-B7E4-A2839EDC8A15}" dt="2025-01-08T19:34:29.152" v="3" actId="2696"/>
        <pc:sldMkLst>
          <pc:docMk/>
          <pc:sldMk cId="2443697025" sldId="2134804844"/>
        </pc:sldMkLst>
      </pc:sldChg>
      <pc:sldMasterChg chg="delSldLayout">
        <pc:chgData name="Juliana Neves Sabino" userId="822d2016-0d08-41cd-91d9-8eb1b4cd5af4" providerId="ADAL" clId="{95F75539-95E5-44DA-B7E4-A2839EDC8A15}" dt="2025-01-08T19:34:29.139" v="1" actId="2696"/>
        <pc:sldMasterMkLst>
          <pc:docMk/>
          <pc:sldMasterMk cId="2569375236" sldId="2147483897"/>
        </pc:sldMasterMkLst>
        <pc:sldLayoutChg chg="del">
          <pc:chgData name="Juliana Neves Sabino" userId="822d2016-0d08-41cd-91d9-8eb1b4cd5af4" providerId="ADAL" clId="{95F75539-95E5-44DA-B7E4-A2839EDC8A15}" dt="2025-01-08T19:34:29.139" v="1" actId="2696"/>
          <pc:sldLayoutMkLst>
            <pc:docMk/>
            <pc:sldMasterMk cId="2569375236" sldId="2147483897"/>
            <pc:sldLayoutMk cId="3733109480" sldId="2147483915"/>
          </pc:sldLayoutMkLst>
        </pc:sldLayoutChg>
      </pc:sldMasterChg>
    </pc:docChg>
  </pc:docChgLst>
  <pc:docChgLst>
    <pc:chgData name="Marcos Santos Ribeiro" userId="c694e622-db20-451b-a65c-725306dff6b2" providerId="ADAL" clId="{32F90561-8F46-46C1-BB16-E81A6F634FBA}"/>
    <pc:docChg chg="modSld">
      <pc:chgData name="Marcos Santos Ribeiro" userId="c694e622-db20-451b-a65c-725306dff6b2" providerId="ADAL" clId="{32F90561-8F46-46C1-BB16-E81A6F634FBA}" dt="2025-01-08T19:52:01.859" v="6" actId="1076"/>
      <pc:docMkLst>
        <pc:docMk/>
      </pc:docMkLst>
      <pc:sldChg chg="addSp modSp">
        <pc:chgData name="Marcos Santos Ribeiro" userId="c694e622-db20-451b-a65c-725306dff6b2" providerId="ADAL" clId="{32F90561-8F46-46C1-BB16-E81A6F634FBA}" dt="2025-01-08T19:52:01.859" v="6" actId="1076"/>
        <pc:sldMkLst>
          <pc:docMk/>
          <pc:sldMk cId="1333018928" sldId="2134804834"/>
        </pc:sldMkLst>
        <pc:spChg chg="mod">
          <ac:chgData name="Marcos Santos Ribeiro" userId="c694e622-db20-451b-a65c-725306dff6b2" providerId="ADAL" clId="{32F90561-8F46-46C1-BB16-E81A6F634FBA}" dt="2025-01-08T19:49:01.985" v="3" actId="6549"/>
          <ac:spMkLst>
            <pc:docMk/>
            <pc:sldMk cId="1333018928" sldId="2134804834"/>
            <ac:spMk id="3" creationId="{8C715CE2-982E-BBBF-40D2-F2EEF549CFA9}"/>
          </ac:spMkLst>
        </pc:spChg>
        <pc:picChg chg="add mod">
          <ac:chgData name="Marcos Santos Ribeiro" userId="c694e622-db20-451b-a65c-725306dff6b2" providerId="ADAL" clId="{32F90561-8F46-46C1-BB16-E81A6F634FBA}" dt="2025-01-08T19:52:01.859" v="6" actId="1076"/>
          <ac:picMkLst>
            <pc:docMk/>
            <pc:sldMk cId="1333018928" sldId="2134804834"/>
            <ac:picMk id="2" creationId="{4C93337F-7BC3-4BFC-86F6-E621687A1F1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1B744BC-2566-4301-B19C-BB7C4416A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783F4D-3EF6-4E58-BDC0-BC5EA9E66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4FD9-980C-4201-A3BC-E87B56D10092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5BCAF1-F390-4AA8-969B-BB44AA986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E2205A-FC94-42A8-882A-6ADFE0ACEB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FFE29-DFB7-4868-9B6C-7FF23D11DA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23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AC29B-F956-4C90-83CA-9E0D10F56D1D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37C7-9B55-48C0-824F-BEA45676AD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8F5D6B-89C0-B74B-7BDB-C8A670D5C578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F9B1ED-9E11-C707-7B52-5E3D2994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F2F230DA-E729-097E-31C7-6010919ED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085" y="2114213"/>
            <a:ext cx="5921830" cy="26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6161-ED92-464F-8E00-C59AD90D82D7}" type="datetimeFigureOut">
              <a:rPr lang="en-CA" smtClean="0"/>
              <a:pPr/>
              <a:t>2025-01-08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EC82-5D09-4C8B-A3B6-091DF1F9C7C2}" type="slidenum">
              <a:rPr lang="en-CA" smtClean="0"/>
              <a:pPr/>
              <a:t>‹nº›</a:t>
            </a:fld>
            <a:endParaRPr lang="en-CA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66B001-AAAB-CC4C-329F-FEA0C9DED5E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F523B1B-6F5C-BD3F-EE6F-E93E4F50C7CB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ED99B83-CFD5-BE63-03BC-E59D9404372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A44898A-A24C-AB19-0C57-6A2E30E2AC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2">
            <a:extLst>
              <a:ext uri="{FF2B5EF4-FFF2-40B4-BE49-F238E27FC236}">
                <a16:creationId xmlns:a16="http://schemas.microsoft.com/office/drawing/2014/main" id="{DF627EDA-6C62-DB4A-02D7-D63A22AC2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770A28-DCD9-3A81-F2E0-BFCC2748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B7F73A-FE74-CE8B-F5C0-11FF4F74359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9D1FE5-2B51-71F0-0A7E-718EE2EF1757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C9F2AC04-0E08-F65B-4926-979E622E91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62F9FC6-82B1-3F79-CCD6-5A5F26BBC9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áfico 2">
            <a:extLst>
              <a:ext uri="{FF2B5EF4-FFF2-40B4-BE49-F238E27FC236}">
                <a16:creationId xmlns:a16="http://schemas.microsoft.com/office/drawing/2014/main" id="{BB4B2341-C812-8BB3-4B42-6ECA45000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D665AC-68DC-637F-BBA0-15BD5DF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2238"/>
            <a:ext cx="6172200" cy="446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2238"/>
            <a:ext cx="3932237" cy="4476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C5EA532-F5FD-1A3D-ADB5-1AA19F565F1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061BDE-3FD3-0642-4266-245576295E88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2F8336D-8B72-E6B6-B82F-DAADD91EB5D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7EF7DFA-C907-E8DB-51F3-CFF41FEFAA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37F05F39-2FE4-F133-39D4-C0458C37B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44FD7D-2A7E-0922-0B81-FFCF44804C8A}"/>
              </a:ext>
            </a:extLst>
          </p:cNvPr>
          <p:cNvSpPr txBox="1">
            <a:spLocks/>
          </p:cNvSpPr>
          <p:nvPr userDrawn="1"/>
        </p:nvSpPr>
        <p:spPr>
          <a:xfrm>
            <a:off x="514351" y="501548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A34C5AEC-AD33-215F-4F39-9E84840C6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4614" y="381"/>
            <a:ext cx="2097386" cy="10023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586671-0F62-3E6C-3BA0-8237CE7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F8213C7-6974-7BAA-80B4-7F30B6CE6E4C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39EB67B0-A2C6-66FD-8242-FF9908A6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BCC0D3B1-9CA6-D051-CBD4-7D5F7EC53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10615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5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43B1C8B4-7293-7466-6646-5157A9590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1999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1107DFA-8B6F-5C32-9A2A-6F62D427E227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936CD5D-1C07-873E-E3AB-9E6213B7A1A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36A4713-7D85-99B1-BC5E-BD03F4425D7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1CB34C8-F479-8D3F-0294-757B11EEA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824365-82E9-4CDE-1975-9FFF6F5FBE04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EED9344-C782-AFC7-9E0D-5A43F84FF1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7B9694A-8153-FC1E-AAB0-1588084189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643B9E2-8074-DCBE-A53D-44482CC53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F4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F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134F926-9FA0-8997-4F7A-2213CD3CB7CC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6E2A8BA-7709-2452-DFCB-DCCAF5CD51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2E6BDA0-F230-B214-5896-02D44DB837C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736EC3-600A-C947-D1D1-048A5C62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29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9D5E21-BCED-5AD1-204A-F0F9C1617A7E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CACC036-ADF9-B8B9-453A-9C1B601811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EC4072F-04FD-21DC-23E8-FA7B047EB12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61C4133-3369-9D28-63D0-970EBC4D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1A5108-998C-E000-1833-20806BF6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BBF93E7-EAB9-3E00-11E0-0617925E1AB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8E3084-07E1-F14E-2EC7-F2352C4B6199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9E96E07-CADE-4338-1801-0EF02147475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E877E44-C393-FFB6-A6B4-E4E30F65C5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0BED9DDE-7F7C-6ED9-6111-8C43F34C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áfico 2">
            <a:extLst>
              <a:ext uri="{FF2B5EF4-FFF2-40B4-BE49-F238E27FC236}">
                <a16:creationId xmlns:a16="http://schemas.microsoft.com/office/drawing/2014/main" id="{41D5F324-9D81-6FA3-8972-5BDE76C02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2A665D3-71F7-7DF8-2044-A8B64ACB9737}"/>
              </a:ext>
            </a:extLst>
          </p:cNvPr>
          <p:cNvSpPr/>
          <p:nvPr userDrawn="1"/>
        </p:nvSpPr>
        <p:spPr>
          <a:xfrm rot="5400000" flipH="1" flipV="1">
            <a:off x="6071238" y="1627824"/>
            <a:ext cx="49525" cy="3552825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1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1FFEC7-0DA1-6D63-7B37-F4215990BFB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02343F-1CE0-465B-E2BB-A31C6463CDF6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7957B19-D66A-7FBC-5004-727448FEFFF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DC4407-B74E-2987-BBE9-68B54EB697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58230CFE-DA5B-6E49-D6A6-E5AD727D4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AA41EE-52DF-FF81-885C-5059F5CB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E926E6-F878-2A01-5DEF-A12AB7C56C4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6A7833C-9EFE-CF5E-50BB-0A3164FC4D53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63F6F5C-1EFD-CC46-AE85-DBE681CED4A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A112524-976B-B17F-7BB1-3180DE2415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2">
            <a:extLst>
              <a:ext uri="{FF2B5EF4-FFF2-40B4-BE49-F238E27FC236}">
                <a16:creationId xmlns:a16="http://schemas.microsoft.com/office/drawing/2014/main" id="{38EDECB2-CF17-1F52-580B-3282CBD41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B88B16-689E-248F-4290-82D3AC21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2BA5-EBAF-48EB-9DB1-7CADF8B73F0E}" type="datetimeFigureOut">
              <a:rPr lang="pt-BR" smtClean="0"/>
              <a:t>08/01/2025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6E34388-2E03-193C-9207-C87F7E13FEC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-1923000" y="846579"/>
            <a:ext cx="2664071" cy="9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7" r:id="rId13"/>
    <p:sldLayoutId id="2147483651" r:id="rId14"/>
    <p:sldLayoutId id="2147483913" r:id="rId15"/>
    <p:sldLayoutId id="214748391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1CC425F9-A1E9-4163-D5E5-D45039B48AA0}"/>
              </a:ext>
            </a:extLst>
          </p:cNvPr>
          <p:cNvSpPr txBox="1"/>
          <p:nvPr/>
        </p:nvSpPr>
        <p:spPr>
          <a:xfrm>
            <a:off x="6584647" y="3182037"/>
            <a:ext cx="1893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 Clique aqui pra inserir o texto</a:t>
            </a: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715CE2-982E-BBBF-40D2-F2EEF549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35" y="506433"/>
            <a:ext cx="11240129" cy="546354"/>
          </a:xfrm>
        </p:spPr>
        <p:txBody>
          <a:bodyPr>
            <a:normAutofit/>
          </a:bodyPr>
          <a:lstStyle/>
          <a:p>
            <a:r>
              <a:rPr lang="pt-BR" kern="0" spc="-74" dirty="0">
                <a:solidFill>
                  <a:srgbClr val="2D4D7E"/>
                </a:solidFill>
              </a:rPr>
              <a:t>PDG 2025 – APROVADO DECRETO N 11.280/2024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93337F-7BC3-4BFC-86F6-E621687A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6" y="1515969"/>
            <a:ext cx="7725853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PSA Paleta Apresentações">
      <a:dk1>
        <a:srgbClr val="002F4F"/>
      </a:dk1>
      <a:lt1>
        <a:sysClr val="window" lastClr="FFFFFF"/>
      </a:lt1>
      <a:dk2>
        <a:srgbClr val="2C4272"/>
      </a:dk2>
      <a:lt2>
        <a:srgbClr val="BFCBD3"/>
      </a:lt2>
      <a:accent1>
        <a:srgbClr val="008192"/>
      </a:accent1>
      <a:accent2>
        <a:srgbClr val="5CA551"/>
      </a:accent2>
      <a:accent3>
        <a:srgbClr val="40637B"/>
      </a:accent3>
      <a:accent4>
        <a:srgbClr val="F4D205"/>
      </a:accent4>
      <a:accent5>
        <a:srgbClr val="80CCCD"/>
      </a:accent5>
      <a:accent6>
        <a:srgbClr val="2E5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04f808-34aa-4ec7-b570-9235d45eff31">
      <UserInfo>
        <DisplayName>Rodolfo Henrique de Saboia</DisplayName>
        <AccountId>10</AccountId>
        <AccountType/>
      </UserInfo>
    </SharedWithUsers>
    <_activity xmlns="78bc998a-26d0-41a5-a3ff-3844a0b577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DDB8A8EE0D0A4F9224919E1EE291EC" ma:contentTypeVersion="18" ma:contentTypeDescription="Crie um novo documento." ma:contentTypeScope="" ma:versionID="1cf334bab662ce7470a56e420ed4144f">
  <xsd:schema xmlns:xsd="http://www.w3.org/2001/XMLSchema" xmlns:xs="http://www.w3.org/2001/XMLSchema" xmlns:p="http://schemas.microsoft.com/office/2006/metadata/properties" xmlns:ns3="df04f808-34aa-4ec7-b570-9235d45eff31" xmlns:ns4="78bc998a-26d0-41a5-a3ff-3844a0b5771c" targetNamespace="http://schemas.microsoft.com/office/2006/metadata/properties" ma:root="true" ma:fieldsID="aad9602526ef03f02e0be9c267b86c96" ns3:_="" ns4:_="">
    <xsd:import namespace="df04f808-34aa-4ec7-b570-9235d45eff31"/>
    <xsd:import namespace="78bc998a-26d0-41a5-a3ff-3844a0b577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4f808-34aa-4ec7-b570-9235d45eff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c998a-26d0-41a5-a3ff-3844a0b57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226280-A6F8-4284-94B9-712916044E52}">
  <ds:schemaRefs>
    <ds:schemaRef ds:uri="http://schemas.microsoft.com/office/infopath/2007/PartnerControls"/>
    <ds:schemaRef ds:uri="http://schemas.microsoft.com/office/2006/documentManagement/types"/>
    <ds:schemaRef ds:uri="78bc998a-26d0-41a5-a3ff-3844a0b5771c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df04f808-34aa-4ec7-b570-9235d45eff3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110C3CE-6B7C-401C-9AC5-2F85965D7B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1D077A-A3E4-4072-A52F-B15F06100C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4f808-34aa-4ec7-b570-9235d45eff31"/>
    <ds:schemaRef ds:uri="78bc998a-26d0-41a5-a3ff-3844a0b57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11378</TotalTime>
  <Words>37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10" baseType="lpstr">
      <vt:lpstr>Aptos</vt:lpstr>
      <vt:lpstr>Aptos Black</vt:lpstr>
      <vt:lpstr>Aptos Display</vt:lpstr>
      <vt:lpstr>Arial</vt:lpstr>
      <vt:lpstr>Calibri</vt:lpstr>
      <vt:lpstr>Segoe UI</vt:lpstr>
      <vt:lpstr>Segoe UI Black</vt:lpstr>
      <vt:lpstr>Segoe UI Semibold</vt:lpstr>
      <vt:lpstr>Tema do Office</vt:lpstr>
      <vt:lpstr>PDG 2025 – APROVADO DECRETO N 11.280/2024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OIL, GAS AND BIOFUELS INDUSTRY IN BRAZIL</dc:title>
  <dc:creator>Tabita Yaling Cheng Loureiro</dc:creator>
  <cp:lastModifiedBy>Marcos Santos Ribeiro</cp:lastModifiedBy>
  <cp:revision>89</cp:revision>
  <cp:lastPrinted>2021-11-17T07:38:50Z</cp:lastPrinted>
  <dcterms:created xsi:type="dcterms:W3CDTF">2021-11-12T01:35:54Z</dcterms:created>
  <dcterms:modified xsi:type="dcterms:W3CDTF">2025-01-08T19:52:10Z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0x01010083DDB8A8EE0D0A4F9224919E1EE291EC</vt:lpwstr>
  </property>
  <property fmtid="{D5CDD505-2E9C-101B-9397-08002B2CF9AE}" pid="3" name="MediaServiceImageTags">
    <vt:lpwstr/>
  </property>
</Properties>
</file>