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7" r:id="rId4"/>
    <p:sldMasterId id="2147483925" r:id="rId5"/>
  </p:sldMasterIdLst>
  <p:notesMasterIdLst>
    <p:notesMasterId r:id="rId29"/>
  </p:notesMasterIdLst>
  <p:handoutMasterIdLst>
    <p:handoutMasterId r:id="rId30"/>
  </p:handoutMasterIdLst>
  <p:sldIdLst>
    <p:sldId id="2134805349" r:id="rId6"/>
    <p:sldId id="2134805433" r:id="rId7"/>
    <p:sldId id="4799" r:id="rId8"/>
    <p:sldId id="2134805288" r:id="rId9"/>
    <p:sldId id="2134805294" r:id="rId10"/>
    <p:sldId id="2134805296" r:id="rId11"/>
    <p:sldId id="2134805297" r:id="rId12"/>
    <p:sldId id="2134805299" r:id="rId13"/>
    <p:sldId id="2134805581" r:id="rId14"/>
    <p:sldId id="2134805430" r:id="rId15"/>
    <p:sldId id="2134804713" r:id="rId16"/>
    <p:sldId id="2134805292" r:id="rId17"/>
    <p:sldId id="2134804413" r:id="rId18"/>
    <p:sldId id="2134805287" r:id="rId19"/>
    <p:sldId id="2134805290" r:id="rId20"/>
    <p:sldId id="2134805582" r:id="rId21"/>
    <p:sldId id="2134805356" r:id="rId22"/>
    <p:sldId id="2134805572" r:id="rId23"/>
    <p:sldId id="2134805575" r:id="rId24"/>
    <p:sldId id="2134805576" r:id="rId25"/>
    <p:sldId id="2134805577" r:id="rId26"/>
    <p:sldId id="2134805578" r:id="rId27"/>
    <p:sldId id="1544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7E98E0D-93B0-6C87-9BC1-61C7C4D105A8}" name="Rodolfo Henrique de Saboia" initials="RS" userId="S::rsaboia@anp.gov.br::b476613e-d799-40c4-8377-64072d379d52" providerId="AD"/>
  <p188:author id="{928CD480-DB9A-A4A3-B1E6-FB27729C3333}" name="Tabita Yaling Cheng Loureiro" initials="TYCL" userId="S::tloureiro@anp.gov.br::9d0ea0f1-5561-48db-9819-8c9326b7144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dolfo Henrique de Saboia" initials="RS" lastIdx="2" clrIdx="0">
    <p:extLst>
      <p:ext uri="{19B8F6BF-5375-455C-9EA6-DF929625EA0E}">
        <p15:presenceInfo xmlns:p15="http://schemas.microsoft.com/office/powerpoint/2012/main" userId="S::rsaboia@anp.gov.br::b476613e-d799-40c4-8377-64072d379d5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F4F"/>
    <a:srgbClr val="F7DD44"/>
    <a:srgbClr val="008D94"/>
    <a:srgbClr val="008192"/>
    <a:srgbClr val="F4D205"/>
    <a:srgbClr val="B49800"/>
    <a:srgbClr val="EDF1F3"/>
    <a:srgbClr val="85BC7D"/>
    <a:srgbClr val="FFFFFF"/>
    <a:srgbClr val="4063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Estilo Claro 2 - Ênfas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Estilo Médio 4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26" autoAdjust="0"/>
    <p:restoredTop sz="94484" autoAdjust="0"/>
  </p:normalViewPr>
  <p:slideViewPr>
    <p:cSldViewPr snapToGrid="0">
      <p:cViewPr varScale="1">
        <p:scale>
          <a:sx n="59" d="100"/>
          <a:sy n="59" d="100"/>
        </p:scale>
        <p:origin x="1064" y="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78" d="100"/>
        <a:sy n="178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2324" y="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commentAuthors" Target="commentAuthors.xml"/><Relationship Id="rId52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9656901095631893E-2"/>
          <c:y val="0.24581737682965121"/>
          <c:w val="0.92068619780873617"/>
          <c:h val="0.60634343605235497"/>
        </c:manualLayout>
      </c:layout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5"/>
        <c:overlap val="-27"/>
        <c:axId val="1381711839"/>
        <c:axId val="1381715167"/>
      </c:barChart>
      <c:catAx>
        <c:axId val="1381711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81715167"/>
        <c:crosses val="autoZero"/>
        <c:auto val="1"/>
        <c:lblAlgn val="ctr"/>
        <c:lblOffset val="100"/>
        <c:noMultiLvlLbl val="0"/>
      </c:catAx>
      <c:valAx>
        <c:axId val="1381715167"/>
        <c:scaling>
          <c:orientation val="minMax"/>
        </c:scaling>
        <c:delete val="1"/>
        <c:axPos val="l"/>
        <c:numFmt formatCode="#,##0" sourceLinked="0"/>
        <c:majorTickMark val="none"/>
        <c:minorTickMark val="none"/>
        <c:tickLblPos val="nextTo"/>
        <c:crossAx val="13817118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3275165335157954E-2"/>
          <c:y val="0.31760082133554618"/>
          <c:w val="0.93881785201833612"/>
          <c:h val="0.5327812129091743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'Gráficos_Fórum Técnico'!$C$7</c:f>
              <c:strCache>
                <c:ptCount val="1"/>
                <c:pt idx="0">
                  <c:v>com DoC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'Gráficos_Fórum Técnico'!$D$6:$H$6</c:f>
              <c:numCache>
                <c:formatCode>General</c:formatCode>
                <c:ptCount val="5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</c:numCache>
            </c:numRef>
          </c:cat>
          <c:val>
            <c:numRef>
              <c:f>'Gráficos_Fórum Técnico'!$D$7:$H$7</c:f>
              <c:numCache>
                <c:formatCode>General</c:formatCode>
                <c:ptCount val="5"/>
                <c:pt idx="0">
                  <c:v>28</c:v>
                </c:pt>
                <c:pt idx="1">
                  <c:v>26</c:v>
                </c:pt>
                <c:pt idx="2">
                  <c:v>35</c:v>
                </c:pt>
                <c:pt idx="3">
                  <c:v>26</c:v>
                </c:pt>
                <c:pt idx="4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9C-4EC0-9F8C-D363F3E48ADA}"/>
            </c:ext>
          </c:extLst>
        </c:ser>
        <c:ser>
          <c:idx val="6"/>
          <c:order val="1"/>
          <c:tx>
            <c:strRef>
              <c:f>'Gráficos_Fórum Técnico'!$C$8</c:f>
              <c:strCache>
                <c:ptCount val="1"/>
                <c:pt idx="0">
                  <c:v>sem DoC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'Gráficos_Fórum Técnico'!$D$6:$H$6</c:f>
              <c:numCache>
                <c:formatCode>General</c:formatCode>
                <c:ptCount val="5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</c:numCache>
            </c:numRef>
          </c:cat>
          <c:val>
            <c:numRef>
              <c:f>'Gráficos_Fórum Técnico'!$D$8:$H$8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AD9C-4EC0-9F8C-D363F3E48AD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5"/>
        <c:overlap val="100"/>
        <c:axId val="692550720"/>
        <c:axId val="692551136"/>
      </c:barChart>
      <c:catAx>
        <c:axId val="692550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92551136"/>
        <c:crosses val="autoZero"/>
        <c:auto val="1"/>
        <c:lblAlgn val="ctr"/>
        <c:lblOffset val="100"/>
        <c:noMultiLvlLbl val="0"/>
      </c:catAx>
      <c:valAx>
        <c:axId val="692551136"/>
        <c:scaling>
          <c:orientation val="minMax"/>
        </c:scaling>
        <c:delete val="1"/>
        <c:axPos val="l"/>
        <c:numFmt formatCode="#,##0" sourceLinked="0"/>
        <c:majorTickMark val="out"/>
        <c:minorTickMark val="none"/>
        <c:tickLblPos val="nextTo"/>
        <c:crossAx val="692550720"/>
        <c:crosses val="autoZero"/>
        <c:crossBetween val="between"/>
        <c:majorUnit val="1"/>
      </c:valAx>
      <c:spPr>
        <a:noFill/>
        <a:ln w="25400"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r>
              <a:rPr lang="pt-BR" sz="1600">
                <a:latin typeface="Segoe UI Light" panose="020B0502040204020203" pitchFamily="34" charset="0"/>
                <a:cs typeface="Segoe UI Light" panose="020B0502040204020203" pitchFamily="34" charset="0"/>
              </a:rPr>
              <a:t>Distribuição</a:t>
            </a:r>
            <a:r>
              <a:rPr lang="pt-BR" sz="1600" baseline="0">
                <a:latin typeface="Segoe UI Light" panose="020B0502040204020203" pitchFamily="34" charset="0"/>
                <a:cs typeface="Segoe UI Light" panose="020B0502040204020203" pitchFamily="34" charset="0"/>
              </a:rPr>
              <a:t> por Diretoria</a:t>
            </a:r>
            <a:endParaRPr lang="pt-BR" sz="1600">
              <a:latin typeface="Segoe UI Light" panose="020B0502040204020203" pitchFamily="34" charset="0"/>
              <a:cs typeface="Segoe UI Light" panose="020B0502040204020203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defRPr>
          </a:pPr>
          <a:endParaRPr lang="pt-BR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D4175B-6107-46B7-A083-12819E82FA15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9D628E6A-3437-45E8-9676-9EEB73FF7387}">
      <dgm:prSet phldrT="[Texto]"/>
      <dgm:spPr/>
      <dgm:t>
        <a:bodyPr/>
        <a:lstStyle/>
        <a:p>
          <a:r>
            <a:rPr lang="pt-BR" dirty="0"/>
            <a:t>2014</a:t>
          </a:r>
        </a:p>
        <a:p>
          <a:r>
            <a:rPr lang="pt-BR" dirty="0"/>
            <a:t>Google Cloud</a:t>
          </a:r>
        </a:p>
      </dgm:t>
    </dgm:pt>
    <dgm:pt modelId="{6874166A-0C51-467F-89E5-397A51BB90CA}" type="parTrans" cxnId="{DE67B6C9-E247-40F5-9504-7856A46CDBCC}">
      <dgm:prSet/>
      <dgm:spPr/>
      <dgm:t>
        <a:bodyPr/>
        <a:lstStyle/>
        <a:p>
          <a:endParaRPr lang="pt-BR"/>
        </a:p>
      </dgm:t>
    </dgm:pt>
    <dgm:pt modelId="{ACC5F21C-B577-4F2D-9ECB-2D33F32F63EF}" type="sibTrans" cxnId="{DE67B6C9-E247-40F5-9504-7856A46CDBCC}">
      <dgm:prSet/>
      <dgm:spPr/>
      <dgm:t>
        <a:bodyPr/>
        <a:lstStyle/>
        <a:p>
          <a:endParaRPr lang="pt-BR"/>
        </a:p>
      </dgm:t>
    </dgm:pt>
    <dgm:pt modelId="{02A88137-2880-49AC-BACB-6DA8A3C0F1D6}">
      <dgm:prSet phldrT="[Texto]"/>
      <dgm:spPr/>
      <dgm:t>
        <a:bodyPr/>
        <a:lstStyle/>
        <a:p>
          <a:pPr rtl="0"/>
          <a:r>
            <a:rPr lang="pt-BR" dirty="0"/>
            <a:t>2016</a:t>
          </a:r>
          <a:r>
            <a:rPr lang="pt-BR" dirty="0">
              <a:latin typeface="Calibri"/>
            </a:rPr>
            <a:t> </a:t>
          </a:r>
          <a:endParaRPr lang="pt-BR" dirty="0"/>
        </a:p>
        <a:p>
          <a:r>
            <a:rPr lang="pt-BR" dirty="0"/>
            <a:t>Data Center PPSA</a:t>
          </a:r>
        </a:p>
      </dgm:t>
    </dgm:pt>
    <dgm:pt modelId="{ED41E7FE-A45C-4FA6-BD33-920A9105A7F6}" type="parTrans" cxnId="{5EEB5117-44F2-4A1F-B07C-9428489D32EE}">
      <dgm:prSet/>
      <dgm:spPr/>
      <dgm:t>
        <a:bodyPr/>
        <a:lstStyle/>
        <a:p>
          <a:endParaRPr lang="pt-BR"/>
        </a:p>
      </dgm:t>
    </dgm:pt>
    <dgm:pt modelId="{FE954377-B385-46EA-9828-A2F28B3CAF7A}" type="sibTrans" cxnId="{5EEB5117-44F2-4A1F-B07C-9428489D32EE}">
      <dgm:prSet/>
      <dgm:spPr/>
      <dgm:t>
        <a:bodyPr/>
        <a:lstStyle/>
        <a:p>
          <a:endParaRPr lang="pt-BR"/>
        </a:p>
      </dgm:t>
    </dgm:pt>
    <dgm:pt modelId="{A1B00D4C-B665-4055-819B-C185FFC93693}">
      <dgm:prSet/>
      <dgm:spPr/>
      <dgm:t>
        <a:bodyPr/>
        <a:lstStyle/>
        <a:p>
          <a:r>
            <a:rPr lang="pt-BR" dirty="0"/>
            <a:t>2018 Microsoft Cloud</a:t>
          </a:r>
        </a:p>
      </dgm:t>
    </dgm:pt>
    <dgm:pt modelId="{F51D1CE3-EA66-48D5-BFF6-7B75381578D9}" type="parTrans" cxnId="{DFEA6C0F-4748-4EC7-B2C4-483AD94A5E4E}">
      <dgm:prSet/>
      <dgm:spPr/>
      <dgm:t>
        <a:bodyPr/>
        <a:lstStyle/>
        <a:p>
          <a:endParaRPr lang="pt-BR"/>
        </a:p>
      </dgm:t>
    </dgm:pt>
    <dgm:pt modelId="{D2C65DA9-6271-4E42-8F2D-87B825E66278}" type="sibTrans" cxnId="{DFEA6C0F-4748-4EC7-B2C4-483AD94A5E4E}">
      <dgm:prSet/>
      <dgm:spPr/>
      <dgm:t>
        <a:bodyPr/>
        <a:lstStyle/>
        <a:p>
          <a:endParaRPr lang="pt-BR"/>
        </a:p>
      </dgm:t>
    </dgm:pt>
    <dgm:pt modelId="{990528DD-4E28-44E8-B70D-F05C9B4F964D}">
      <dgm:prSet/>
      <dgm:spPr/>
      <dgm:t>
        <a:bodyPr/>
        <a:lstStyle/>
        <a:p>
          <a:r>
            <a:rPr lang="pt-BR" dirty="0"/>
            <a:t>2018 – SGPP SaaS</a:t>
          </a:r>
        </a:p>
      </dgm:t>
    </dgm:pt>
    <dgm:pt modelId="{1B367E93-18CA-4DCC-9D8C-FA17DDFCA221}" type="parTrans" cxnId="{3319D799-ED90-495E-B28D-A8465F7A8656}">
      <dgm:prSet/>
      <dgm:spPr/>
      <dgm:t>
        <a:bodyPr/>
        <a:lstStyle/>
        <a:p>
          <a:endParaRPr lang="pt-BR"/>
        </a:p>
      </dgm:t>
    </dgm:pt>
    <dgm:pt modelId="{D783C0D2-2EF7-477F-8F9E-F707634C31D3}" type="sibTrans" cxnId="{3319D799-ED90-495E-B28D-A8465F7A8656}">
      <dgm:prSet/>
      <dgm:spPr/>
      <dgm:t>
        <a:bodyPr/>
        <a:lstStyle/>
        <a:p>
          <a:endParaRPr lang="pt-BR"/>
        </a:p>
      </dgm:t>
    </dgm:pt>
    <dgm:pt modelId="{CBDB638D-2F36-40D2-A1C4-9F1E174431F0}">
      <dgm:prSet/>
      <dgm:spPr/>
      <dgm:t>
        <a:bodyPr/>
        <a:lstStyle/>
        <a:p>
          <a:r>
            <a:rPr lang="pt-BR" dirty="0"/>
            <a:t>2020 Delfi e sistemas internos</a:t>
          </a:r>
        </a:p>
      </dgm:t>
    </dgm:pt>
    <dgm:pt modelId="{06E49B09-EE58-4BBB-BF9A-D1526D324018}" type="parTrans" cxnId="{E6E5CBD1-1936-4C0A-ACEE-123558C4B225}">
      <dgm:prSet/>
      <dgm:spPr/>
      <dgm:t>
        <a:bodyPr/>
        <a:lstStyle/>
        <a:p>
          <a:endParaRPr lang="pt-BR"/>
        </a:p>
      </dgm:t>
    </dgm:pt>
    <dgm:pt modelId="{3F63748B-01E8-41A5-A55D-E775671ED63F}" type="sibTrans" cxnId="{E6E5CBD1-1936-4C0A-ACEE-123558C4B225}">
      <dgm:prSet/>
      <dgm:spPr/>
      <dgm:t>
        <a:bodyPr/>
        <a:lstStyle/>
        <a:p>
          <a:endParaRPr lang="pt-BR"/>
        </a:p>
      </dgm:t>
    </dgm:pt>
    <dgm:pt modelId="{3D496940-DA20-4FA9-8351-17E0B4E3C8AD}">
      <dgm:prSet custT="1"/>
      <dgm:spPr/>
      <dgm:t>
        <a:bodyPr/>
        <a:lstStyle/>
        <a:p>
          <a:r>
            <a:rPr lang="pt-BR" sz="1000" dirty="0">
              <a:solidFill>
                <a:srgbClr val="0070C0"/>
              </a:solidFill>
              <a:latin typeface="Calibri"/>
            </a:rPr>
            <a:t>2024/2025</a:t>
          </a:r>
        </a:p>
        <a:p>
          <a:r>
            <a:rPr lang="pt-BR" sz="1000" dirty="0">
              <a:solidFill>
                <a:srgbClr val="0070C0"/>
              </a:solidFill>
              <a:latin typeface="Calibri"/>
            </a:rPr>
            <a:t>Gestão de Dados Técnicos</a:t>
          </a:r>
          <a:endParaRPr lang="pt-BR" sz="1000" dirty="0">
            <a:solidFill>
              <a:srgbClr val="0070C0"/>
            </a:solidFill>
          </a:endParaRPr>
        </a:p>
      </dgm:t>
    </dgm:pt>
    <dgm:pt modelId="{97495B25-1C6A-4D22-91F9-0E13167A47B8}" type="parTrans" cxnId="{98429B55-8BD6-421B-8730-BBEDCEEF3F4D}">
      <dgm:prSet/>
      <dgm:spPr/>
      <dgm:t>
        <a:bodyPr/>
        <a:lstStyle/>
        <a:p>
          <a:endParaRPr lang="pt-BR"/>
        </a:p>
      </dgm:t>
    </dgm:pt>
    <dgm:pt modelId="{210DEA69-4689-4FB6-94AD-5D0D83678EF9}" type="sibTrans" cxnId="{98429B55-8BD6-421B-8730-BBEDCEEF3F4D}">
      <dgm:prSet/>
      <dgm:spPr/>
      <dgm:t>
        <a:bodyPr/>
        <a:lstStyle/>
        <a:p>
          <a:endParaRPr lang="pt-BR"/>
        </a:p>
      </dgm:t>
    </dgm:pt>
    <dgm:pt modelId="{75C55DF5-061A-45E0-8025-1E49A94F4DB8}">
      <dgm:prSet/>
      <dgm:spPr/>
      <dgm:t>
        <a:bodyPr/>
        <a:lstStyle/>
        <a:p>
          <a:r>
            <a:rPr lang="pt-BR" dirty="0">
              <a:solidFill>
                <a:srgbClr val="0070C0"/>
              </a:solidFill>
            </a:rPr>
            <a:t>Sistemas ERP</a:t>
          </a:r>
        </a:p>
      </dgm:t>
    </dgm:pt>
    <dgm:pt modelId="{5855643B-A1C7-46D8-BD05-45FCA1272DBB}" type="parTrans" cxnId="{0EC763F9-54CC-44E3-86AE-32C590072264}">
      <dgm:prSet/>
      <dgm:spPr/>
      <dgm:t>
        <a:bodyPr/>
        <a:lstStyle/>
        <a:p>
          <a:endParaRPr lang="pt-BR"/>
        </a:p>
      </dgm:t>
    </dgm:pt>
    <dgm:pt modelId="{E5147136-3F40-4250-B7A9-C74CEB501EAF}" type="sibTrans" cxnId="{0EC763F9-54CC-44E3-86AE-32C590072264}">
      <dgm:prSet/>
      <dgm:spPr/>
      <dgm:t>
        <a:bodyPr/>
        <a:lstStyle/>
        <a:p>
          <a:endParaRPr lang="pt-BR"/>
        </a:p>
      </dgm:t>
    </dgm:pt>
    <dgm:pt modelId="{19615831-5508-44C3-A2CC-9351D3BCE316}">
      <dgm:prSet/>
      <dgm:spPr/>
      <dgm:t>
        <a:bodyPr/>
        <a:lstStyle/>
        <a:p>
          <a:r>
            <a:rPr lang="pt-BR" dirty="0">
              <a:solidFill>
                <a:srgbClr val="0070C0"/>
              </a:solidFill>
            </a:rPr>
            <a:t>Gestão de Documentos</a:t>
          </a:r>
        </a:p>
      </dgm:t>
    </dgm:pt>
    <dgm:pt modelId="{98766D21-C102-489C-A686-62C6A672BC2D}" type="parTrans" cxnId="{44CD3A84-A466-4ADA-BD60-E66829B716C4}">
      <dgm:prSet/>
      <dgm:spPr/>
      <dgm:t>
        <a:bodyPr/>
        <a:lstStyle/>
        <a:p>
          <a:endParaRPr lang="pt-BR"/>
        </a:p>
      </dgm:t>
    </dgm:pt>
    <dgm:pt modelId="{1C18320E-F197-4AAB-A164-5272B717A8F1}" type="sibTrans" cxnId="{44CD3A84-A466-4ADA-BD60-E66829B716C4}">
      <dgm:prSet/>
      <dgm:spPr/>
      <dgm:t>
        <a:bodyPr/>
        <a:lstStyle/>
        <a:p>
          <a:endParaRPr lang="pt-BR"/>
        </a:p>
      </dgm:t>
    </dgm:pt>
    <dgm:pt modelId="{327114BF-FF9B-4CFD-848A-76FE5579BF2D}">
      <dgm:prSet/>
      <dgm:spPr/>
      <dgm:t>
        <a:bodyPr/>
        <a:lstStyle/>
        <a:p>
          <a:r>
            <a:rPr lang="pt-BR"/>
            <a:t>2022</a:t>
          </a:r>
        </a:p>
        <a:p>
          <a:r>
            <a:rPr lang="pt-BR"/>
            <a:t>SGPP 2.0</a:t>
          </a:r>
          <a:endParaRPr lang="pt-BR" dirty="0"/>
        </a:p>
      </dgm:t>
    </dgm:pt>
    <dgm:pt modelId="{C6DDAA5E-2637-4DAF-B8CE-05D76E202D9F}" type="parTrans" cxnId="{D2C02101-00F4-41FB-BDB7-D04B00B4A3E9}">
      <dgm:prSet/>
      <dgm:spPr/>
      <dgm:t>
        <a:bodyPr/>
        <a:lstStyle/>
        <a:p>
          <a:endParaRPr lang="pt-BR"/>
        </a:p>
      </dgm:t>
    </dgm:pt>
    <dgm:pt modelId="{181A9E4A-B204-4013-9D9B-1CBD69CB77A5}" type="sibTrans" cxnId="{D2C02101-00F4-41FB-BDB7-D04B00B4A3E9}">
      <dgm:prSet/>
      <dgm:spPr/>
      <dgm:t>
        <a:bodyPr/>
        <a:lstStyle/>
        <a:p>
          <a:endParaRPr lang="pt-BR"/>
        </a:p>
      </dgm:t>
    </dgm:pt>
    <dgm:pt modelId="{182A620C-9A7D-4BF5-945F-DC921E23F6A1}">
      <dgm:prSet phldr="0"/>
      <dgm:spPr/>
      <dgm:t>
        <a:bodyPr/>
        <a:lstStyle/>
        <a:p>
          <a:pPr rtl="0"/>
          <a:r>
            <a:rPr lang="pt-BR" dirty="0">
              <a:solidFill>
                <a:srgbClr val="0070C0"/>
              </a:solidFill>
              <a:latin typeface="Calibri"/>
            </a:rPr>
            <a:t>2024/2025</a:t>
          </a:r>
        </a:p>
        <a:p>
          <a:pPr rtl="0"/>
          <a:r>
            <a:rPr lang="pt-BR" dirty="0">
              <a:solidFill>
                <a:srgbClr val="0070C0"/>
              </a:solidFill>
              <a:latin typeface="Calibri"/>
            </a:rPr>
            <a:t>Dados na nuvem</a:t>
          </a:r>
        </a:p>
      </dgm:t>
    </dgm:pt>
    <dgm:pt modelId="{B6582910-F4FE-4579-B2C7-DF2D14932BE1}" type="parTrans" cxnId="{E0C7BC2B-3701-4073-AF66-999A6EF8529F}">
      <dgm:prSet/>
      <dgm:spPr/>
      <dgm:t>
        <a:bodyPr/>
        <a:lstStyle/>
        <a:p>
          <a:endParaRPr lang="pt-BR"/>
        </a:p>
      </dgm:t>
    </dgm:pt>
    <dgm:pt modelId="{7BC54CEB-9945-4973-9CB6-AB7169EA9B03}" type="sibTrans" cxnId="{E0C7BC2B-3701-4073-AF66-999A6EF8529F}">
      <dgm:prSet/>
      <dgm:spPr/>
      <dgm:t>
        <a:bodyPr/>
        <a:lstStyle/>
        <a:p>
          <a:endParaRPr lang="pt-BR"/>
        </a:p>
      </dgm:t>
    </dgm:pt>
    <dgm:pt modelId="{CD28C44F-DEFC-4A10-BBF3-5C02DDA98B29}" type="pres">
      <dgm:prSet presAssocID="{68D4175B-6107-46B7-A083-12819E82FA15}" presName="rootnode" presStyleCnt="0">
        <dgm:presLayoutVars>
          <dgm:chMax/>
          <dgm:chPref/>
          <dgm:dir/>
          <dgm:animLvl val="lvl"/>
        </dgm:presLayoutVars>
      </dgm:prSet>
      <dgm:spPr/>
    </dgm:pt>
    <dgm:pt modelId="{B683527E-34B3-46BE-BF77-ABF19DFA4E77}" type="pres">
      <dgm:prSet presAssocID="{9D628E6A-3437-45E8-9676-9EEB73FF7387}" presName="composite" presStyleCnt="0"/>
      <dgm:spPr/>
    </dgm:pt>
    <dgm:pt modelId="{36747E3D-EE5B-4E19-BB95-9324396AEA84}" type="pres">
      <dgm:prSet presAssocID="{9D628E6A-3437-45E8-9676-9EEB73FF7387}" presName="LShape" presStyleLbl="alignNode1" presStyleIdx="0" presStyleCnt="19"/>
      <dgm:spPr/>
    </dgm:pt>
    <dgm:pt modelId="{090CBE98-CAAE-47AB-B08E-705CD0680262}" type="pres">
      <dgm:prSet presAssocID="{9D628E6A-3437-45E8-9676-9EEB73FF7387}" presName="ParentText" presStyleLbl="revTx" presStyleIdx="0" presStyleCnt="10">
        <dgm:presLayoutVars>
          <dgm:chMax val="0"/>
          <dgm:chPref val="0"/>
          <dgm:bulletEnabled val="1"/>
        </dgm:presLayoutVars>
      </dgm:prSet>
      <dgm:spPr/>
    </dgm:pt>
    <dgm:pt modelId="{E54330BC-09CE-46C3-B89F-FA4A0F721FFE}" type="pres">
      <dgm:prSet presAssocID="{9D628E6A-3437-45E8-9676-9EEB73FF7387}" presName="Triangle" presStyleLbl="alignNode1" presStyleIdx="1" presStyleCnt="19"/>
      <dgm:spPr/>
    </dgm:pt>
    <dgm:pt modelId="{4DA9E7F5-2DB5-4BF6-8709-7FC49B1D04A7}" type="pres">
      <dgm:prSet presAssocID="{ACC5F21C-B577-4F2D-9ECB-2D33F32F63EF}" presName="sibTrans" presStyleCnt="0"/>
      <dgm:spPr/>
    </dgm:pt>
    <dgm:pt modelId="{1975F998-7C91-457B-8A80-00E7E8FD4CA5}" type="pres">
      <dgm:prSet presAssocID="{ACC5F21C-B577-4F2D-9ECB-2D33F32F63EF}" presName="space" presStyleCnt="0"/>
      <dgm:spPr/>
    </dgm:pt>
    <dgm:pt modelId="{546D25D7-149D-4D6C-816C-60639C976716}" type="pres">
      <dgm:prSet presAssocID="{02A88137-2880-49AC-BACB-6DA8A3C0F1D6}" presName="composite" presStyleCnt="0"/>
      <dgm:spPr/>
    </dgm:pt>
    <dgm:pt modelId="{071D0B33-AB1F-46D3-B988-BBE25811476F}" type="pres">
      <dgm:prSet presAssocID="{02A88137-2880-49AC-BACB-6DA8A3C0F1D6}" presName="LShape" presStyleLbl="alignNode1" presStyleIdx="2" presStyleCnt="19"/>
      <dgm:spPr/>
    </dgm:pt>
    <dgm:pt modelId="{76E80266-EAB3-44DF-AEC1-E2A50710920C}" type="pres">
      <dgm:prSet presAssocID="{02A88137-2880-49AC-BACB-6DA8A3C0F1D6}" presName="ParentText" presStyleLbl="revTx" presStyleIdx="1" presStyleCnt="10">
        <dgm:presLayoutVars>
          <dgm:chMax val="0"/>
          <dgm:chPref val="0"/>
          <dgm:bulletEnabled val="1"/>
        </dgm:presLayoutVars>
      </dgm:prSet>
      <dgm:spPr/>
    </dgm:pt>
    <dgm:pt modelId="{3C4B9FA7-17FD-4448-8E48-8360B2A3224C}" type="pres">
      <dgm:prSet presAssocID="{02A88137-2880-49AC-BACB-6DA8A3C0F1D6}" presName="Triangle" presStyleLbl="alignNode1" presStyleIdx="3" presStyleCnt="19"/>
      <dgm:spPr/>
    </dgm:pt>
    <dgm:pt modelId="{522FB584-1942-4B54-BB29-FF7BE64DE3E2}" type="pres">
      <dgm:prSet presAssocID="{FE954377-B385-46EA-9828-A2F28B3CAF7A}" presName="sibTrans" presStyleCnt="0"/>
      <dgm:spPr/>
    </dgm:pt>
    <dgm:pt modelId="{C9AE6F99-84A4-456C-915A-06448A4060C0}" type="pres">
      <dgm:prSet presAssocID="{FE954377-B385-46EA-9828-A2F28B3CAF7A}" presName="space" presStyleCnt="0"/>
      <dgm:spPr/>
    </dgm:pt>
    <dgm:pt modelId="{421F85CB-3304-4371-A536-816E3D480ADC}" type="pres">
      <dgm:prSet presAssocID="{A1B00D4C-B665-4055-819B-C185FFC93693}" presName="composite" presStyleCnt="0"/>
      <dgm:spPr/>
    </dgm:pt>
    <dgm:pt modelId="{1F29E04B-7600-4DA4-AE5C-7CFFB697D8E5}" type="pres">
      <dgm:prSet presAssocID="{A1B00D4C-B665-4055-819B-C185FFC93693}" presName="LShape" presStyleLbl="alignNode1" presStyleIdx="4" presStyleCnt="19"/>
      <dgm:spPr/>
    </dgm:pt>
    <dgm:pt modelId="{A3DFF689-936C-4C5A-877D-C6508C62AAA2}" type="pres">
      <dgm:prSet presAssocID="{A1B00D4C-B665-4055-819B-C185FFC93693}" presName="ParentText" presStyleLbl="revTx" presStyleIdx="2" presStyleCnt="10">
        <dgm:presLayoutVars>
          <dgm:chMax val="0"/>
          <dgm:chPref val="0"/>
          <dgm:bulletEnabled val="1"/>
        </dgm:presLayoutVars>
      </dgm:prSet>
      <dgm:spPr/>
    </dgm:pt>
    <dgm:pt modelId="{32524CC2-E5F8-4949-A4FB-B710B146A26A}" type="pres">
      <dgm:prSet presAssocID="{A1B00D4C-B665-4055-819B-C185FFC93693}" presName="Triangle" presStyleLbl="alignNode1" presStyleIdx="5" presStyleCnt="19"/>
      <dgm:spPr/>
    </dgm:pt>
    <dgm:pt modelId="{2F8849E8-89F6-45A1-9234-3E73EE68B01B}" type="pres">
      <dgm:prSet presAssocID="{D2C65DA9-6271-4E42-8F2D-87B825E66278}" presName="sibTrans" presStyleCnt="0"/>
      <dgm:spPr/>
    </dgm:pt>
    <dgm:pt modelId="{252A5C1B-C342-4B78-8A12-750C24179FA2}" type="pres">
      <dgm:prSet presAssocID="{D2C65DA9-6271-4E42-8F2D-87B825E66278}" presName="space" presStyleCnt="0"/>
      <dgm:spPr/>
    </dgm:pt>
    <dgm:pt modelId="{32FA2DA6-2109-49FB-8198-5290FBE95315}" type="pres">
      <dgm:prSet presAssocID="{990528DD-4E28-44E8-B70D-F05C9B4F964D}" presName="composite" presStyleCnt="0"/>
      <dgm:spPr/>
    </dgm:pt>
    <dgm:pt modelId="{681B01EE-E356-47B6-9046-1FBA4628C1B4}" type="pres">
      <dgm:prSet presAssocID="{990528DD-4E28-44E8-B70D-F05C9B4F964D}" presName="LShape" presStyleLbl="alignNode1" presStyleIdx="6" presStyleCnt="19" custLinFactNeighborX="1113" custLinFactNeighborY="-3843"/>
      <dgm:spPr/>
    </dgm:pt>
    <dgm:pt modelId="{D287916E-08D7-41A2-8E65-533F81B77898}" type="pres">
      <dgm:prSet presAssocID="{990528DD-4E28-44E8-B70D-F05C9B4F964D}" presName="ParentText" presStyleLbl="revTx" presStyleIdx="3" presStyleCnt="10">
        <dgm:presLayoutVars>
          <dgm:chMax val="0"/>
          <dgm:chPref val="0"/>
          <dgm:bulletEnabled val="1"/>
        </dgm:presLayoutVars>
      </dgm:prSet>
      <dgm:spPr/>
    </dgm:pt>
    <dgm:pt modelId="{850411F1-21C6-4233-ADCD-FDEEEA22596D}" type="pres">
      <dgm:prSet presAssocID="{990528DD-4E28-44E8-B70D-F05C9B4F964D}" presName="Triangle" presStyleLbl="alignNode1" presStyleIdx="7" presStyleCnt="19"/>
      <dgm:spPr/>
    </dgm:pt>
    <dgm:pt modelId="{E14333D9-1100-4204-BF70-369AE2EC4FEA}" type="pres">
      <dgm:prSet presAssocID="{D783C0D2-2EF7-477F-8F9E-F707634C31D3}" presName="sibTrans" presStyleCnt="0"/>
      <dgm:spPr/>
    </dgm:pt>
    <dgm:pt modelId="{A82AEEF4-5F24-4D3C-AB6B-11894D5A6023}" type="pres">
      <dgm:prSet presAssocID="{D783C0D2-2EF7-477F-8F9E-F707634C31D3}" presName="space" presStyleCnt="0"/>
      <dgm:spPr/>
    </dgm:pt>
    <dgm:pt modelId="{5C3C4AFE-6E36-4431-80C2-4B0AA1FE1A47}" type="pres">
      <dgm:prSet presAssocID="{CBDB638D-2F36-40D2-A1C4-9F1E174431F0}" presName="composite" presStyleCnt="0"/>
      <dgm:spPr/>
    </dgm:pt>
    <dgm:pt modelId="{5D02698C-6700-4DFF-BE73-F10BE1A646DC}" type="pres">
      <dgm:prSet presAssocID="{CBDB638D-2F36-40D2-A1C4-9F1E174431F0}" presName="LShape" presStyleLbl="alignNode1" presStyleIdx="8" presStyleCnt="19"/>
      <dgm:spPr/>
    </dgm:pt>
    <dgm:pt modelId="{4A7AD629-56FF-4FD5-AB7D-33DE23872376}" type="pres">
      <dgm:prSet presAssocID="{CBDB638D-2F36-40D2-A1C4-9F1E174431F0}" presName="ParentText" presStyleLbl="revTx" presStyleIdx="4" presStyleCnt="10">
        <dgm:presLayoutVars>
          <dgm:chMax val="0"/>
          <dgm:chPref val="0"/>
          <dgm:bulletEnabled val="1"/>
        </dgm:presLayoutVars>
      </dgm:prSet>
      <dgm:spPr/>
    </dgm:pt>
    <dgm:pt modelId="{4CE7F9B5-05D0-4C56-A381-F801DC25700C}" type="pres">
      <dgm:prSet presAssocID="{CBDB638D-2F36-40D2-A1C4-9F1E174431F0}" presName="Triangle" presStyleLbl="alignNode1" presStyleIdx="9" presStyleCnt="19"/>
      <dgm:spPr/>
    </dgm:pt>
    <dgm:pt modelId="{5D9BC296-6F42-442A-B21C-55218E8DA425}" type="pres">
      <dgm:prSet presAssocID="{3F63748B-01E8-41A5-A55D-E775671ED63F}" presName="sibTrans" presStyleCnt="0"/>
      <dgm:spPr/>
    </dgm:pt>
    <dgm:pt modelId="{C0DADE70-7F38-46D0-B8CF-C486225E5F9F}" type="pres">
      <dgm:prSet presAssocID="{3F63748B-01E8-41A5-A55D-E775671ED63F}" presName="space" presStyleCnt="0"/>
      <dgm:spPr/>
    </dgm:pt>
    <dgm:pt modelId="{02EA44FC-2517-4B99-A16D-89F4B77336E4}" type="pres">
      <dgm:prSet presAssocID="{327114BF-FF9B-4CFD-848A-76FE5579BF2D}" presName="composite" presStyleCnt="0"/>
      <dgm:spPr/>
    </dgm:pt>
    <dgm:pt modelId="{9D228304-909C-4562-8A83-5911A19F4D9F}" type="pres">
      <dgm:prSet presAssocID="{327114BF-FF9B-4CFD-848A-76FE5579BF2D}" presName="LShape" presStyleLbl="alignNode1" presStyleIdx="10" presStyleCnt="19"/>
      <dgm:spPr/>
    </dgm:pt>
    <dgm:pt modelId="{FDB756FF-E2C3-4762-8794-B36CD8974F0E}" type="pres">
      <dgm:prSet presAssocID="{327114BF-FF9B-4CFD-848A-76FE5579BF2D}" presName="ParentText" presStyleLbl="revTx" presStyleIdx="5" presStyleCnt="10">
        <dgm:presLayoutVars>
          <dgm:chMax val="0"/>
          <dgm:chPref val="0"/>
          <dgm:bulletEnabled val="1"/>
        </dgm:presLayoutVars>
      </dgm:prSet>
      <dgm:spPr/>
    </dgm:pt>
    <dgm:pt modelId="{20761600-5910-48A0-82DC-E5C44E9E856D}" type="pres">
      <dgm:prSet presAssocID="{327114BF-FF9B-4CFD-848A-76FE5579BF2D}" presName="Triangle" presStyleLbl="alignNode1" presStyleIdx="11" presStyleCnt="19"/>
      <dgm:spPr/>
    </dgm:pt>
    <dgm:pt modelId="{527A9183-E10B-41E9-8912-67A49C915668}" type="pres">
      <dgm:prSet presAssocID="{181A9E4A-B204-4013-9D9B-1CBD69CB77A5}" presName="sibTrans" presStyleCnt="0"/>
      <dgm:spPr/>
    </dgm:pt>
    <dgm:pt modelId="{1B2C51B3-397F-4C93-9E21-A724DD36CF9F}" type="pres">
      <dgm:prSet presAssocID="{181A9E4A-B204-4013-9D9B-1CBD69CB77A5}" presName="space" presStyleCnt="0"/>
      <dgm:spPr/>
    </dgm:pt>
    <dgm:pt modelId="{04756127-171D-4771-AEF8-67AAB223C1C5}" type="pres">
      <dgm:prSet presAssocID="{3D496940-DA20-4FA9-8351-17E0B4E3C8AD}" presName="composite" presStyleCnt="0"/>
      <dgm:spPr/>
    </dgm:pt>
    <dgm:pt modelId="{70067991-36E8-4E94-957C-98A16E753FFA}" type="pres">
      <dgm:prSet presAssocID="{3D496940-DA20-4FA9-8351-17E0B4E3C8AD}" presName="LShape" presStyleLbl="alignNode1" presStyleIdx="12" presStyleCnt="19"/>
      <dgm:spPr/>
    </dgm:pt>
    <dgm:pt modelId="{F090BADA-0EC9-42CB-8A2F-3A96E3D26540}" type="pres">
      <dgm:prSet presAssocID="{3D496940-DA20-4FA9-8351-17E0B4E3C8AD}" presName="ParentText" presStyleLbl="revTx" presStyleIdx="6" presStyleCnt="10" custScaleY="87971" custLinFactNeighborX="2832" custLinFactNeighborY="-6223">
        <dgm:presLayoutVars>
          <dgm:chMax val="0"/>
          <dgm:chPref val="0"/>
          <dgm:bulletEnabled val="1"/>
        </dgm:presLayoutVars>
      </dgm:prSet>
      <dgm:spPr/>
    </dgm:pt>
    <dgm:pt modelId="{74C4F40B-8469-43C6-B7A5-AE09D75B5801}" type="pres">
      <dgm:prSet presAssocID="{3D496940-DA20-4FA9-8351-17E0B4E3C8AD}" presName="Triangle" presStyleLbl="alignNode1" presStyleIdx="13" presStyleCnt="19"/>
      <dgm:spPr/>
    </dgm:pt>
    <dgm:pt modelId="{1E5B2A1F-504E-495A-AF47-24DB9A10F3E4}" type="pres">
      <dgm:prSet presAssocID="{210DEA69-4689-4FB6-94AD-5D0D83678EF9}" presName="sibTrans" presStyleCnt="0"/>
      <dgm:spPr/>
    </dgm:pt>
    <dgm:pt modelId="{5CCB93E5-DC49-4940-9F10-07A60D811C8D}" type="pres">
      <dgm:prSet presAssocID="{210DEA69-4689-4FB6-94AD-5D0D83678EF9}" presName="space" presStyleCnt="0"/>
      <dgm:spPr/>
    </dgm:pt>
    <dgm:pt modelId="{195A0714-562E-4D5D-8CD5-9A967A6F9F6B}" type="pres">
      <dgm:prSet presAssocID="{182A620C-9A7D-4BF5-945F-DC921E23F6A1}" presName="composite" presStyleCnt="0"/>
      <dgm:spPr/>
    </dgm:pt>
    <dgm:pt modelId="{F2E86BC7-2370-4A3D-8609-9BA0B21D7B33}" type="pres">
      <dgm:prSet presAssocID="{182A620C-9A7D-4BF5-945F-DC921E23F6A1}" presName="LShape" presStyleLbl="alignNode1" presStyleIdx="14" presStyleCnt="19"/>
      <dgm:spPr/>
    </dgm:pt>
    <dgm:pt modelId="{322BBAEA-8C94-4E55-B11C-5A0B62C36026}" type="pres">
      <dgm:prSet presAssocID="{182A620C-9A7D-4BF5-945F-DC921E23F6A1}" presName="ParentText" presStyleLbl="revTx" presStyleIdx="7" presStyleCnt="10">
        <dgm:presLayoutVars>
          <dgm:chMax val="0"/>
          <dgm:chPref val="0"/>
          <dgm:bulletEnabled val="1"/>
        </dgm:presLayoutVars>
      </dgm:prSet>
      <dgm:spPr/>
    </dgm:pt>
    <dgm:pt modelId="{A2994838-1E9D-42E9-A04A-8E5364FB54F3}" type="pres">
      <dgm:prSet presAssocID="{182A620C-9A7D-4BF5-945F-DC921E23F6A1}" presName="Triangle" presStyleLbl="alignNode1" presStyleIdx="15" presStyleCnt="19"/>
      <dgm:spPr/>
    </dgm:pt>
    <dgm:pt modelId="{2D085932-40CA-47AA-9ECE-E8AC4A19649A}" type="pres">
      <dgm:prSet presAssocID="{7BC54CEB-9945-4973-9CB6-AB7169EA9B03}" presName="sibTrans" presStyleCnt="0"/>
      <dgm:spPr/>
    </dgm:pt>
    <dgm:pt modelId="{0DAF114B-BAF9-4AD8-8750-45C53043F214}" type="pres">
      <dgm:prSet presAssocID="{7BC54CEB-9945-4973-9CB6-AB7169EA9B03}" presName="space" presStyleCnt="0"/>
      <dgm:spPr/>
    </dgm:pt>
    <dgm:pt modelId="{B3889E76-1A93-44F3-8311-EB9B35E9B2C4}" type="pres">
      <dgm:prSet presAssocID="{75C55DF5-061A-45E0-8025-1E49A94F4DB8}" presName="composite" presStyleCnt="0"/>
      <dgm:spPr/>
    </dgm:pt>
    <dgm:pt modelId="{2BE75BB0-CD18-462D-BACB-B3AC9A2EB37D}" type="pres">
      <dgm:prSet presAssocID="{75C55DF5-061A-45E0-8025-1E49A94F4DB8}" presName="LShape" presStyleLbl="alignNode1" presStyleIdx="16" presStyleCnt="19"/>
      <dgm:spPr/>
    </dgm:pt>
    <dgm:pt modelId="{E68CCAF2-6EDD-49FF-93A4-F1B04B43F7B9}" type="pres">
      <dgm:prSet presAssocID="{75C55DF5-061A-45E0-8025-1E49A94F4DB8}" presName="ParentText" presStyleLbl="revTx" presStyleIdx="8" presStyleCnt="10" custLinFactX="22682" custLinFactNeighborX="100000" custLinFactNeighborY="-27764">
        <dgm:presLayoutVars>
          <dgm:chMax val="0"/>
          <dgm:chPref val="0"/>
          <dgm:bulletEnabled val="1"/>
        </dgm:presLayoutVars>
      </dgm:prSet>
      <dgm:spPr/>
    </dgm:pt>
    <dgm:pt modelId="{802939FF-DEC8-4FCC-A5B3-1610E76A1D13}" type="pres">
      <dgm:prSet presAssocID="{75C55DF5-061A-45E0-8025-1E49A94F4DB8}" presName="Triangle" presStyleLbl="alignNode1" presStyleIdx="17" presStyleCnt="19"/>
      <dgm:spPr/>
    </dgm:pt>
    <dgm:pt modelId="{3D8F82F6-EEAC-468E-AEB0-F75CD6425545}" type="pres">
      <dgm:prSet presAssocID="{E5147136-3F40-4250-B7A9-C74CEB501EAF}" presName="sibTrans" presStyleCnt="0"/>
      <dgm:spPr/>
    </dgm:pt>
    <dgm:pt modelId="{658D5D80-68FD-441C-9DA8-BE9E51713399}" type="pres">
      <dgm:prSet presAssocID="{E5147136-3F40-4250-B7A9-C74CEB501EAF}" presName="space" presStyleCnt="0"/>
      <dgm:spPr/>
    </dgm:pt>
    <dgm:pt modelId="{1271D097-A445-4DFD-9345-C95448F96CD0}" type="pres">
      <dgm:prSet presAssocID="{19615831-5508-44C3-A2CC-9351D3BCE316}" presName="composite" presStyleCnt="0"/>
      <dgm:spPr/>
    </dgm:pt>
    <dgm:pt modelId="{24A6E19A-75F6-4CF2-AD28-EB0CEBF8CF4C}" type="pres">
      <dgm:prSet presAssocID="{19615831-5508-44C3-A2CC-9351D3BCE316}" presName="LShape" presStyleLbl="alignNode1" presStyleIdx="18" presStyleCnt="19"/>
      <dgm:spPr/>
    </dgm:pt>
    <dgm:pt modelId="{DC47341F-58CF-4049-BFAD-D7DBF6D8C3AA}" type="pres">
      <dgm:prSet presAssocID="{19615831-5508-44C3-A2CC-9351D3BCE316}" presName="ParentText" presStyleLbl="revTx" presStyleIdx="9" presStyleCnt="10" custLinFactX="-18000" custLinFactNeighborX="-100000" custLinFactNeighborY="42015">
        <dgm:presLayoutVars>
          <dgm:chMax val="0"/>
          <dgm:chPref val="0"/>
          <dgm:bulletEnabled val="1"/>
        </dgm:presLayoutVars>
      </dgm:prSet>
      <dgm:spPr/>
    </dgm:pt>
  </dgm:ptLst>
  <dgm:cxnLst>
    <dgm:cxn modelId="{D2C02101-00F4-41FB-BDB7-D04B00B4A3E9}" srcId="{68D4175B-6107-46B7-A083-12819E82FA15}" destId="{327114BF-FF9B-4CFD-848A-76FE5579BF2D}" srcOrd="5" destOrd="0" parTransId="{C6DDAA5E-2637-4DAF-B8CE-05D76E202D9F}" sibTransId="{181A9E4A-B204-4013-9D9B-1CBD69CB77A5}"/>
    <dgm:cxn modelId="{DFEA6C0F-4748-4EC7-B2C4-483AD94A5E4E}" srcId="{68D4175B-6107-46B7-A083-12819E82FA15}" destId="{A1B00D4C-B665-4055-819B-C185FFC93693}" srcOrd="2" destOrd="0" parTransId="{F51D1CE3-EA66-48D5-BFF6-7B75381578D9}" sibTransId="{D2C65DA9-6271-4E42-8F2D-87B825E66278}"/>
    <dgm:cxn modelId="{5EEB5117-44F2-4A1F-B07C-9428489D32EE}" srcId="{68D4175B-6107-46B7-A083-12819E82FA15}" destId="{02A88137-2880-49AC-BACB-6DA8A3C0F1D6}" srcOrd="1" destOrd="0" parTransId="{ED41E7FE-A45C-4FA6-BD33-920A9105A7F6}" sibTransId="{FE954377-B385-46EA-9828-A2F28B3CAF7A}"/>
    <dgm:cxn modelId="{E0C7BC2B-3701-4073-AF66-999A6EF8529F}" srcId="{68D4175B-6107-46B7-A083-12819E82FA15}" destId="{182A620C-9A7D-4BF5-945F-DC921E23F6A1}" srcOrd="7" destOrd="0" parTransId="{B6582910-F4FE-4579-B2C7-DF2D14932BE1}" sibTransId="{7BC54CEB-9945-4973-9CB6-AB7169EA9B03}"/>
    <dgm:cxn modelId="{F2957631-81BD-4EB9-A221-DC378D5990F2}" type="presOf" srcId="{A1B00D4C-B665-4055-819B-C185FFC93693}" destId="{A3DFF689-936C-4C5A-877D-C6508C62AAA2}" srcOrd="0" destOrd="0" presId="urn:microsoft.com/office/officeart/2009/3/layout/StepUpProcess"/>
    <dgm:cxn modelId="{1EF3004D-F180-4FD3-AE06-468A62F67021}" type="presOf" srcId="{3D496940-DA20-4FA9-8351-17E0B4E3C8AD}" destId="{F090BADA-0EC9-42CB-8A2F-3A96E3D26540}" srcOrd="0" destOrd="0" presId="urn:microsoft.com/office/officeart/2009/3/layout/StepUpProcess"/>
    <dgm:cxn modelId="{FAD03D6E-C7BE-4564-8F0B-ACB844D1C164}" type="presOf" srcId="{68D4175B-6107-46B7-A083-12819E82FA15}" destId="{CD28C44F-DEFC-4A10-BBF3-5C02DDA98B29}" srcOrd="0" destOrd="0" presId="urn:microsoft.com/office/officeart/2009/3/layout/StepUpProcess"/>
    <dgm:cxn modelId="{4F7E516F-B374-41FC-BDEB-052BB5D4C15C}" type="presOf" srcId="{75C55DF5-061A-45E0-8025-1E49A94F4DB8}" destId="{E68CCAF2-6EDD-49FF-93A4-F1B04B43F7B9}" srcOrd="0" destOrd="0" presId="urn:microsoft.com/office/officeart/2009/3/layout/StepUpProcess"/>
    <dgm:cxn modelId="{AB474D54-6554-4B12-BBC3-C9C1303BACCA}" type="presOf" srcId="{19615831-5508-44C3-A2CC-9351D3BCE316}" destId="{DC47341F-58CF-4049-BFAD-D7DBF6D8C3AA}" srcOrd="0" destOrd="0" presId="urn:microsoft.com/office/officeart/2009/3/layout/StepUpProcess"/>
    <dgm:cxn modelId="{98429B55-8BD6-421B-8730-BBEDCEEF3F4D}" srcId="{68D4175B-6107-46B7-A083-12819E82FA15}" destId="{3D496940-DA20-4FA9-8351-17E0B4E3C8AD}" srcOrd="6" destOrd="0" parTransId="{97495B25-1C6A-4D22-91F9-0E13167A47B8}" sibTransId="{210DEA69-4689-4FB6-94AD-5D0D83678EF9}"/>
    <dgm:cxn modelId="{44CD3A84-A466-4ADA-BD60-E66829B716C4}" srcId="{68D4175B-6107-46B7-A083-12819E82FA15}" destId="{19615831-5508-44C3-A2CC-9351D3BCE316}" srcOrd="9" destOrd="0" parTransId="{98766D21-C102-489C-A686-62C6A672BC2D}" sibTransId="{1C18320E-F197-4AAB-A164-5272B717A8F1}"/>
    <dgm:cxn modelId="{3319D799-ED90-495E-B28D-A8465F7A8656}" srcId="{68D4175B-6107-46B7-A083-12819E82FA15}" destId="{990528DD-4E28-44E8-B70D-F05C9B4F964D}" srcOrd="3" destOrd="0" parTransId="{1B367E93-18CA-4DCC-9D8C-FA17DDFCA221}" sibTransId="{D783C0D2-2EF7-477F-8F9E-F707634C31D3}"/>
    <dgm:cxn modelId="{68BBEAAD-4CA5-4141-9EC5-B336C335668C}" type="presOf" srcId="{CBDB638D-2F36-40D2-A1C4-9F1E174431F0}" destId="{4A7AD629-56FF-4FD5-AB7D-33DE23872376}" srcOrd="0" destOrd="0" presId="urn:microsoft.com/office/officeart/2009/3/layout/StepUpProcess"/>
    <dgm:cxn modelId="{FA4362BF-C46E-4BCE-82C0-35AFDADD8DB4}" type="presOf" srcId="{182A620C-9A7D-4BF5-945F-DC921E23F6A1}" destId="{322BBAEA-8C94-4E55-B11C-5A0B62C36026}" srcOrd="0" destOrd="0" presId="urn:microsoft.com/office/officeart/2009/3/layout/StepUpProcess"/>
    <dgm:cxn modelId="{DE67B6C9-E247-40F5-9504-7856A46CDBCC}" srcId="{68D4175B-6107-46B7-A083-12819E82FA15}" destId="{9D628E6A-3437-45E8-9676-9EEB73FF7387}" srcOrd="0" destOrd="0" parTransId="{6874166A-0C51-467F-89E5-397A51BB90CA}" sibTransId="{ACC5F21C-B577-4F2D-9ECB-2D33F32F63EF}"/>
    <dgm:cxn modelId="{E6E5CBD1-1936-4C0A-ACEE-123558C4B225}" srcId="{68D4175B-6107-46B7-A083-12819E82FA15}" destId="{CBDB638D-2F36-40D2-A1C4-9F1E174431F0}" srcOrd="4" destOrd="0" parTransId="{06E49B09-EE58-4BBB-BF9A-D1526D324018}" sibTransId="{3F63748B-01E8-41A5-A55D-E775671ED63F}"/>
    <dgm:cxn modelId="{E6011DD2-7253-4518-BA3A-840E418D846C}" type="presOf" srcId="{02A88137-2880-49AC-BACB-6DA8A3C0F1D6}" destId="{76E80266-EAB3-44DF-AEC1-E2A50710920C}" srcOrd="0" destOrd="0" presId="urn:microsoft.com/office/officeart/2009/3/layout/StepUpProcess"/>
    <dgm:cxn modelId="{700E8AD2-5796-4DA4-92CB-49DDD27EE2C0}" type="presOf" srcId="{990528DD-4E28-44E8-B70D-F05C9B4F964D}" destId="{D287916E-08D7-41A2-8E65-533F81B77898}" srcOrd="0" destOrd="0" presId="urn:microsoft.com/office/officeart/2009/3/layout/StepUpProcess"/>
    <dgm:cxn modelId="{2A6902E1-EB5C-4799-94A9-E2C93F791C83}" type="presOf" srcId="{327114BF-FF9B-4CFD-848A-76FE5579BF2D}" destId="{FDB756FF-E2C3-4762-8794-B36CD8974F0E}" srcOrd="0" destOrd="0" presId="urn:microsoft.com/office/officeart/2009/3/layout/StepUpProcess"/>
    <dgm:cxn modelId="{DCBDA8EE-A801-46FA-8358-D5EB3FBD26CF}" type="presOf" srcId="{9D628E6A-3437-45E8-9676-9EEB73FF7387}" destId="{090CBE98-CAAE-47AB-B08E-705CD0680262}" srcOrd="0" destOrd="0" presId="urn:microsoft.com/office/officeart/2009/3/layout/StepUpProcess"/>
    <dgm:cxn modelId="{0EC763F9-54CC-44E3-86AE-32C590072264}" srcId="{68D4175B-6107-46B7-A083-12819E82FA15}" destId="{75C55DF5-061A-45E0-8025-1E49A94F4DB8}" srcOrd="8" destOrd="0" parTransId="{5855643B-A1C7-46D8-BD05-45FCA1272DBB}" sibTransId="{E5147136-3F40-4250-B7A9-C74CEB501EAF}"/>
    <dgm:cxn modelId="{FE2DBB27-839A-4A66-8B71-0B5904C43A2F}" type="presParOf" srcId="{CD28C44F-DEFC-4A10-BBF3-5C02DDA98B29}" destId="{B683527E-34B3-46BE-BF77-ABF19DFA4E77}" srcOrd="0" destOrd="0" presId="urn:microsoft.com/office/officeart/2009/3/layout/StepUpProcess"/>
    <dgm:cxn modelId="{F1B933EB-B294-4A68-99A4-EC24325546EC}" type="presParOf" srcId="{B683527E-34B3-46BE-BF77-ABF19DFA4E77}" destId="{36747E3D-EE5B-4E19-BB95-9324396AEA84}" srcOrd="0" destOrd="0" presId="urn:microsoft.com/office/officeart/2009/3/layout/StepUpProcess"/>
    <dgm:cxn modelId="{BEC77140-38CD-439B-9CC6-BF5AAC2A17D5}" type="presParOf" srcId="{B683527E-34B3-46BE-BF77-ABF19DFA4E77}" destId="{090CBE98-CAAE-47AB-B08E-705CD0680262}" srcOrd="1" destOrd="0" presId="urn:microsoft.com/office/officeart/2009/3/layout/StepUpProcess"/>
    <dgm:cxn modelId="{AB809354-E386-402D-B7B2-660D03424088}" type="presParOf" srcId="{B683527E-34B3-46BE-BF77-ABF19DFA4E77}" destId="{E54330BC-09CE-46C3-B89F-FA4A0F721FFE}" srcOrd="2" destOrd="0" presId="urn:microsoft.com/office/officeart/2009/3/layout/StepUpProcess"/>
    <dgm:cxn modelId="{02FEE207-2790-4E9C-9F09-6F439A464994}" type="presParOf" srcId="{CD28C44F-DEFC-4A10-BBF3-5C02DDA98B29}" destId="{4DA9E7F5-2DB5-4BF6-8709-7FC49B1D04A7}" srcOrd="1" destOrd="0" presId="urn:microsoft.com/office/officeart/2009/3/layout/StepUpProcess"/>
    <dgm:cxn modelId="{28F1BE6B-EFCA-41E9-A632-E64A79B164D9}" type="presParOf" srcId="{4DA9E7F5-2DB5-4BF6-8709-7FC49B1D04A7}" destId="{1975F998-7C91-457B-8A80-00E7E8FD4CA5}" srcOrd="0" destOrd="0" presId="urn:microsoft.com/office/officeart/2009/3/layout/StepUpProcess"/>
    <dgm:cxn modelId="{6124C86E-E0C8-4EEB-AD2B-AAE9E636AF48}" type="presParOf" srcId="{CD28C44F-DEFC-4A10-BBF3-5C02DDA98B29}" destId="{546D25D7-149D-4D6C-816C-60639C976716}" srcOrd="2" destOrd="0" presId="urn:microsoft.com/office/officeart/2009/3/layout/StepUpProcess"/>
    <dgm:cxn modelId="{81CAD5E5-A148-4F24-8D00-305C95392D2D}" type="presParOf" srcId="{546D25D7-149D-4D6C-816C-60639C976716}" destId="{071D0B33-AB1F-46D3-B988-BBE25811476F}" srcOrd="0" destOrd="0" presId="urn:microsoft.com/office/officeart/2009/3/layout/StepUpProcess"/>
    <dgm:cxn modelId="{C4EB078A-B11A-4A79-B1D8-BD8124130C45}" type="presParOf" srcId="{546D25D7-149D-4D6C-816C-60639C976716}" destId="{76E80266-EAB3-44DF-AEC1-E2A50710920C}" srcOrd="1" destOrd="0" presId="urn:microsoft.com/office/officeart/2009/3/layout/StepUpProcess"/>
    <dgm:cxn modelId="{6A916696-7BEC-4BDB-9092-855BEBCA3A00}" type="presParOf" srcId="{546D25D7-149D-4D6C-816C-60639C976716}" destId="{3C4B9FA7-17FD-4448-8E48-8360B2A3224C}" srcOrd="2" destOrd="0" presId="urn:microsoft.com/office/officeart/2009/3/layout/StepUpProcess"/>
    <dgm:cxn modelId="{F4190862-03C8-44FE-827D-110D61E7BF4C}" type="presParOf" srcId="{CD28C44F-DEFC-4A10-BBF3-5C02DDA98B29}" destId="{522FB584-1942-4B54-BB29-FF7BE64DE3E2}" srcOrd="3" destOrd="0" presId="urn:microsoft.com/office/officeart/2009/3/layout/StepUpProcess"/>
    <dgm:cxn modelId="{2550DF52-F872-442F-993B-075345E520E4}" type="presParOf" srcId="{522FB584-1942-4B54-BB29-FF7BE64DE3E2}" destId="{C9AE6F99-84A4-456C-915A-06448A4060C0}" srcOrd="0" destOrd="0" presId="urn:microsoft.com/office/officeart/2009/3/layout/StepUpProcess"/>
    <dgm:cxn modelId="{C6D9A68D-BE5D-4E91-9ADE-52E81477F705}" type="presParOf" srcId="{CD28C44F-DEFC-4A10-BBF3-5C02DDA98B29}" destId="{421F85CB-3304-4371-A536-816E3D480ADC}" srcOrd="4" destOrd="0" presId="urn:microsoft.com/office/officeart/2009/3/layout/StepUpProcess"/>
    <dgm:cxn modelId="{6CA01486-A991-437C-91F8-7A78E1F24BA1}" type="presParOf" srcId="{421F85CB-3304-4371-A536-816E3D480ADC}" destId="{1F29E04B-7600-4DA4-AE5C-7CFFB697D8E5}" srcOrd="0" destOrd="0" presId="urn:microsoft.com/office/officeart/2009/3/layout/StepUpProcess"/>
    <dgm:cxn modelId="{2778AD34-27D1-4D44-A513-C9E7203A412B}" type="presParOf" srcId="{421F85CB-3304-4371-A536-816E3D480ADC}" destId="{A3DFF689-936C-4C5A-877D-C6508C62AAA2}" srcOrd="1" destOrd="0" presId="urn:microsoft.com/office/officeart/2009/3/layout/StepUpProcess"/>
    <dgm:cxn modelId="{3BA91D2A-40A6-416D-A6B8-181D1091F604}" type="presParOf" srcId="{421F85CB-3304-4371-A536-816E3D480ADC}" destId="{32524CC2-E5F8-4949-A4FB-B710B146A26A}" srcOrd="2" destOrd="0" presId="urn:microsoft.com/office/officeart/2009/3/layout/StepUpProcess"/>
    <dgm:cxn modelId="{A2361231-CEC5-49CB-8995-58CA6074D9CE}" type="presParOf" srcId="{CD28C44F-DEFC-4A10-BBF3-5C02DDA98B29}" destId="{2F8849E8-89F6-45A1-9234-3E73EE68B01B}" srcOrd="5" destOrd="0" presId="urn:microsoft.com/office/officeart/2009/3/layout/StepUpProcess"/>
    <dgm:cxn modelId="{75D832E3-F1E8-4654-99CC-65FDB6832979}" type="presParOf" srcId="{2F8849E8-89F6-45A1-9234-3E73EE68B01B}" destId="{252A5C1B-C342-4B78-8A12-750C24179FA2}" srcOrd="0" destOrd="0" presId="urn:microsoft.com/office/officeart/2009/3/layout/StepUpProcess"/>
    <dgm:cxn modelId="{16EDCF43-2473-47C1-A42C-D6C417D4EEC9}" type="presParOf" srcId="{CD28C44F-DEFC-4A10-BBF3-5C02DDA98B29}" destId="{32FA2DA6-2109-49FB-8198-5290FBE95315}" srcOrd="6" destOrd="0" presId="urn:microsoft.com/office/officeart/2009/3/layout/StepUpProcess"/>
    <dgm:cxn modelId="{9DF1ED57-123D-4153-9744-17546C1C49FE}" type="presParOf" srcId="{32FA2DA6-2109-49FB-8198-5290FBE95315}" destId="{681B01EE-E356-47B6-9046-1FBA4628C1B4}" srcOrd="0" destOrd="0" presId="urn:microsoft.com/office/officeart/2009/3/layout/StepUpProcess"/>
    <dgm:cxn modelId="{79C707D5-2583-4FB5-9B60-4B198C41B5BC}" type="presParOf" srcId="{32FA2DA6-2109-49FB-8198-5290FBE95315}" destId="{D287916E-08D7-41A2-8E65-533F81B77898}" srcOrd="1" destOrd="0" presId="urn:microsoft.com/office/officeart/2009/3/layout/StepUpProcess"/>
    <dgm:cxn modelId="{E0260B4B-96FF-4754-BC1B-7EFFA349C71D}" type="presParOf" srcId="{32FA2DA6-2109-49FB-8198-5290FBE95315}" destId="{850411F1-21C6-4233-ADCD-FDEEEA22596D}" srcOrd="2" destOrd="0" presId="urn:microsoft.com/office/officeart/2009/3/layout/StepUpProcess"/>
    <dgm:cxn modelId="{30604E7D-01C0-4272-B572-E31CDC831FB5}" type="presParOf" srcId="{CD28C44F-DEFC-4A10-BBF3-5C02DDA98B29}" destId="{E14333D9-1100-4204-BF70-369AE2EC4FEA}" srcOrd="7" destOrd="0" presId="urn:microsoft.com/office/officeart/2009/3/layout/StepUpProcess"/>
    <dgm:cxn modelId="{21450BF5-BC0B-459E-B25F-FBDAE84D000F}" type="presParOf" srcId="{E14333D9-1100-4204-BF70-369AE2EC4FEA}" destId="{A82AEEF4-5F24-4D3C-AB6B-11894D5A6023}" srcOrd="0" destOrd="0" presId="urn:microsoft.com/office/officeart/2009/3/layout/StepUpProcess"/>
    <dgm:cxn modelId="{EDB6238C-BF5E-4E43-B969-C55D38B79A3F}" type="presParOf" srcId="{CD28C44F-DEFC-4A10-BBF3-5C02DDA98B29}" destId="{5C3C4AFE-6E36-4431-80C2-4B0AA1FE1A47}" srcOrd="8" destOrd="0" presId="urn:microsoft.com/office/officeart/2009/3/layout/StepUpProcess"/>
    <dgm:cxn modelId="{E448C891-6273-4F23-825C-1614634FC79F}" type="presParOf" srcId="{5C3C4AFE-6E36-4431-80C2-4B0AA1FE1A47}" destId="{5D02698C-6700-4DFF-BE73-F10BE1A646DC}" srcOrd="0" destOrd="0" presId="urn:microsoft.com/office/officeart/2009/3/layout/StepUpProcess"/>
    <dgm:cxn modelId="{E5D2CD23-C602-420E-B50C-71B1714FCE7C}" type="presParOf" srcId="{5C3C4AFE-6E36-4431-80C2-4B0AA1FE1A47}" destId="{4A7AD629-56FF-4FD5-AB7D-33DE23872376}" srcOrd="1" destOrd="0" presId="urn:microsoft.com/office/officeart/2009/3/layout/StepUpProcess"/>
    <dgm:cxn modelId="{7510B14D-02E9-4832-98B1-412E473F432E}" type="presParOf" srcId="{5C3C4AFE-6E36-4431-80C2-4B0AA1FE1A47}" destId="{4CE7F9B5-05D0-4C56-A381-F801DC25700C}" srcOrd="2" destOrd="0" presId="urn:microsoft.com/office/officeart/2009/3/layout/StepUpProcess"/>
    <dgm:cxn modelId="{AA000D2A-DFD4-45ED-88BE-486F912DAE35}" type="presParOf" srcId="{CD28C44F-DEFC-4A10-BBF3-5C02DDA98B29}" destId="{5D9BC296-6F42-442A-B21C-55218E8DA425}" srcOrd="9" destOrd="0" presId="urn:microsoft.com/office/officeart/2009/3/layout/StepUpProcess"/>
    <dgm:cxn modelId="{BEF1F123-E031-4992-B4CD-8175B9E567E0}" type="presParOf" srcId="{5D9BC296-6F42-442A-B21C-55218E8DA425}" destId="{C0DADE70-7F38-46D0-B8CF-C486225E5F9F}" srcOrd="0" destOrd="0" presId="urn:microsoft.com/office/officeart/2009/3/layout/StepUpProcess"/>
    <dgm:cxn modelId="{D8F9F0DF-F59E-442A-8996-A8A4C75C698E}" type="presParOf" srcId="{CD28C44F-DEFC-4A10-BBF3-5C02DDA98B29}" destId="{02EA44FC-2517-4B99-A16D-89F4B77336E4}" srcOrd="10" destOrd="0" presId="urn:microsoft.com/office/officeart/2009/3/layout/StepUpProcess"/>
    <dgm:cxn modelId="{966EDA31-2C62-4BF9-8CC3-78E6EC5AD2C2}" type="presParOf" srcId="{02EA44FC-2517-4B99-A16D-89F4B77336E4}" destId="{9D228304-909C-4562-8A83-5911A19F4D9F}" srcOrd="0" destOrd="0" presId="urn:microsoft.com/office/officeart/2009/3/layout/StepUpProcess"/>
    <dgm:cxn modelId="{404CA912-CC7B-41B0-9C32-CB1CB2382E92}" type="presParOf" srcId="{02EA44FC-2517-4B99-A16D-89F4B77336E4}" destId="{FDB756FF-E2C3-4762-8794-B36CD8974F0E}" srcOrd="1" destOrd="0" presId="urn:microsoft.com/office/officeart/2009/3/layout/StepUpProcess"/>
    <dgm:cxn modelId="{73117DCE-9582-4548-A025-03851BE0C0CB}" type="presParOf" srcId="{02EA44FC-2517-4B99-A16D-89F4B77336E4}" destId="{20761600-5910-48A0-82DC-E5C44E9E856D}" srcOrd="2" destOrd="0" presId="urn:microsoft.com/office/officeart/2009/3/layout/StepUpProcess"/>
    <dgm:cxn modelId="{F80D1BFA-441C-4178-A4F4-9EFD2B8542E2}" type="presParOf" srcId="{CD28C44F-DEFC-4A10-BBF3-5C02DDA98B29}" destId="{527A9183-E10B-41E9-8912-67A49C915668}" srcOrd="11" destOrd="0" presId="urn:microsoft.com/office/officeart/2009/3/layout/StepUpProcess"/>
    <dgm:cxn modelId="{71F64A9C-B492-4755-A87A-450E7B070BBE}" type="presParOf" srcId="{527A9183-E10B-41E9-8912-67A49C915668}" destId="{1B2C51B3-397F-4C93-9E21-A724DD36CF9F}" srcOrd="0" destOrd="0" presId="urn:microsoft.com/office/officeart/2009/3/layout/StepUpProcess"/>
    <dgm:cxn modelId="{7AE279B6-C283-490D-99CA-8D4D8E8B686A}" type="presParOf" srcId="{CD28C44F-DEFC-4A10-BBF3-5C02DDA98B29}" destId="{04756127-171D-4771-AEF8-67AAB223C1C5}" srcOrd="12" destOrd="0" presId="urn:microsoft.com/office/officeart/2009/3/layout/StepUpProcess"/>
    <dgm:cxn modelId="{7E3A4C2E-D407-4A1D-8AB2-F72BF0ABB842}" type="presParOf" srcId="{04756127-171D-4771-AEF8-67AAB223C1C5}" destId="{70067991-36E8-4E94-957C-98A16E753FFA}" srcOrd="0" destOrd="0" presId="urn:microsoft.com/office/officeart/2009/3/layout/StepUpProcess"/>
    <dgm:cxn modelId="{861FFB99-3AC3-4B46-8470-632CA0EA9BB4}" type="presParOf" srcId="{04756127-171D-4771-AEF8-67AAB223C1C5}" destId="{F090BADA-0EC9-42CB-8A2F-3A96E3D26540}" srcOrd="1" destOrd="0" presId="urn:microsoft.com/office/officeart/2009/3/layout/StepUpProcess"/>
    <dgm:cxn modelId="{6ABAB5E1-60EA-4B97-A2CE-B22359C3DA24}" type="presParOf" srcId="{04756127-171D-4771-AEF8-67AAB223C1C5}" destId="{74C4F40B-8469-43C6-B7A5-AE09D75B5801}" srcOrd="2" destOrd="0" presId="urn:microsoft.com/office/officeart/2009/3/layout/StepUpProcess"/>
    <dgm:cxn modelId="{235398E0-2436-4885-968D-F19EA7F767DA}" type="presParOf" srcId="{CD28C44F-DEFC-4A10-BBF3-5C02DDA98B29}" destId="{1E5B2A1F-504E-495A-AF47-24DB9A10F3E4}" srcOrd="13" destOrd="0" presId="urn:microsoft.com/office/officeart/2009/3/layout/StepUpProcess"/>
    <dgm:cxn modelId="{B75EFDCE-C240-436E-BA6A-767DA11B1009}" type="presParOf" srcId="{1E5B2A1F-504E-495A-AF47-24DB9A10F3E4}" destId="{5CCB93E5-DC49-4940-9F10-07A60D811C8D}" srcOrd="0" destOrd="0" presId="urn:microsoft.com/office/officeart/2009/3/layout/StepUpProcess"/>
    <dgm:cxn modelId="{3495E47D-851B-413C-A62B-109B54E3E94A}" type="presParOf" srcId="{CD28C44F-DEFC-4A10-BBF3-5C02DDA98B29}" destId="{195A0714-562E-4D5D-8CD5-9A967A6F9F6B}" srcOrd="14" destOrd="0" presId="urn:microsoft.com/office/officeart/2009/3/layout/StepUpProcess"/>
    <dgm:cxn modelId="{1E521C31-E237-49DE-8470-313748DF0AC5}" type="presParOf" srcId="{195A0714-562E-4D5D-8CD5-9A967A6F9F6B}" destId="{F2E86BC7-2370-4A3D-8609-9BA0B21D7B33}" srcOrd="0" destOrd="0" presId="urn:microsoft.com/office/officeart/2009/3/layout/StepUpProcess"/>
    <dgm:cxn modelId="{AE6FA0A6-D2F0-4618-831F-2BDD21F57470}" type="presParOf" srcId="{195A0714-562E-4D5D-8CD5-9A967A6F9F6B}" destId="{322BBAEA-8C94-4E55-B11C-5A0B62C36026}" srcOrd="1" destOrd="0" presId="urn:microsoft.com/office/officeart/2009/3/layout/StepUpProcess"/>
    <dgm:cxn modelId="{412671B5-B536-41D7-AC73-3772EFB6918F}" type="presParOf" srcId="{195A0714-562E-4D5D-8CD5-9A967A6F9F6B}" destId="{A2994838-1E9D-42E9-A04A-8E5364FB54F3}" srcOrd="2" destOrd="0" presId="urn:microsoft.com/office/officeart/2009/3/layout/StepUpProcess"/>
    <dgm:cxn modelId="{F55F3032-3651-4800-AB61-D8AFB0A2411A}" type="presParOf" srcId="{CD28C44F-DEFC-4A10-BBF3-5C02DDA98B29}" destId="{2D085932-40CA-47AA-9ECE-E8AC4A19649A}" srcOrd="15" destOrd="0" presId="urn:microsoft.com/office/officeart/2009/3/layout/StepUpProcess"/>
    <dgm:cxn modelId="{4821F757-EC2F-4243-A011-891977A55946}" type="presParOf" srcId="{2D085932-40CA-47AA-9ECE-E8AC4A19649A}" destId="{0DAF114B-BAF9-4AD8-8750-45C53043F214}" srcOrd="0" destOrd="0" presId="urn:microsoft.com/office/officeart/2009/3/layout/StepUpProcess"/>
    <dgm:cxn modelId="{2A04038E-A7B2-427B-A44A-58CA685B5C02}" type="presParOf" srcId="{CD28C44F-DEFC-4A10-BBF3-5C02DDA98B29}" destId="{B3889E76-1A93-44F3-8311-EB9B35E9B2C4}" srcOrd="16" destOrd="0" presId="urn:microsoft.com/office/officeart/2009/3/layout/StepUpProcess"/>
    <dgm:cxn modelId="{95AD6ADC-712F-429D-8E1C-19657C46EDC5}" type="presParOf" srcId="{B3889E76-1A93-44F3-8311-EB9B35E9B2C4}" destId="{2BE75BB0-CD18-462D-BACB-B3AC9A2EB37D}" srcOrd="0" destOrd="0" presId="urn:microsoft.com/office/officeart/2009/3/layout/StepUpProcess"/>
    <dgm:cxn modelId="{09CD4584-D92C-4C2E-A2DF-89326FAC3DD2}" type="presParOf" srcId="{B3889E76-1A93-44F3-8311-EB9B35E9B2C4}" destId="{E68CCAF2-6EDD-49FF-93A4-F1B04B43F7B9}" srcOrd="1" destOrd="0" presId="urn:microsoft.com/office/officeart/2009/3/layout/StepUpProcess"/>
    <dgm:cxn modelId="{024FFF67-F596-4E87-9F1F-40FBF214715F}" type="presParOf" srcId="{B3889E76-1A93-44F3-8311-EB9B35E9B2C4}" destId="{802939FF-DEC8-4FCC-A5B3-1610E76A1D13}" srcOrd="2" destOrd="0" presId="urn:microsoft.com/office/officeart/2009/3/layout/StepUpProcess"/>
    <dgm:cxn modelId="{AE253B2E-7F11-4CB9-8383-8F6F87B07681}" type="presParOf" srcId="{CD28C44F-DEFC-4A10-BBF3-5C02DDA98B29}" destId="{3D8F82F6-EEAC-468E-AEB0-F75CD6425545}" srcOrd="17" destOrd="0" presId="urn:microsoft.com/office/officeart/2009/3/layout/StepUpProcess"/>
    <dgm:cxn modelId="{3CF6C3FC-A52A-476D-8100-D84B29F5048F}" type="presParOf" srcId="{3D8F82F6-EEAC-468E-AEB0-F75CD6425545}" destId="{658D5D80-68FD-441C-9DA8-BE9E51713399}" srcOrd="0" destOrd="0" presId="urn:microsoft.com/office/officeart/2009/3/layout/StepUpProcess"/>
    <dgm:cxn modelId="{15414CCC-4749-42A3-976D-2C9024979143}" type="presParOf" srcId="{CD28C44F-DEFC-4A10-BBF3-5C02DDA98B29}" destId="{1271D097-A445-4DFD-9345-C95448F96CD0}" srcOrd="18" destOrd="0" presId="urn:microsoft.com/office/officeart/2009/3/layout/StepUpProcess"/>
    <dgm:cxn modelId="{F6450EF8-50EA-4D33-9600-2E3BDAF8BCCC}" type="presParOf" srcId="{1271D097-A445-4DFD-9345-C95448F96CD0}" destId="{24A6E19A-75F6-4CF2-AD28-EB0CEBF8CF4C}" srcOrd="0" destOrd="0" presId="urn:microsoft.com/office/officeart/2009/3/layout/StepUpProcess"/>
    <dgm:cxn modelId="{0225B45E-7475-4520-ADFC-AD616E555578}" type="presParOf" srcId="{1271D097-A445-4DFD-9345-C95448F96CD0}" destId="{DC47341F-58CF-4049-BFAD-D7DBF6D8C3AA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719239-8F40-4065-B1F9-A160A79CB57F}" type="doc">
      <dgm:prSet loTypeId="urn:microsoft.com/office/officeart/2005/8/layout/gear1" loCatId="relationship" qsTypeId="urn:microsoft.com/office/officeart/2005/8/quickstyle/simple1" qsCatId="simple" csTypeId="urn:microsoft.com/office/officeart/2005/8/colors/colorful2" csCatId="colorful" phldr="1"/>
      <dgm:spPr/>
    </dgm:pt>
    <dgm:pt modelId="{3C91C157-C2E1-457A-A85E-5C8D7C778C82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1600" b="1" dirty="0"/>
            <a:t>13 Iniciativas Estratégicas</a:t>
          </a:r>
        </a:p>
      </dgm:t>
    </dgm:pt>
    <dgm:pt modelId="{7E584AB9-EF51-4C62-8CBE-5A1F60C01DBC}" type="parTrans" cxnId="{0FC8D206-1393-4620-B355-3B2E30F777CB}">
      <dgm:prSet/>
      <dgm:spPr/>
      <dgm:t>
        <a:bodyPr/>
        <a:lstStyle/>
        <a:p>
          <a:endParaRPr lang="pt-BR"/>
        </a:p>
      </dgm:t>
    </dgm:pt>
    <dgm:pt modelId="{0DC996ED-30D0-4057-B438-64F129B141BF}" type="sibTrans" cxnId="{0FC8D206-1393-4620-B355-3B2E30F777CB}">
      <dgm:prSet/>
      <dgm:spPr/>
      <dgm:t>
        <a:bodyPr/>
        <a:lstStyle/>
        <a:p>
          <a:endParaRPr lang="pt-BR"/>
        </a:p>
      </dgm:t>
    </dgm:pt>
    <dgm:pt modelId="{ED1EF59B-A8D1-4EEF-B119-3970217EEA04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pt-BR" sz="1400" b="1" dirty="0"/>
            <a:t>10 </a:t>
          </a:r>
          <a:r>
            <a:rPr lang="pt-BR" sz="1200" b="1" dirty="0"/>
            <a:t>Objetivos</a:t>
          </a:r>
          <a:endParaRPr lang="pt-BR" sz="1300" b="1" dirty="0"/>
        </a:p>
      </dgm:t>
    </dgm:pt>
    <dgm:pt modelId="{5F4F1427-A081-42E5-98FD-F5A5EEAFC0F2}" type="parTrans" cxnId="{EA1DB40C-FB00-4442-8826-CC38FF197102}">
      <dgm:prSet/>
      <dgm:spPr/>
      <dgm:t>
        <a:bodyPr/>
        <a:lstStyle/>
        <a:p>
          <a:endParaRPr lang="pt-BR"/>
        </a:p>
      </dgm:t>
    </dgm:pt>
    <dgm:pt modelId="{94C96D75-8B70-4620-88BD-4C0C6C7CC28D}" type="sibTrans" cxnId="{EA1DB40C-FB00-4442-8826-CC38FF197102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pt-BR"/>
        </a:p>
      </dgm:t>
    </dgm:pt>
    <dgm:pt modelId="{6D54CAAE-7EC5-428F-97B2-33D3683835D0}">
      <dgm:prSet phldrT="[Tex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1400" b="1" dirty="0"/>
            <a:t>4 Diretrizes</a:t>
          </a:r>
        </a:p>
      </dgm:t>
    </dgm:pt>
    <dgm:pt modelId="{8CF3C2CD-4300-4D84-A90D-80BB2FB4E7D3}" type="parTrans" cxnId="{7FC4E2AB-2B7B-414E-BBFB-4DB05EC27922}">
      <dgm:prSet/>
      <dgm:spPr/>
      <dgm:t>
        <a:bodyPr/>
        <a:lstStyle/>
        <a:p>
          <a:endParaRPr lang="pt-BR"/>
        </a:p>
      </dgm:t>
    </dgm:pt>
    <dgm:pt modelId="{D71665D6-E326-4A2E-9987-CD4C925BCF79}" type="sibTrans" cxnId="{7FC4E2AB-2B7B-414E-BBFB-4DB05EC27922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endParaRPr lang="pt-BR"/>
        </a:p>
      </dgm:t>
    </dgm:pt>
    <dgm:pt modelId="{452E8C1D-C94F-4A23-A90A-47506118F764}" type="pres">
      <dgm:prSet presAssocID="{CF719239-8F40-4065-B1F9-A160A79CB57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2C6710D-BEFD-47F3-B407-A09EB123EAD5}" type="pres">
      <dgm:prSet presAssocID="{3C91C157-C2E1-457A-A85E-5C8D7C778C82}" presName="gear1" presStyleLbl="node1" presStyleIdx="0" presStyleCnt="3">
        <dgm:presLayoutVars>
          <dgm:chMax val="1"/>
          <dgm:bulletEnabled val="1"/>
        </dgm:presLayoutVars>
      </dgm:prSet>
      <dgm:spPr/>
    </dgm:pt>
    <dgm:pt modelId="{309590FB-1D71-4395-A78C-8E5A7C49E108}" type="pres">
      <dgm:prSet presAssocID="{3C91C157-C2E1-457A-A85E-5C8D7C778C82}" presName="gear1srcNode" presStyleLbl="node1" presStyleIdx="0" presStyleCnt="3"/>
      <dgm:spPr/>
    </dgm:pt>
    <dgm:pt modelId="{B75837DA-6918-4DA8-9C14-AF06B22E9986}" type="pres">
      <dgm:prSet presAssocID="{3C91C157-C2E1-457A-A85E-5C8D7C778C82}" presName="gear1dstNode" presStyleLbl="node1" presStyleIdx="0" presStyleCnt="3"/>
      <dgm:spPr/>
    </dgm:pt>
    <dgm:pt modelId="{1D9B9220-B339-4B07-BF96-55E7559E63C9}" type="pres">
      <dgm:prSet presAssocID="{ED1EF59B-A8D1-4EEF-B119-3970217EEA04}" presName="gear2" presStyleLbl="node1" presStyleIdx="1" presStyleCnt="3">
        <dgm:presLayoutVars>
          <dgm:chMax val="1"/>
          <dgm:bulletEnabled val="1"/>
        </dgm:presLayoutVars>
      </dgm:prSet>
      <dgm:spPr/>
    </dgm:pt>
    <dgm:pt modelId="{020DBEC3-E60D-447F-B9A8-2EC51B25CF78}" type="pres">
      <dgm:prSet presAssocID="{ED1EF59B-A8D1-4EEF-B119-3970217EEA04}" presName="gear2srcNode" presStyleLbl="node1" presStyleIdx="1" presStyleCnt="3"/>
      <dgm:spPr/>
    </dgm:pt>
    <dgm:pt modelId="{39C37B26-3961-4034-91C1-91BDEBBAC73E}" type="pres">
      <dgm:prSet presAssocID="{ED1EF59B-A8D1-4EEF-B119-3970217EEA04}" presName="gear2dstNode" presStyleLbl="node1" presStyleIdx="1" presStyleCnt="3"/>
      <dgm:spPr/>
    </dgm:pt>
    <dgm:pt modelId="{DE3886F5-43E6-46F0-8D69-4F4A8CE1E3C3}" type="pres">
      <dgm:prSet presAssocID="{6D54CAAE-7EC5-428F-97B2-33D3683835D0}" presName="gear3" presStyleLbl="node1" presStyleIdx="2" presStyleCnt="3"/>
      <dgm:spPr/>
    </dgm:pt>
    <dgm:pt modelId="{EA131CE9-7778-42EB-9E1F-53CA53664C9B}" type="pres">
      <dgm:prSet presAssocID="{6D54CAAE-7EC5-428F-97B2-33D3683835D0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A94C379F-EBC6-4053-93B4-C0E1A199757C}" type="pres">
      <dgm:prSet presAssocID="{6D54CAAE-7EC5-428F-97B2-33D3683835D0}" presName="gear3srcNode" presStyleLbl="node1" presStyleIdx="2" presStyleCnt="3"/>
      <dgm:spPr/>
    </dgm:pt>
    <dgm:pt modelId="{0A2A4492-1B85-42F4-8AC5-B758CD89C9F2}" type="pres">
      <dgm:prSet presAssocID="{6D54CAAE-7EC5-428F-97B2-33D3683835D0}" presName="gear3dstNode" presStyleLbl="node1" presStyleIdx="2" presStyleCnt="3"/>
      <dgm:spPr/>
    </dgm:pt>
    <dgm:pt modelId="{A72A029F-9FE0-402C-8976-DFF348E62054}" type="pres">
      <dgm:prSet presAssocID="{0DC996ED-30D0-4057-B438-64F129B141BF}" presName="connector1" presStyleLbl="sibTrans2D1" presStyleIdx="0" presStyleCnt="3"/>
      <dgm:spPr/>
    </dgm:pt>
    <dgm:pt modelId="{DBAAA439-28FB-427D-99A7-CDADFD95E235}" type="pres">
      <dgm:prSet presAssocID="{94C96D75-8B70-4620-88BD-4C0C6C7CC28D}" presName="connector2" presStyleLbl="sibTrans2D1" presStyleIdx="1" presStyleCnt="3"/>
      <dgm:spPr/>
    </dgm:pt>
    <dgm:pt modelId="{185957FB-37ED-4917-B1C1-C67DD5E8D8D8}" type="pres">
      <dgm:prSet presAssocID="{D71665D6-E326-4A2E-9987-CD4C925BCF79}" presName="connector3" presStyleLbl="sibTrans2D1" presStyleIdx="2" presStyleCnt="3"/>
      <dgm:spPr/>
    </dgm:pt>
  </dgm:ptLst>
  <dgm:cxnLst>
    <dgm:cxn modelId="{44F71503-232C-489F-9105-E15F168742C2}" type="presOf" srcId="{D71665D6-E326-4A2E-9987-CD4C925BCF79}" destId="{185957FB-37ED-4917-B1C1-C67DD5E8D8D8}" srcOrd="0" destOrd="0" presId="urn:microsoft.com/office/officeart/2005/8/layout/gear1"/>
    <dgm:cxn modelId="{0FC8D206-1393-4620-B355-3B2E30F777CB}" srcId="{CF719239-8F40-4065-B1F9-A160A79CB57F}" destId="{3C91C157-C2E1-457A-A85E-5C8D7C778C82}" srcOrd="0" destOrd="0" parTransId="{7E584AB9-EF51-4C62-8CBE-5A1F60C01DBC}" sibTransId="{0DC996ED-30D0-4057-B438-64F129B141BF}"/>
    <dgm:cxn modelId="{EA1DB40C-FB00-4442-8826-CC38FF197102}" srcId="{CF719239-8F40-4065-B1F9-A160A79CB57F}" destId="{ED1EF59B-A8D1-4EEF-B119-3970217EEA04}" srcOrd="1" destOrd="0" parTransId="{5F4F1427-A081-42E5-98FD-F5A5EEAFC0F2}" sibTransId="{94C96D75-8B70-4620-88BD-4C0C6C7CC28D}"/>
    <dgm:cxn modelId="{B337E020-3634-4C00-B298-81621C2FAB93}" type="presOf" srcId="{ED1EF59B-A8D1-4EEF-B119-3970217EEA04}" destId="{1D9B9220-B339-4B07-BF96-55E7559E63C9}" srcOrd="0" destOrd="0" presId="urn:microsoft.com/office/officeart/2005/8/layout/gear1"/>
    <dgm:cxn modelId="{5842B25D-C2F9-49C9-99CF-9F562CFF7DA6}" type="presOf" srcId="{ED1EF59B-A8D1-4EEF-B119-3970217EEA04}" destId="{020DBEC3-E60D-447F-B9A8-2EC51B25CF78}" srcOrd="1" destOrd="0" presId="urn:microsoft.com/office/officeart/2005/8/layout/gear1"/>
    <dgm:cxn modelId="{AC6DFA5D-1CD8-4EB1-9057-3BD4A74744E4}" type="presOf" srcId="{94C96D75-8B70-4620-88BD-4C0C6C7CC28D}" destId="{DBAAA439-28FB-427D-99A7-CDADFD95E235}" srcOrd="0" destOrd="0" presId="urn:microsoft.com/office/officeart/2005/8/layout/gear1"/>
    <dgm:cxn modelId="{D22D376A-ADDF-48FB-8E71-AB1AAAB98860}" type="presOf" srcId="{6D54CAAE-7EC5-428F-97B2-33D3683835D0}" destId="{DE3886F5-43E6-46F0-8D69-4F4A8CE1E3C3}" srcOrd="0" destOrd="0" presId="urn:microsoft.com/office/officeart/2005/8/layout/gear1"/>
    <dgm:cxn modelId="{55531A6B-2A95-48DB-9440-3DAC48CC2946}" type="presOf" srcId="{ED1EF59B-A8D1-4EEF-B119-3970217EEA04}" destId="{39C37B26-3961-4034-91C1-91BDEBBAC73E}" srcOrd="2" destOrd="0" presId="urn:microsoft.com/office/officeart/2005/8/layout/gear1"/>
    <dgm:cxn modelId="{7F2B8456-2B8C-47F2-8D4E-6C02C80859A8}" type="presOf" srcId="{6D54CAAE-7EC5-428F-97B2-33D3683835D0}" destId="{0A2A4492-1B85-42F4-8AC5-B758CD89C9F2}" srcOrd="3" destOrd="0" presId="urn:microsoft.com/office/officeart/2005/8/layout/gear1"/>
    <dgm:cxn modelId="{86257D57-7806-4212-BE29-5583449B5AC4}" type="presOf" srcId="{CF719239-8F40-4065-B1F9-A160A79CB57F}" destId="{452E8C1D-C94F-4A23-A90A-47506118F764}" srcOrd="0" destOrd="0" presId="urn:microsoft.com/office/officeart/2005/8/layout/gear1"/>
    <dgm:cxn modelId="{18C538A7-09E4-49E6-8177-2AE047030882}" type="presOf" srcId="{3C91C157-C2E1-457A-A85E-5C8D7C778C82}" destId="{309590FB-1D71-4395-A78C-8E5A7C49E108}" srcOrd="1" destOrd="0" presId="urn:microsoft.com/office/officeart/2005/8/layout/gear1"/>
    <dgm:cxn modelId="{7FC4E2AB-2B7B-414E-BBFB-4DB05EC27922}" srcId="{CF719239-8F40-4065-B1F9-A160A79CB57F}" destId="{6D54CAAE-7EC5-428F-97B2-33D3683835D0}" srcOrd="2" destOrd="0" parTransId="{8CF3C2CD-4300-4D84-A90D-80BB2FB4E7D3}" sibTransId="{D71665D6-E326-4A2E-9987-CD4C925BCF79}"/>
    <dgm:cxn modelId="{AF3F68B2-6F70-4AC9-8803-51EE36F83544}" type="presOf" srcId="{6D54CAAE-7EC5-428F-97B2-33D3683835D0}" destId="{A94C379F-EBC6-4053-93B4-C0E1A199757C}" srcOrd="2" destOrd="0" presId="urn:microsoft.com/office/officeart/2005/8/layout/gear1"/>
    <dgm:cxn modelId="{C59F26B6-0D54-41BA-89C5-3EB70B8C7371}" type="presOf" srcId="{3C91C157-C2E1-457A-A85E-5C8D7C778C82}" destId="{B75837DA-6918-4DA8-9C14-AF06B22E9986}" srcOrd="2" destOrd="0" presId="urn:microsoft.com/office/officeart/2005/8/layout/gear1"/>
    <dgm:cxn modelId="{7845A5C4-1F88-423B-B9CA-C3D403EAC72E}" type="presOf" srcId="{3C91C157-C2E1-457A-A85E-5C8D7C778C82}" destId="{F2C6710D-BEFD-47F3-B407-A09EB123EAD5}" srcOrd="0" destOrd="0" presId="urn:microsoft.com/office/officeart/2005/8/layout/gear1"/>
    <dgm:cxn modelId="{D02546D6-2D26-489F-B41D-EEB53F334CC7}" type="presOf" srcId="{0DC996ED-30D0-4057-B438-64F129B141BF}" destId="{A72A029F-9FE0-402C-8976-DFF348E62054}" srcOrd="0" destOrd="0" presId="urn:microsoft.com/office/officeart/2005/8/layout/gear1"/>
    <dgm:cxn modelId="{092B6FDE-768C-4C9D-9F0A-2EF231F0A8DB}" type="presOf" srcId="{6D54CAAE-7EC5-428F-97B2-33D3683835D0}" destId="{EA131CE9-7778-42EB-9E1F-53CA53664C9B}" srcOrd="1" destOrd="0" presId="urn:microsoft.com/office/officeart/2005/8/layout/gear1"/>
    <dgm:cxn modelId="{8F18EF24-8E5B-4B6B-9D62-C38BF489AA86}" type="presParOf" srcId="{452E8C1D-C94F-4A23-A90A-47506118F764}" destId="{F2C6710D-BEFD-47F3-B407-A09EB123EAD5}" srcOrd="0" destOrd="0" presId="urn:microsoft.com/office/officeart/2005/8/layout/gear1"/>
    <dgm:cxn modelId="{EABEDD4B-90D8-49F7-BA26-E1E1F094E71A}" type="presParOf" srcId="{452E8C1D-C94F-4A23-A90A-47506118F764}" destId="{309590FB-1D71-4395-A78C-8E5A7C49E108}" srcOrd="1" destOrd="0" presId="urn:microsoft.com/office/officeart/2005/8/layout/gear1"/>
    <dgm:cxn modelId="{80B931D5-815D-480D-98FB-A8868BC70E7C}" type="presParOf" srcId="{452E8C1D-C94F-4A23-A90A-47506118F764}" destId="{B75837DA-6918-4DA8-9C14-AF06B22E9986}" srcOrd="2" destOrd="0" presId="urn:microsoft.com/office/officeart/2005/8/layout/gear1"/>
    <dgm:cxn modelId="{BFF811E7-3977-43C3-B5E8-42EB4CEA1466}" type="presParOf" srcId="{452E8C1D-C94F-4A23-A90A-47506118F764}" destId="{1D9B9220-B339-4B07-BF96-55E7559E63C9}" srcOrd="3" destOrd="0" presId="urn:microsoft.com/office/officeart/2005/8/layout/gear1"/>
    <dgm:cxn modelId="{90E32759-4A30-4464-80D2-EF6F206DDC8F}" type="presParOf" srcId="{452E8C1D-C94F-4A23-A90A-47506118F764}" destId="{020DBEC3-E60D-447F-B9A8-2EC51B25CF78}" srcOrd="4" destOrd="0" presId="urn:microsoft.com/office/officeart/2005/8/layout/gear1"/>
    <dgm:cxn modelId="{68F646EC-6DC4-415B-B906-4CC584402D26}" type="presParOf" srcId="{452E8C1D-C94F-4A23-A90A-47506118F764}" destId="{39C37B26-3961-4034-91C1-91BDEBBAC73E}" srcOrd="5" destOrd="0" presId="urn:microsoft.com/office/officeart/2005/8/layout/gear1"/>
    <dgm:cxn modelId="{388552B6-62C6-49A6-A2F0-09F6A891B3C8}" type="presParOf" srcId="{452E8C1D-C94F-4A23-A90A-47506118F764}" destId="{DE3886F5-43E6-46F0-8D69-4F4A8CE1E3C3}" srcOrd="6" destOrd="0" presId="urn:microsoft.com/office/officeart/2005/8/layout/gear1"/>
    <dgm:cxn modelId="{C8183DEA-E68C-4E2D-AC8E-01249EBD955D}" type="presParOf" srcId="{452E8C1D-C94F-4A23-A90A-47506118F764}" destId="{EA131CE9-7778-42EB-9E1F-53CA53664C9B}" srcOrd="7" destOrd="0" presId="urn:microsoft.com/office/officeart/2005/8/layout/gear1"/>
    <dgm:cxn modelId="{5FA798F6-F952-41CF-87FC-F0DB60F26828}" type="presParOf" srcId="{452E8C1D-C94F-4A23-A90A-47506118F764}" destId="{A94C379F-EBC6-4053-93B4-C0E1A199757C}" srcOrd="8" destOrd="0" presId="urn:microsoft.com/office/officeart/2005/8/layout/gear1"/>
    <dgm:cxn modelId="{8C753A0A-F6A8-42B4-828F-14FE2C29DB40}" type="presParOf" srcId="{452E8C1D-C94F-4A23-A90A-47506118F764}" destId="{0A2A4492-1B85-42F4-8AC5-B758CD89C9F2}" srcOrd="9" destOrd="0" presId="urn:microsoft.com/office/officeart/2005/8/layout/gear1"/>
    <dgm:cxn modelId="{87099C06-D5C8-44E9-9BF2-730C206C24E8}" type="presParOf" srcId="{452E8C1D-C94F-4A23-A90A-47506118F764}" destId="{A72A029F-9FE0-402C-8976-DFF348E62054}" srcOrd="10" destOrd="0" presId="urn:microsoft.com/office/officeart/2005/8/layout/gear1"/>
    <dgm:cxn modelId="{EA7A6EA6-33E2-4163-90D0-FBAF9F05A3D1}" type="presParOf" srcId="{452E8C1D-C94F-4A23-A90A-47506118F764}" destId="{DBAAA439-28FB-427D-99A7-CDADFD95E235}" srcOrd="11" destOrd="0" presId="urn:microsoft.com/office/officeart/2005/8/layout/gear1"/>
    <dgm:cxn modelId="{EBFD0899-51D6-46C5-80DD-18A0421A5477}" type="presParOf" srcId="{452E8C1D-C94F-4A23-A90A-47506118F764}" destId="{185957FB-37ED-4917-B1C1-C67DD5E8D8D8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444DE7-4782-489F-B041-042E77438860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A186F5B-3F00-4EC8-A493-87AE263C3DCA}">
      <dgm:prSet custT="1"/>
      <dgm:spPr/>
      <dgm:t>
        <a:bodyPr/>
        <a:lstStyle/>
        <a:p>
          <a:r>
            <a:rPr lang="pt-BR" sz="1400" b="1"/>
            <a:t>Patrocinador     </a:t>
          </a:r>
        </a:p>
        <a:p>
          <a:r>
            <a:rPr lang="pt-BR" sz="1400" b="1"/>
            <a:t>Diretor Presidente</a:t>
          </a:r>
        </a:p>
      </dgm:t>
    </dgm:pt>
    <dgm:pt modelId="{DA91410E-FA1C-47B3-A1F6-051FCE768425}" type="parTrans" cxnId="{A7497314-F61F-47FD-9215-8EFE90B511AB}">
      <dgm:prSet/>
      <dgm:spPr/>
      <dgm:t>
        <a:bodyPr/>
        <a:lstStyle/>
        <a:p>
          <a:endParaRPr lang="pt-BR" sz="1600"/>
        </a:p>
      </dgm:t>
    </dgm:pt>
    <dgm:pt modelId="{5BD4CCA1-1E35-4B94-B2E2-A232B51B36BA}" type="sibTrans" cxnId="{A7497314-F61F-47FD-9215-8EFE90B511AB}">
      <dgm:prSet/>
      <dgm:spPr/>
      <dgm:t>
        <a:bodyPr/>
        <a:lstStyle/>
        <a:p>
          <a:endParaRPr lang="pt-BR" sz="1600"/>
        </a:p>
      </dgm:t>
    </dgm:pt>
    <dgm:pt modelId="{31A2511C-EC4D-4F9E-9072-306DA226A0FC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pt-BR" sz="1200" b="1"/>
            <a:t>Diretriz 1         </a:t>
          </a:r>
        </a:p>
        <a:p>
          <a:r>
            <a:rPr lang="pt-BR" sz="1200" b="1"/>
            <a:t>DTE/ DGC</a:t>
          </a:r>
        </a:p>
      </dgm:t>
    </dgm:pt>
    <dgm:pt modelId="{90C5983B-4BA1-49BD-88D0-761D984EB35F}" type="parTrans" cxnId="{45026A13-4FA2-40C9-B06A-2672697683A0}">
      <dgm:prSet/>
      <dgm:spPr/>
      <dgm:t>
        <a:bodyPr/>
        <a:lstStyle/>
        <a:p>
          <a:endParaRPr lang="pt-BR" sz="1600"/>
        </a:p>
      </dgm:t>
    </dgm:pt>
    <dgm:pt modelId="{0871BDB9-312C-4D96-B14D-E97C49E12473}" type="sibTrans" cxnId="{45026A13-4FA2-40C9-B06A-2672697683A0}">
      <dgm:prSet/>
      <dgm:spPr/>
      <dgm:t>
        <a:bodyPr/>
        <a:lstStyle/>
        <a:p>
          <a:endParaRPr lang="pt-BR" sz="1600"/>
        </a:p>
      </dgm:t>
    </dgm:pt>
    <dgm:pt modelId="{2A0BA607-F12E-4EEE-8D65-1AE08A0A5146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pt-BR" sz="1200" b="1"/>
            <a:t>Diretriz 2             </a:t>
          </a:r>
        </a:p>
        <a:p>
          <a:r>
            <a:rPr lang="pt-BR" sz="1200" b="1"/>
            <a:t> DAFC</a:t>
          </a:r>
        </a:p>
      </dgm:t>
    </dgm:pt>
    <dgm:pt modelId="{9EAE99E9-9C1F-4E92-A2F9-5018C5861016}" type="parTrans" cxnId="{7CE83CDA-5BBE-4094-88B6-0061ADA5E092}">
      <dgm:prSet/>
      <dgm:spPr/>
      <dgm:t>
        <a:bodyPr/>
        <a:lstStyle/>
        <a:p>
          <a:endParaRPr lang="pt-BR" sz="1600"/>
        </a:p>
      </dgm:t>
    </dgm:pt>
    <dgm:pt modelId="{5BB18E79-B814-4E95-AB3C-29BFF39D9F48}" type="sibTrans" cxnId="{7CE83CDA-5BBE-4094-88B6-0061ADA5E092}">
      <dgm:prSet/>
      <dgm:spPr/>
      <dgm:t>
        <a:bodyPr/>
        <a:lstStyle/>
        <a:p>
          <a:endParaRPr lang="pt-BR" sz="1600"/>
        </a:p>
      </dgm:t>
    </dgm:pt>
    <dgm:pt modelId="{FF0AE217-0B72-4735-9E8D-11178DB1119A}" type="asst">
      <dgm:prSet custT="1"/>
      <dgm:spPr/>
      <dgm:t>
        <a:bodyPr/>
        <a:lstStyle/>
        <a:p>
          <a:r>
            <a:rPr lang="pt-BR" sz="1400" b="1" kern="1200" dirty="0">
              <a:solidFill>
                <a:srgbClr val="002F4F"/>
              </a:solidFill>
              <a:latin typeface="Aptos" panose="02110004020202020204"/>
              <a:ea typeface="+mn-ea"/>
              <a:cs typeface="+mn-cs"/>
            </a:rPr>
            <a:t>Coordenador</a:t>
          </a:r>
        </a:p>
        <a:p>
          <a:r>
            <a:rPr lang="pt-BR" sz="1400" b="1" kern="1200" dirty="0">
              <a:solidFill>
                <a:srgbClr val="002F4F"/>
              </a:solidFill>
              <a:latin typeface="Aptos" panose="02110004020202020204"/>
              <a:ea typeface="+mn-ea"/>
              <a:cs typeface="+mn-cs"/>
            </a:rPr>
            <a:t>Assessoria de </a:t>
          </a:r>
        </a:p>
        <a:p>
          <a:r>
            <a:rPr lang="pt-BR" sz="1400" b="1" kern="1200" dirty="0">
              <a:solidFill>
                <a:srgbClr val="002F4F"/>
              </a:solidFill>
              <a:latin typeface="Aptos" panose="02110004020202020204"/>
              <a:ea typeface="+mn-ea"/>
              <a:cs typeface="+mn-cs"/>
            </a:rPr>
            <a:t>Planejamento Estratégico</a:t>
          </a:r>
        </a:p>
      </dgm:t>
    </dgm:pt>
    <dgm:pt modelId="{A2426D5F-66D8-485B-8DA8-CC5B4D5F66BA}" type="parTrans" cxnId="{F671C9E7-DF60-4676-B9B1-6D5F3594FEC6}">
      <dgm:prSet/>
      <dgm:spPr/>
      <dgm:t>
        <a:bodyPr/>
        <a:lstStyle/>
        <a:p>
          <a:endParaRPr lang="pt-BR" sz="1600"/>
        </a:p>
      </dgm:t>
    </dgm:pt>
    <dgm:pt modelId="{AB0B9BB5-8DD8-45F2-B66E-ED254E7AE6C7}" type="sibTrans" cxnId="{F671C9E7-DF60-4676-B9B1-6D5F3594FEC6}">
      <dgm:prSet/>
      <dgm:spPr/>
      <dgm:t>
        <a:bodyPr/>
        <a:lstStyle/>
        <a:p>
          <a:endParaRPr lang="pt-BR" sz="1600"/>
        </a:p>
      </dgm:t>
    </dgm:pt>
    <dgm:pt modelId="{6323A4FC-B097-44C1-843E-44FD63930294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pt-BR" sz="1200" b="1" dirty="0"/>
            <a:t>Objetivo 1.1 - Armando</a:t>
          </a:r>
        </a:p>
      </dgm:t>
    </dgm:pt>
    <dgm:pt modelId="{58BBB8BC-EA56-4237-B863-A87D88A5F057}" type="parTrans" cxnId="{010C0D80-ADB3-47FC-A001-70B26B3476EC}">
      <dgm:prSet/>
      <dgm:spPr/>
      <dgm:t>
        <a:bodyPr/>
        <a:lstStyle/>
        <a:p>
          <a:endParaRPr lang="pt-BR" sz="1600"/>
        </a:p>
      </dgm:t>
    </dgm:pt>
    <dgm:pt modelId="{23099C63-480C-41E9-8C37-B4175A6C4ABC}" type="sibTrans" cxnId="{010C0D80-ADB3-47FC-A001-70B26B3476EC}">
      <dgm:prSet/>
      <dgm:spPr/>
      <dgm:t>
        <a:bodyPr/>
        <a:lstStyle/>
        <a:p>
          <a:endParaRPr lang="pt-BR" sz="1600"/>
        </a:p>
      </dgm:t>
    </dgm:pt>
    <dgm:pt modelId="{EBD2CBD0-A45D-497F-A5E3-363DBCE7E989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pt-BR" sz="1200" b="1" dirty="0"/>
            <a:t>Objetivo 1.2 - Valquíria</a:t>
          </a:r>
        </a:p>
      </dgm:t>
    </dgm:pt>
    <dgm:pt modelId="{E82D2EBB-F8DC-468F-8318-8DF55AE05AC9}" type="parTrans" cxnId="{3CFDBF7F-7C9F-44EF-ADA1-B3282889E3AE}">
      <dgm:prSet/>
      <dgm:spPr/>
      <dgm:t>
        <a:bodyPr/>
        <a:lstStyle/>
        <a:p>
          <a:endParaRPr lang="pt-BR" sz="1200"/>
        </a:p>
      </dgm:t>
    </dgm:pt>
    <dgm:pt modelId="{04313A69-A5CC-4ECD-857C-FC04C6308B89}" type="sibTrans" cxnId="{3CFDBF7F-7C9F-44EF-ADA1-B3282889E3AE}">
      <dgm:prSet/>
      <dgm:spPr/>
      <dgm:t>
        <a:bodyPr/>
        <a:lstStyle/>
        <a:p>
          <a:endParaRPr lang="pt-BR" sz="1200"/>
        </a:p>
      </dgm:t>
    </dgm:pt>
    <dgm:pt modelId="{C7768B86-5DF7-40CB-A40E-F989082719A3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latin typeface="Calibri"/>
              <a:ea typeface="+mn-ea"/>
              <a:cs typeface="+mn-cs"/>
            </a:rPr>
            <a:t>Diretriz 4</a:t>
          </a:r>
        </a:p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latin typeface="Calibri"/>
              <a:ea typeface="+mn-ea"/>
              <a:cs typeface="+mn-cs"/>
            </a:rPr>
            <a:t>PRE/DAFC</a:t>
          </a:r>
        </a:p>
      </dgm:t>
    </dgm:pt>
    <dgm:pt modelId="{91CFB68E-45AF-46E4-B21A-CB552731BB4C}" type="parTrans" cxnId="{5B7A2DFE-F067-4757-AAE4-EBB374B6FEAC}">
      <dgm:prSet/>
      <dgm:spPr/>
      <dgm:t>
        <a:bodyPr/>
        <a:lstStyle/>
        <a:p>
          <a:endParaRPr lang="pt-BR" sz="1200"/>
        </a:p>
      </dgm:t>
    </dgm:pt>
    <dgm:pt modelId="{0BF0FE53-B4D9-4F73-814D-BBBDA18B9B38}" type="sibTrans" cxnId="{5B7A2DFE-F067-4757-AAE4-EBB374B6FEAC}">
      <dgm:prSet/>
      <dgm:spPr/>
      <dgm:t>
        <a:bodyPr/>
        <a:lstStyle/>
        <a:p>
          <a:endParaRPr lang="pt-BR" sz="1200"/>
        </a:p>
      </dgm:t>
    </dgm:pt>
    <dgm:pt modelId="{DB70CF61-AB95-4063-8E51-B0541DD70845}" type="asst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pt-BR" sz="1200" b="1" dirty="0"/>
            <a:t>Objetivo 3.1 – Lucia</a:t>
          </a:r>
        </a:p>
      </dgm:t>
    </dgm:pt>
    <dgm:pt modelId="{794E976A-D44C-4676-828F-094F6D4ECC2B}" type="parTrans" cxnId="{5E710433-D9A3-4F93-BD1E-BA20225E59AB}">
      <dgm:prSet/>
      <dgm:spPr/>
      <dgm:t>
        <a:bodyPr/>
        <a:lstStyle/>
        <a:p>
          <a:endParaRPr lang="pt-BR" sz="1200"/>
        </a:p>
      </dgm:t>
    </dgm:pt>
    <dgm:pt modelId="{55B16105-1EF1-4E1A-9E1F-9572F1F2A39C}" type="sibTrans" cxnId="{5E710433-D9A3-4F93-BD1E-BA20225E59AB}">
      <dgm:prSet/>
      <dgm:spPr/>
      <dgm:t>
        <a:bodyPr/>
        <a:lstStyle/>
        <a:p>
          <a:endParaRPr lang="pt-BR" sz="1200"/>
        </a:p>
      </dgm:t>
    </dgm:pt>
    <dgm:pt modelId="{BEFCEB31-5E9B-448E-82DA-7ADCA59DD50D}" type="asst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pt-BR" sz="1200" b="1" kern="1200" dirty="0">
              <a:latin typeface="Calibri"/>
              <a:ea typeface="+mn-ea"/>
              <a:cs typeface="+mn-cs"/>
            </a:rPr>
            <a:t>Objetivo 3.4 - Samir</a:t>
          </a:r>
        </a:p>
      </dgm:t>
    </dgm:pt>
    <dgm:pt modelId="{EF7E8067-FE68-4205-AEFC-E931F028570A}" type="parTrans" cxnId="{330B1404-8469-44ED-88CE-D00CF9728FAD}">
      <dgm:prSet/>
      <dgm:spPr/>
      <dgm:t>
        <a:bodyPr/>
        <a:lstStyle/>
        <a:p>
          <a:endParaRPr lang="pt-BR" sz="1200"/>
        </a:p>
      </dgm:t>
    </dgm:pt>
    <dgm:pt modelId="{A0C2B7D3-6344-4059-ACCB-E4A0EE5185E4}" type="sibTrans" cxnId="{330B1404-8469-44ED-88CE-D00CF9728FAD}">
      <dgm:prSet/>
      <dgm:spPr/>
      <dgm:t>
        <a:bodyPr/>
        <a:lstStyle/>
        <a:p>
          <a:endParaRPr lang="pt-BR" sz="1200"/>
        </a:p>
      </dgm:t>
    </dgm:pt>
    <dgm:pt modelId="{5BD61A51-8908-4196-B758-3FEDD5588CA3}" type="asst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pt-BR" sz="1200" b="1" dirty="0"/>
            <a:t>Objetivo 3.3 - Andrea</a:t>
          </a:r>
        </a:p>
      </dgm:t>
    </dgm:pt>
    <dgm:pt modelId="{6BFFC165-CCF7-4361-A547-B5E422CD65B0}" type="parTrans" cxnId="{B49063E0-756B-424E-9C0B-F356914287E2}">
      <dgm:prSet/>
      <dgm:spPr/>
      <dgm:t>
        <a:bodyPr/>
        <a:lstStyle/>
        <a:p>
          <a:endParaRPr lang="pt-BR" sz="1200"/>
        </a:p>
      </dgm:t>
    </dgm:pt>
    <dgm:pt modelId="{973E37B0-3116-404B-B010-13E361DD93B0}" type="sibTrans" cxnId="{B49063E0-756B-424E-9C0B-F356914287E2}">
      <dgm:prSet/>
      <dgm:spPr/>
      <dgm:t>
        <a:bodyPr/>
        <a:lstStyle/>
        <a:p>
          <a:endParaRPr lang="pt-BR" sz="1200"/>
        </a:p>
      </dgm:t>
    </dgm:pt>
    <dgm:pt modelId="{189B7F45-1E00-4604-AFA7-FF43AA6CE687}" type="asst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latin typeface="Calibri"/>
              <a:ea typeface="+mn-ea"/>
              <a:cs typeface="+mn-cs"/>
            </a:rPr>
            <a:t>Objetivo 3.5 – </a:t>
          </a:r>
        </a:p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latin typeface="Calibri"/>
              <a:ea typeface="+mn-ea"/>
              <a:cs typeface="+mn-cs"/>
            </a:rPr>
            <a:t>Lucia</a:t>
          </a:r>
        </a:p>
      </dgm:t>
    </dgm:pt>
    <dgm:pt modelId="{8D2B40F8-80F8-45FD-8E0D-EE7C2753E509}" type="parTrans" cxnId="{805FF33A-2151-468A-8A3D-818509FF1F47}">
      <dgm:prSet/>
      <dgm:spPr/>
      <dgm:t>
        <a:bodyPr/>
        <a:lstStyle/>
        <a:p>
          <a:endParaRPr lang="pt-BR" sz="1200"/>
        </a:p>
      </dgm:t>
    </dgm:pt>
    <dgm:pt modelId="{6A1D83E0-D6A7-43F3-960A-C9E3C701B7B2}" type="sibTrans" cxnId="{805FF33A-2151-468A-8A3D-818509FF1F47}">
      <dgm:prSet/>
      <dgm:spPr/>
      <dgm:t>
        <a:bodyPr/>
        <a:lstStyle/>
        <a:p>
          <a:endParaRPr lang="pt-BR" sz="1200"/>
        </a:p>
      </dgm:t>
    </dgm:pt>
    <dgm:pt modelId="{A4A6C492-BBA3-4174-B93E-2F8C5D35FB2A}" type="asst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pt-BR" sz="1200" b="1" kern="1200" dirty="0">
              <a:latin typeface="Calibri"/>
              <a:ea typeface="+mn-ea"/>
              <a:cs typeface="+mn-cs"/>
            </a:rPr>
            <a:t>Objetivo 2.1 - Guilherme</a:t>
          </a:r>
        </a:p>
      </dgm:t>
    </dgm:pt>
    <dgm:pt modelId="{AF51F0BA-5DC6-4018-A336-6F35432F72D8}" type="parTrans" cxnId="{1ED802B2-AB1D-48CC-882E-13FEA99F6921}">
      <dgm:prSet/>
      <dgm:spPr/>
      <dgm:t>
        <a:bodyPr/>
        <a:lstStyle/>
        <a:p>
          <a:endParaRPr lang="pt-BR" sz="1200"/>
        </a:p>
      </dgm:t>
    </dgm:pt>
    <dgm:pt modelId="{84D65E1E-8061-4811-B0BD-B281DBD8375C}" type="sibTrans" cxnId="{1ED802B2-AB1D-48CC-882E-13FEA99F6921}">
      <dgm:prSet/>
      <dgm:spPr/>
      <dgm:t>
        <a:bodyPr/>
        <a:lstStyle/>
        <a:p>
          <a:endParaRPr lang="pt-BR" sz="1200"/>
        </a:p>
      </dgm:t>
    </dgm:pt>
    <dgm:pt modelId="{38227FB8-B802-4D36-9000-B7633CE5159D}" type="asst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pt-BR" sz="1200" b="1" kern="1200" dirty="0">
              <a:latin typeface="Calibri"/>
              <a:ea typeface="+mn-ea"/>
              <a:cs typeface="+mn-cs"/>
            </a:rPr>
            <a:t>Objetivo 4.1 - Leandra</a:t>
          </a:r>
        </a:p>
      </dgm:t>
    </dgm:pt>
    <dgm:pt modelId="{245487F0-AEF2-46AF-9369-C0A42E914183}" type="parTrans" cxnId="{7E898EE0-8035-479A-8E35-3CFE924E20E4}">
      <dgm:prSet/>
      <dgm:spPr/>
      <dgm:t>
        <a:bodyPr/>
        <a:lstStyle/>
        <a:p>
          <a:endParaRPr lang="pt-BR" sz="1200"/>
        </a:p>
      </dgm:t>
    </dgm:pt>
    <dgm:pt modelId="{EEE8AB3F-EE98-41DF-B3C8-2491DD5FB365}" type="sibTrans" cxnId="{7E898EE0-8035-479A-8E35-3CFE924E20E4}">
      <dgm:prSet/>
      <dgm:spPr/>
      <dgm:t>
        <a:bodyPr/>
        <a:lstStyle/>
        <a:p>
          <a:endParaRPr lang="pt-BR" sz="1200"/>
        </a:p>
      </dgm:t>
    </dgm:pt>
    <dgm:pt modelId="{C10CC07B-2708-4EAC-8740-71E3CB586B09}" type="asst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pt-BR" sz="1200" b="1" kern="1200" dirty="0">
              <a:latin typeface="Calibri"/>
              <a:ea typeface="+mn-ea"/>
              <a:cs typeface="+mn-cs"/>
            </a:rPr>
            <a:t>Objetivo 2.2 - Guilherme</a:t>
          </a:r>
        </a:p>
      </dgm:t>
    </dgm:pt>
    <dgm:pt modelId="{C8C633BD-5841-4D7B-B88F-6E170404586D}" type="parTrans" cxnId="{0793B63F-6BEA-4AFD-8B52-7C53B4D6D006}">
      <dgm:prSet/>
      <dgm:spPr/>
      <dgm:t>
        <a:bodyPr/>
        <a:lstStyle/>
        <a:p>
          <a:endParaRPr lang="pt-BR"/>
        </a:p>
      </dgm:t>
    </dgm:pt>
    <dgm:pt modelId="{2A9D6298-BE1B-43B5-8888-1A9BAEEC7A85}" type="sibTrans" cxnId="{0793B63F-6BEA-4AFD-8B52-7C53B4D6D006}">
      <dgm:prSet/>
      <dgm:spPr/>
      <dgm:t>
        <a:bodyPr/>
        <a:lstStyle/>
        <a:p>
          <a:endParaRPr lang="pt-BR"/>
        </a:p>
      </dgm:t>
    </dgm:pt>
    <dgm:pt modelId="{2930CC67-DCAC-48AB-8DB4-8F81640753F4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pt-BR" sz="1200" b="1" dirty="0"/>
            <a:t>Diretriz 3         </a:t>
          </a:r>
        </a:p>
        <a:p>
          <a:r>
            <a:rPr lang="pt-BR" sz="1200" b="1" dirty="0"/>
            <a:t>DAFC</a:t>
          </a:r>
        </a:p>
      </dgm:t>
    </dgm:pt>
    <dgm:pt modelId="{39E66786-001B-4CE9-89BB-85DFFE2AFF93}" type="sibTrans" cxnId="{8A06FDB3-4C3C-4781-ACE0-586263314A0B}">
      <dgm:prSet/>
      <dgm:spPr/>
      <dgm:t>
        <a:bodyPr/>
        <a:lstStyle/>
        <a:p>
          <a:endParaRPr lang="pt-BR" sz="1600"/>
        </a:p>
      </dgm:t>
    </dgm:pt>
    <dgm:pt modelId="{2C4E067B-C800-430F-8736-938DCB9FAAFA}" type="parTrans" cxnId="{8A06FDB3-4C3C-4781-ACE0-586263314A0B}">
      <dgm:prSet/>
      <dgm:spPr/>
      <dgm:t>
        <a:bodyPr/>
        <a:lstStyle/>
        <a:p>
          <a:endParaRPr lang="pt-BR" sz="1600"/>
        </a:p>
      </dgm:t>
    </dgm:pt>
    <dgm:pt modelId="{E73D12B3-C43C-4DD9-9A61-E62A12598FEA}" type="asst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pt-BR" sz="1200" b="1" dirty="0"/>
            <a:t>Objetivo 3.2 –</a:t>
          </a:r>
        </a:p>
        <a:p>
          <a:r>
            <a:rPr lang="pt-BR" sz="1200" b="1" dirty="0"/>
            <a:t>Gustavo </a:t>
          </a:r>
        </a:p>
      </dgm:t>
    </dgm:pt>
    <dgm:pt modelId="{B02474A8-046C-47E3-BAA7-A8493E34CBE8}" type="sibTrans" cxnId="{942EC88F-A0BA-4454-BC36-9C66F77F134B}">
      <dgm:prSet/>
      <dgm:spPr/>
      <dgm:t>
        <a:bodyPr/>
        <a:lstStyle/>
        <a:p>
          <a:endParaRPr lang="pt-BR" sz="1200"/>
        </a:p>
      </dgm:t>
    </dgm:pt>
    <dgm:pt modelId="{DCADAF07-1DF4-485B-90F3-E4D7DBCFDDA5}" type="parTrans" cxnId="{942EC88F-A0BA-4454-BC36-9C66F77F134B}">
      <dgm:prSet/>
      <dgm:spPr/>
      <dgm:t>
        <a:bodyPr/>
        <a:lstStyle/>
        <a:p>
          <a:endParaRPr lang="pt-BR" sz="1200"/>
        </a:p>
      </dgm:t>
    </dgm:pt>
    <dgm:pt modelId="{41134A5C-A6D7-4F6C-B085-1D388348C5C4}" type="pres">
      <dgm:prSet presAssocID="{AF444DE7-4782-489F-B041-042E7743886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53FC6B2-CC19-4A83-A0B7-0A6710AB48A7}" type="pres">
      <dgm:prSet presAssocID="{DA186F5B-3F00-4EC8-A493-87AE263C3DCA}" presName="hierRoot1" presStyleCnt="0">
        <dgm:presLayoutVars>
          <dgm:hierBranch val="init"/>
        </dgm:presLayoutVars>
      </dgm:prSet>
      <dgm:spPr/>
    </dgm:pt>
    <dgm:pt modelId="{87EB5DE9-CD3B-4933-BF85-68DF1DFAF6F2}" type="pres">
      <dgm:prSet presAssocID="{DA186F5B-3F00-4EC8-A493-87AE263C3DCA}" presName="rootComposite1" presStyleCnt="0"/>
      <dgm:spPr/>
    </dgm:pt>
    <dgm:pt modelId="{D389263F-FFBF-49C4-B4EB-C27333575024}" type="pres">
      <dgm:prSet presAssocID="{DA186F5B-3F00-4EC8-A493-87AE263C3DCA}" presName="rootText1" presStyleLbl="node0" presStyleIdx="0" presStyleCnt="1" custScaleX="133207" custScaleY="83939" custLinFactNeighborX="-925">
        <dgm:presLayoutVars>
          <dgm:chPref val="3"/>
        </dgm:presLayoutVars>
      </dgm:prSet>
      <dgm:spPr/>
    </dgm:pt>
    <dgm:pt modelId="{735BB3A1-7C47-4D1D-85B2-41267BBE43A3}" type="pres">
      <dgm:prSet presAssocID="{DA186F5B-3F00-4EC8-A493-87AE263C3DCA}" presName="rootConnector1" presStyleLbl="node1" presStyleIdx="0" presStyleCnt="0"/>
      <dgm:spPr/>
    </dgm:pt>
    <dgm:pt modelId="{241F9D88-712F-4481-B5D0-129270FDECB7}" type="pres">
      <dgm:prSet presAssocID="{DA186F5B-3F00-4EC8-A493-87AE263C3DCA}" presName="hierChild2" presStyleCnt="0"/>
      <dgm:spPr/>
    </dgm:pt>
    <dgm:pt modelId="{DFDFD6A8-F6F4-4B95-A86B-E2F2C853068F}" type="pres">
      <dgm:prSet presAssocID="{90C5983B-4BA1-49BD-88D0-761D984EB35F}" presName="Name37" presStyleLbl="parChTrans1D2" presStyleIdx="0" presStyleCnt="5"/>
      <dgm:spPr/>
    </dgm:pt>
    <dgm:pt modelId="{59D66225-B218-4464-A842-AB875409BD6A}" type="pres">
      <dgm:prSet presAssocID="{31A2511C-EC4D-4F9E-9072-306DA226A0FC}" presName="hierRoot2" presStyleCnt="0">
        <dgm:presLayoutVars>
          <dgm:hierBranch val="hang"/>
        </dgm:presLayoutVars>
      </dgm:prSet>
      <dgm:spPr/>
    </dgm:pt>
    <dgm:pt modelId="{C024C75E-912F-46F4-9747-C98A3FB0754D}" type="pres">
      <dgm:prSet presAssocID="{31A2511C-EC4D-4F9E-9072-306DA226A0FC}" presName="rootComposite" presStyleCnt="0"/>
      <dgm:spPr/>
    </dgm:pt>
    <dgm:pt modelId="{BDE7710B-FC3E-4A28-8171-315BA3DC1536}" type="pres">
      <dgm:prSet presAssocID="{31A2511C-EC4D-4F9E-9072-306DA226A0FC}" presName="rootText" presStyleLbl="node2" presStyleIdx="0" presStyleCnt="4" custScaleX="108938" custScaleY="80654" custLinFactX="49792" custLinFactNeighborX="100000" custLinFactNeighborY="5868">
        <dgm:presLayoutVars>
          <dgm:chPref val="3"/>
        </dgm:presLayoutVars>
      </dgm:prSet>
      <dgm:spPr/>
    </dgm:pt>
    <dgm:pt modelId="{3D9124ED-EB49-4E22-8423-98E0C3E67D9C}" type="pres">
      <dgm:prSet presAssocID="{31A2511C-EC4D-4F9E-9072-306DA226A0FC}" presName="rootConnector" presStyleLbl="node2" presStyleIdx="0" presStyleCnt="4"/>
      <dgm:spPr/>
    </dgm:pt>
    <dgm:pt modelId="{99193998-94B8-487B-82CD-2CE3301B1F48}" type="pres">
      <dgm:prSet presAssocID="{31A2511C-EC4D-4F9E-9072-306DA226A0FC}" presName="hierChild4" presStyleCnt="0"/>
      <dgm:spPr/>
    </dgm:pt>
    <dgm:pt modelId="{A93BF091-8CA7-4303-A995-655164E819C4}" type="pres">
      <dgm:prSet presAssocID="{58BBB8BC-EA56-4237-B863-A87D88A5F057}" presName="Name48" presStyleLbl="parChTrans1D3" presStyleIdx="0" presStyleCnt="10"/>
      <dgm:spPr/>
    </dgm:pt>
    <dgm:pt modelId="{70C04584-3BA5-4D0C-903C-6EA7F0ADBB7D}" type="pres">
      <dgm:prSet presAssocID="{6323A4FC-B097-44C1-843E-44FD63930294}" presName="hierRoot2" presStyleCnt="0">
        <dgm:presLayoutVars>
          <dgm:hierBranch val="init"/>
        </dgm:presLayoutVars>
      </dgm:prSet>
      <dgm:spPr/>
    </dgm:pt>
    <dgm:pt modelId="{B8851880-E7F8-49A2-8780-25B428DFA349}" type="pres">
      <dgm:prSet presAssocID="{6323A4FC-B097-44C1-843E-44FD63930294}" presName="rootComposite" presStyleCnt="0"/>
      <dgm:spPr/>
    </dgm:pt>
    <dgm:pt modelId="{6ADB0BFF-276F-42D4-AAC5-0AD2A6DA3DD6}" type="pres">
      <dgm:prSet presAssocID="{6323A4FC-B097-44C1-843E-44FD63930294}" presName="rootText" presStyleLbl="node3" presStyleIdx="0" presStyleCnt="2" custScaleX="108938" custScaleY="80654" custLinFactX="49218" custLinFactNeighborX="100000" custLinFactNeighborY="-18636">
        <dgm:presLayoutVars>
          <dgm:chPref val="3"/>
        </dgm:presLayoutVars>
      </dgm:prSet>
      <dgm:spPr/>
    </dgm:pt>
    <dgm:pt modelId="{95285C80-F1C2-4C29-A4CD-F6F75C762C72}" type="pres">
      <dgm:prSet presAssocID="{6323A4FC-B097-44C1-843E-44FD63930294}" presName="rootConnector" presStyleLbl="node3" presStyleIdx="0" presStyleCnt="2"/>
      <dgm:spPr/>
    </dgm:pt>
    <dgm:pt modelId="{12E78DE4-804B-4071-B018-C97ADD5D0BB2}" type="pres">
      <dgm:prSet presAssocID="{6323A4FC-B097-44C1-843E-44FD63930294}" presName="hierChild4" presStyleCnt="0"/>
      <dgm:spPr/>
    </dgm:pt>
    <dgm:pt modelId="{7F1B1E42-A6BC-4790-B950-6D16AAEC9F94}" type="pres">
      <dgm:prSet presAssocID="{6323A4FC-B097-44C1-843E-44FD63930294}" presName="hierChild5" presStyleCnt="0"/>
      <dgm:spPr/>
    </dgm:pt>
    <dgm:pt modelId="{BDA0CF2B-EFA5-48D0-8584-717BAF3C0331}" type="pres">
      <dgm:prSet presAssocID="{E82D2EBB-F8DC-468F-8318-8DF55AE05AC9}" presName="Name48" presStyleLbl="parChTrans1D3" presStyleIdx="1" presStyleCnt="10"/>
      <dgm:spPr/>
    </dgm:pt>
    <dgm:pt modelId="{93491817-697B-42EE-86C0-6CE1ABF55BD2}" type="pres">
      <dgm:prSet presAssocID="{EBD2CBD0-A45D-497F-A5E3-363DBCE7E989}" presName="hierRoot2" presStyleCnt="0">
        <dgm:presLayoutVars>
          <dgm:hierBranch val="init"/>
        </dgm:presLayoutVars>
      </dgm:prSet>
      <dgm:spPr/>
    </dgm:pt>
    <dgm:pt modelId="{DCF8B9E5-0BCB-4491-9543-81A7E2780DF4}" type="pres">
      <dgm:prSet presAssocID="{EBD2CBD0-A45D-497F-A5E3-363DBCE7E989}" presName="rootComposite" presStyleCnt="0"/>
      <dgm:spPr/>
    </dgm:pt>
    <dgm:pt modelId="{84B99D8E-8D1A-4306-A726-7030BA20A1F2}" type="pres">
      <dgm:prSet presAssocID="{EBD2CBD0-A45D-497F-A5E3-363DBCE7E989}" presName="rootText" presStyleLbl="node3" presStyleIdx="1" presStyleCnt="2" custScaleX="108938" custScaleY="80654" custLinFactNeighborX="19280" custLinFactNeighborY="71588">
        <dgm:presLayoutVars>
          <dgm:chPref val="3"/>
        </dgm:presLayoutVars>
      </dgm:prSet>
      <dgm:spPr/>
    </dgm:pt>
    <dgm:pt modelId="{D8FB8D85-A1A5-4A29-B17F-FA314863CCB3}" type="pres">
      <dgm:prSet presAssocID="{EBD2CBD0-A45D-497F-A5E3-363DBCE7E989}" presName="rootConnector" presStyleLbl="node3" presStyleIdx="1" presStyleCnt="2"/>
      <dgm:spPr/>
    </dgm:pt>
    <dgm:pt modelId="{68096AD4-70F8-47E8-A12C-7AFEF48B9399}" type="pres">
      <dgm:prSet presAssocID="{EBD2CBD0-A45D-497F-A5E3-363DBCE7E989}" presName="hierChild4" presStyleCnt="0"/>
      <dgm:spPr/>
    </dgm:pt>
    <dgm:pt modelId="{F6B8A026-1C7B-4FB0-AA33-267F372951A0}" type="pres">
      <dgm:prSet presAssocID="{EBD2CBD0-A45D-497F-A5E3-363DBCE7E989}" presName="hierChild5" presStyleCnt="0"/>
      <dgm:spPr/>
    </dgm:pt>
    <dgm:pt modelId="{9CCD232A-4318-4F5E-8001-84A298EC6619}" type="pres">
      <dgm:prSet presAssocID="{31A2511C-EC4D-4F9E-9072-306DA226A0FC}" presName="hierChild5" presStyleCnt="0"/>
      <dgm:spPr/>
    </dgm:pt>
    <dgm:pt modelId="{2BA6DCC7-DB85-49BA-AB3F-002613391F5E}" type="pres">
      <dgm:prSet presAssocID="{9EAE99E9-9C1F-4E92-A2F9-5018C5861016}" presName="Name37" presStyleLbl="parChTrans1D2" presStyleIdx="1" presStyleCnt="5"/>
      <dgm:spPr/>
    </dgm:pt>
    <dgm:pt modelId="{9D7BF64F-7F98-4CC5-B322-A69CD3DDB7F9}" type="pres">
      <dgm:prSet presAssocID="{2A0BA607-F12E-4EEE-8D65-1AE08A0A5146}" presName="hierRoot2" presStyleCnt="0">
        <dgm:presLayoutVars>
          <dgm:hierBranch val="init"/>
        </dgm:presLayoutVars>
      </dgm:prSet>
      <dgm:spPr/>
    </dgm:pt>
    <dgm:pt modelId="{5236CA49-E770-4771-B66B-D533B080B021}" type="pres">
      <dgm:prSet presAssocID="{2A0BA607-F12E-4EEE-8D65-1AE08A0A5146}" presName="rootComposite" presStyleCnt="0"/>
      <dgm:spPr/>
    </dgm:pt>
    <dgm:pt modelId="{027DD1E3-02B0-49A6-A0A0-FF537FAD657E}" type="pres">
      <dgm:prSet presAssocID="{2A0BA607-F12E-4EEE-8D65-1AE08A0A5146}" presName="rootText" presStyleLbl="node2" presStyleIdx="1" presStyleCnt="4" custScaleX="108938" custScaleY="80654" custLinFactNeighborX="37555" custLinFactNeighborY="5703">
        <dgm:presLayoutVars>
          <dgm:chPref val="3"/>
        </dgm:presLayoutVars>
      </dgm:prSet>
      <dgm:spPr/>
    </dgm:pt>
    <dgm:pt modelId="{5BDDE4F4-5D88-43A1-AFB6-9433C46458B3}" type="pres">
      <dgm:prSet presAssocID="{2A0BA607-F12E-4EEE-8D65-1AE08A0A5146}" presName="rootConnector" presStyleLbl="node2" presStyleIdx="1" presStyleCnt="4"/>
      <dgm:spPr/>
    </dgm:pt>
    <dgm:pt modelId="{9DA355B2-FD10-4582-B3E0-757D030204CA}" type="pres">
      <dgm:prSet presAssocID="{2A0BA607-F12E-4EEE-8D65-1AE08A0A5146}" presName="hierChild4" presStyleCnt="0"/>
      <dgm:spPr/>
    </dgm:pt>
    <dgm:pt modelId="{94891AF1-F61D-4793-B3DE-B48359BC6662}" type="pres">
      <dgm:prSet presAssocID="{2A0BA607-F12E-4EEE-8D65-1AE08A0A5146}" presName="hierChild5" presStyleCnt="0"/>
      <dgm:spPr/>
    </dgm:pt>
    <dgm:pt modelId="{21A5E0EE-A8D3-4878-9D3F-B393363377C9}" type="pres">
      <dgm:prSet presAssocID="{AF51F0BA-5DC6-4018-A336-6F35432F72D8}" presName="Name111" presStyleLbl="parChTrans1D3" presStyleIdx="2" presStyleCnt="10"/>
      <dgm:spPr/>
    </dgm:pt>
    <dgm:pt modelId="{A53BCF4F-3691-49DD-A792-93C3A69E36AE}" type="pres">
      <dgm:prSet presAssocID="{A4A6C492-BBA3-4174-B93E-2F8C5D35FB2A}" presName="hierRoot3" presStyleCnt="0">
        <dgm:presLayoutVars>
          <dgm:hierBranch val="init"/>
        </dgm:presLayoutVars>
      </dgm:prSet>
      <dgm:spPr/>
    </dgm:pt>
    <dgm:pt modelId="{5A621EB9-4D86-441F-9870-758FC5D398B2}" type="pres">
      <dgm:prSet presAssocID="{A4A6C492-BBA3-4174-B93E-2F8C5D35FB2A}" presName="rootComposite3" presStyleCnt="0"/>
      <dgm:spPr/>
    </dgm:pt>
    <dgm:pt modelId="{3FA39879-A08F-4A69-8B7E-F964D79D8767}" type="pres">
      <dgm:prSet presAssocID="{A4A6C492-BBA3-4174-B93E-2F8C5D35FB2A}" presName="rootText3" presStyleLbl="asst2" presStyleIdx="0" presStyleCnt="8" custScaleX="101927" custScaleY="79587" custLinFactNeighborX="38013" custLinFactNeighborY="-25140">
        <dgm:presLayoutVars>
          <dgm:chPref val="3"/>
        </dgm:presLayoutVars>
      </dgm:prSet>
      <dgm:spPr/>
    </dgm:pt>
    <dgm:pt modelId="{F051F1AC-F9DA-4530-9C2D-798635F6BA44}" type="pres">
      <dgm:prSet presAssocID="{A4A6C492-BBA3-4174-B93E-2F8C5D35FB2A}" presName="rootConnector3" presStyleLbl="asst2" presStyleIdx="0" presStyleCnt="8"/>
      <dgm:spPr/>
    </dgm:pt>
    <dgm:pt modelId="{F5F017E6-FD9A-4012-9885-FAB9A856D507}" type="pres">
      <dgm:prSet presAssocID="{A4A6C492-BBA3-4174-B93E-2F8C5D35FB2A}" presName="hierChild6" presStyleCnt="0"/>
      <dgm:spPr/>
    </dgm:pt>
    <dgm:pt modelId="{03CD892D-88E0-4879-95FC-2542836EEC3D}" type="pres">
      <dgm:prSet presAssocID="{A4A6C492-BBA3-4174-B93E-2F8C5D35FB2A}" presName="hierChild7" presStyleCnt="0"/>
      <dgm:spPr/>
    </dgm:pt>
    <dgm:pt modelId="{7DCD3B95-6F6F-4CE4-BDBC-24B08A1BB45A}" type="pres">
      <dgm:prSet presAssocID="{C8C633BD-5841-4D7B-B88F-6E170404586D}" presName="Name111" presStyleLbl="parChTrans1D3" presStyleIdx="3" presStyleCnt="10"/>
      <dgm:spPr/>
    </dgm:pt>
    <dgm:pt modelId="{3F12ABEE-7648-469C-B211-B11CB7E9B60D}" type="pres">
      <dgm:prSet presAssocID="{C10CC07B-2708-4EAC-8740-71E3CB586B09}" presName="hierRoot3" presStyleCnt="0">
        <dgm:presLayoutVars>
          <dgm:hierBranch val="init"/>
        </dgm:presLayoutVars>
      </dgm:prSet>
      <dgm:spPr/>
    </dgm:pt>
    <dgm:pt modelId="{08F53323-A05D-4A4A-B2F5-954866AD9F7A}" type="pres">
      <dgm:prSet presAssocID="{C10CC07B-2708-4EAC-8740-71E3CB586B09}" presName="rootComposite3" presStyleCnt="0"/>
      <dgm:spPr/>
    </dgm:pt>
    <dgm:pt modelId="{4D322823-8DDA-4F1F-B023-9DD30641D4A1}" type="pres">
      <dgm:prSet presAssocID="{C10CC07B-2708-4EAC-8740-71E3CB586B09}" presName="rootText3" presStyleLbl="asst2" presStyleIdx="1" presStyleCnt="8" custScaleX="100443" custScaleY="65106" custLinFactNeighborX="-82556" custLinFactNeighborY="58908">
        <dgm:presLayoutVars>
          <dgm:chPref val="3"/>
        </dgm:presLayoutVars>
      </dgm:prSet>
      <dgm:spPr/>
    </dgm:pt>
    <dgm:pt modelId="{87EEB7D8-4019-4FB8-A10D-376EF0381CC6}" type="pres">
      <dgm:prSet presAssocID="{C10CC07B-2708-4EAC-8740-71E3CB586B09}" presName="rootConnector3" presStyleLbl="asst2" presStyleIdx="1" presStyleCnt="8"/>
      <dgm:spPr/>
    </dgm:pt>
    <dgm:pt modelId="{CF0B9BF6-25EF-4DF7-8664-1C6C399D68BA}" type="pres">
      <dgm:prSet presAssocID="{C10CC07B-2708-4EAC-8740-71E3CB586B09}" presName="hierChild6" presStyleCnt="0"/>
      <dgm:spPr/>
    </dgm:pt>
    <dgm:pt modelId="{0492A816-DB81-4A2E-B051-4DB7CB2E5FF9}" type="pres">
      <dgm:prSet presAssocID="{C10CC07B-2708-4EAC-8740-71E3CB586B09}" presName="hierChild7" presStyleCnt="0"/>
      <dgm:spPr/>
    </dgm:pt>
    <dgm:pt modelId="{3EA6AA3F-9884-40E8-A6E4-FC3DCE7A7491}" type="pres">
      <dgm:prSet presAssocID="{2C4E067B-C800-430F-8736-938DCB9FAAFA}" presName="Name37" presStyleLbl="parChTrans1D2" presStyleIdx="2" presStyleCnt="5"/>
      <dgm:spPr/>
    </dgm:pt>
    <dgm:pt modelId="{0CD23179-1299-4FC1-B845-E708EC3E1BEA}" type="pres">
      <dgm:prSet presAssocID="{2930CC67-DCAC-48AB-8DB4-8F81640753F4}" presName="hierRoot2" presStyleCnt="0">
        <dgm:presLayoutVars>
          <dgm:hierBranch val="init"/>
        </dgm:presLayoutVars>
      </dgm:prSet>
      <dgm:spPr/>
    </dgm:pt>
    <dgm:pt modelId="{ED1CD2E5-5108-4375-B0D0-E447364ED839}" type="pres">
      <dgm:prSet presAssocID="{2930CC67-DCAC-48AB-8DB4-8F81640753F4}" presName="rootComposite" presStyleCnt="0"/>
      <dgm:spPr/>
    </dgm:pt>
    <dgm:pt modelId="{5B8D050F-F19F-4819-A5F1-333AED624746}" type="pres">
      <dgm:prSet presAssocID="{2930CC67-DCAC-48AB-8DB4-8F81640753F4}" presName="rootText" presStyleLbl="node2" presStyleIdx="2" presStyleCnt="4" custScaleX="108938" custScaleY="80654" custLinFactNeighborX="-67677" custLinFactNeighborY="5607">
        <dgm:presLayoutVars>
          <dgm:chPref val="3"/>
        </dgm:presLayoutVars>
      </dgm:prSet>
      <dgm:spPr/>
    </dgm:pt>
    <dgm:pt modelId="{0B36332F-89FE-429E-B0E6-307EB6276FE7}" type="pres">
      <dgm:prSet presAssocID="{2930CC67-DCAC-48AB-8DB4-8F81640753F4}" presName="rootConnector" presStyleLbl="node2" presStyleIdx="2" presStyleCnt="4"/>
      <dgm:spPr/>
    </dgm:pt>
    <dgm:pt modelId="{397A7B90-4AFE-4B32-9189-372526869177}" type="pres">
      <dgm:prSet presAssocID="{2930CC67-DCAC-48AB-8DB4-8F81640753F4}" presName="hierChild4" presStyleCnt="0"/>
      <dgm:spPr/>
    </dgm:pt>
    <dgm:pt modelId="{AACB9271-214F-4ECD-A3F1-81C1C45DE267}" type="pres">
      <dgm:prSet presAssocID="{2930CC67-DCAC-48AB-8DB4-8F81640753F4}" presName="hierChild5" presStyleCnt="0"/>
      <dgm:spPr/>
    </dgm:pt>
    <dgm:pt modelId="{3611F904-598B-424A-9B1B-405FDD860479}" type="pres">
      <dgm:prSet presAssocID="{794E976A-D44C-4676-828F-094F6D4ECC2B}" presName="Name111" presStyleLbl="parChTrans1D3" presStyleIdx="4" presStyleCnt="10"/>
      <dgm:spPr/>
    </dgm:pt>
    <dgm:pt modelId="{20F397E9-1F52-4D2F-841B-D4893665EC81}" type="pres">
      <dgm:prSet presAssocID="{DB70CF61-AB95-4063-8E51-B0541DD70845}" presName="hierRoot3" presStyleCnt="0">
        <dgm:presLayoutVars>
          <dgm:hierBranch val="init"/>
        </dgm:presLayoutVars>
      </dgm:prSet>
      <dgm:spPr/>
    </dgm:pt>
    <dgm:pt modelId="{43D9BA8F-A78C-4C5B-8D35-B4C0E07F19C8}" type="pres">
      <dgm:prSet presAssocID="{DB70CF61-AB95-4063-8E51-B0541DD70845}" presName="rootComposite3" presStyleCnt="0"/>
      <dgm:spPr/>
    </dgm:pt>
    <dgm:pt modelId="{B333DF30-C11C-4F3B-BF2F-660CDE277103}" type="pres">
      <dgm:prSet presAssocID="{DB70CF61-AB95-4063-8E51-B0541DD70845}" presName="rootText3" presStyleLbl="asst2" presStyleIdx="2" presStyleCnt="8" custScaleX="108938" custScaleY="80654" custLinFactNeighborX="-70837" custLinFactNeighborY="-25101">
        <dgm:presLayoutVars>
          <dgm:chPref val="3"/>
        </dgm:presLayoutVars>
      </dgm:prSet>
      <dgm:spPr/>
    </dgm:pt>
    <dgm:pt modelId="{D642BAC7-2D4C-4CA3-91DA-1B4EF9BC5D11}" type="pres">
      <dgm:prSet presAssocID="{DB70CF61-AB95-4063-8E51-B0541DD70845}" presName="rootConnector3" presStyleLbl="asst2" presStyleIdx="2" presStyleCnt="8"/>
      <dgm:spPr/>
    </dgm:pt>
    <dgm:pt modelId="{D190D9C8-F7AC-4949-8844-79E22BD9324A}" type="pres">
      <dgm:prSet presAssocID="{DB70CF61-AB95-4063-8E51-B0541DD70845}" presName="hierChild6" presStyleCnt="0"/>
      <dgm:spPr/>
    </dgm:pt>
    <dgm:pt modelId="{52A578A7-7EA6-4797-940C-CE38A9686A59}" type="pres">
      <dgm:prSet presAssocID="{DB70CF61-AB95-4063-8E51-B0541DD70845}" presName="hierChild7" presStyleCnt="0"/>
      <dgm:spPr/>
    </dgm:pt>
    <dgm:pt modelId="{1D5A11BA-3B0C-48F7-B0CC-08A632CF4B09}" type="pres">
      <dgm:prSet presAssocID="{DCADAF07-1DF4-485B-90F3-E4D7DBCFDDA5}" presName="Name111" presStyleLbl="parChTrans1D3" presStyleIdx="5" presStyleCnt="10"/>
      <dgm:spPr/>
    </dgm:pt>
    <dgm:pt modelId="{E15C9420-E6CF-4077-9DE7-B1BFDB348B42}" type="pres">
      <dgm:prSet presAssocID="{E73D12B3-C43C-4DD9-9A61-E62A12598FEA}" presName="hierRoot3" presStyleCnt="0">
        <dgm:presLayoutVars>
          <dgm:hierBranch val="init"/>
        </dgm:presLayoutVars>
      </dgm:prSet>
      <dgm:spPr/>
    </dgm:pt>
    <dgm:pt modelId="{BB881196-3193-4E1E-97DF-66876BBF933E}" type="pres">
      <dgm:prSet presAssocID="{E73D12B3-C43C-4DD9-9A61-E62A12598FEA}" presName="rootComposite3" presStyleCnt="0"/>
      <dgm:spPr/>
    </dgm:pt>
    <dgm:pt modelId="{60DF0974-A633-46F3-B4A0-EA0A1BAD4BBA}" type="pres">
      <dgm:prSet presAssocID="{E73D12B3-C43C-4DD9-9A61-E62A12598FEA}" presName="rootText3" presStyleLbl="asst2" presStyleIdx="3" presStyleCnt="8" custScaleX="108938" custScaleY="80654" custLinFactX="-100000" custLinFactNeighborX="-100775" custLinFactNeighborY="65123">
        <dgm:presLayoutVars>
          <dgm:chPref val="3"/>
        </dgm:presLayoutVars>
      </dgm:prSet>
      <dgm:spPr/>
    </dgm:pt>
    <dgm:pt modelId="{88FCD935-7140-4D93-8A95-FAF834175EE0}" type="pres">
      <dgm:prSet presAssocID="{E73D12B3-C43C-4DD9-9A61-E62A12598FEA}" presName="rootConnector3" presStyleLbl="asst2" presStyleIdx="3" presStyleCnt="8"/>
      <dgm:spPr/>
    </dgm:pt>
    <dgm:pt modelId="{B62C488F-4B73-430A-8A0F-5A7BFF06F6CF}" type="pres">
      <dgm:prSet presAssocID="{E73D12B3-C43C-4DD9-9A61-E62A12598FEA}" presName="hierChild6" presStyleCnt="0"/>
      <dgm:spPr/>
    </dgm:pt>
    <dgm:pt modelId="{23AD69A7-1A5B-445C-8159-D324827F85D0}" type="pres">
      <dgm:prSet presAssocID="{E73D12B3-C43C-4DD9-9A61-E62A12598FEA}" presName="hierChild7" presStyleCnt="0"/>
      <dgm:spPr/>
    </dgm:pt>
    <dgm:pt modelId="{0BA50741-7CFF-411D-B73B-3D94969C67A5}" type="pres">
      <dgm:prSet presAssocID="{EF7E8067-FE68-4205-AEFC-E931F028570A}" presName="Name111" presStyleLbl="parChTrans1D3" presStyleIdx="6" presStyleCnt="10"/>
      <dgm:spPr/>
    </dgm:pt>
    <dgm:pt modelId="{565624A8-A303-420F-A685-0B4E375FC61E}" type="pres">
      <dgm:prSet presAssocID="{BEFCEB31-5E9B-448E-82DA-7ADCA59DD50D}" presName="hierRoot3" presStyleCnt="0">
        <dgm:presLayoutVars>
          <dgm:hierBranch val="init"/>
        </dgm:presLayoutVars>
      </dgm:prSet>
      <dgm:spPr/>
    </dgm:pt>
    <dgm:pt modelId="{B834EE7F-8D8A-4563-90C7-46E7717A8F75}" type="pres">
      <dgm:prSet presAssocID="{BEFCEB31-5E9B-448E-82DA-7ADCA59DD50D}" presName="rootComposite3" presStyleCnt="0"/>
      <dgm:spPr/>
    </dgm:pt>
    <dgm:pt modelId="{A389474C-E8BB-4044-8E22-9E6D5C63B20E}" type="pres">
      <dgm:prSet presAssocID="{BEFCEB31-5E9B-448E-82DA-7ADCA59DD50D}" presName="rootText3" presStyleLbl="asst2" presStyleIdx="4" presStyleCnt="8" custScaleX="108938" custScaleY="80654" custLinFactY="3569" custLinFactNeighborX="-70837" custLinFactNeighborY="100000">
        <dgm:presLayoutVars>
          <dgm:chPref val="3"/>
        </dgm:presLayoutVars>
      </dgm:prSet>
      <dgm:spPr/>
    </dgm:pt>
    <dgm:pt modelId="{52C21097-D6DB-421C-94F3-D5EDCC64ED63}" type="pres">
      <dgm:prSet presAssocID="{BEFCEB31-5E9B-448E-82DA-7ADCA59DD50D}" presName="rootConnector3" presStyleLbl="asst2" presStyleIdx="4" presStyleCnt="8"/>
      <dgm:spPr/>
    </dgm:pt>
    <dgm:pt modelId="{45846DDF-B686-4482-8CA7-9CEA18BED1CB}" type="pres">
      <dgm:prSet presAssocID="{BEFCEB31-5E9B-448E-82DA-7ADCA59DD50D}" presName="hierChild6" presStyleCnt="0"/>
      <dgm:spPr/>
    </dgm:pt>
    <dgm:pt modelId="{B4863556-C54B-448D-BBD9-0BC3DA5B6E4D}" type="pres">
      <dgm:prSet presAssocID="{BEFCEB31-5E9B-448E-82DA-7ADCA59DD50D}" presName="hierChild7" presStyleCnt="0"/>
      <dgm:spPr/>
    </dgm:pt>
    <dgm:pt modelId="{973E3ED4-AC43-4EDE-86A0-CD12909E340A}" type="pres">
      <dgm:prSet presAssocID="{6BFFC165-CCF7-4361-A547-B5E422CD65B0}" presName="Name111" presStyleLbl="parChTrans1D3" presStyleIdx="7" presStyleCnt="10"/>
      <dgm:spPr/>
    </dgm:pt>
    <dgm:pt modelId="{1A70680D-A965-4530-84B2-7F30EE3CF43D}" type="pres">
      <dgm:prSet presAssocID="{5BD61A51-8908-4196-B758-3FEDD5588CA3}" presName="hierRoot3" presStyleCnt="0">
        <dgm:presLayoutVars>
          <dgm:hierBranch val="init"/>
        </dgm:presLayoutVars>
      </dgm:prSet>
      <dgm:spPr/>
    </dgm:pt>
    <dgm:pt modelId="{356CFE4A-0A1A-4811-AE80-10962F7D36D0}" type="pres">
      <dgm:prSet presAssocID="{5BD61A51-8908-4196-B758-3FEDD5588CA3}" presName="rootComposite3" presStyleCnt="0"/>
      <dgm:spPr/>
    </dgm:pt>
    <dgm:pt modelId="{856ED681-0BCD-4B3F-A3FD-055FD6D0FD50}" type="pres">
      <dgm:prSet presAssocID="{5BD61A51-8908-4196-B758-3FEDD5588CA3}" presName="rootText3" presStyleLbl="asst2" presStyleIdx="5" presStyleCnt="8" custScaleX="108938" custScaleY="80654" custLinFactX="-99648" custLinFactNeighborX="-100000" custLinFactNeighborY="13346">
        <dgm:presLayoutVars>
          <dgm:chPref val="3"/>
        </dgm:presLayoutVars>
      </dgm:prSet>
      <dgm:spPr/>
    </dgm:pt>
    <dgm:pt modelId="{7B0852F6-C56B-4FD3-A603-AE7DF491F673}" type="pres">
      <dgm:prSet presAssocID="{5BD61A51-8908-4196-B758-3FEDD5588CA3}" presName="rootConnector3" presStyleLbl="asst2" presStyleIdx="5" presStyleCnt="8"/>
      <dgm:spPr/>
    </dgm:pt>
    <dgm:pt modelId="{417AF43D-42E7-49CE-AA32-EBAEFEBBC637}" type="pres">
      <dgm:prSet presAssocID="{5BD61A51-8908-4196-B758-3FEDD5588CA3}" presName="hierChild6" presStyleCnt="0"/>
      <dgm:spPr/>
    </dgm:pt>
    <dgm:pt modelId="{61C2424B-D347-462C-B744-2A7666CF7E0C}" type="pres">
      <dgm:prSet presAssocID="{5BD61A51-8908-4196-B758-3FEDD5588CA3}" presName="hierChild7" presStyleCnt="0"/>
      <dgm:spPr/>
    </dgm:pt>
    <dgm:pt modelId="{C84B0C6E-ECB6-4000-88BE-60ED9BA1F4AF}" type="pres">
      <dgm:prSet presAssocID="{8D2B40F8-80F8-45FD-8E0D-EE7C2753E509}" presName="Name111" presStyleLbl="parChTrans1D3" presStyleIdx="8" presStyleCnt="10"/>
      <dgm:spPr/>
    </dgm:pt>
    <dgm:pt modelId="{E647F350-3126-4BE1-83C7-F29F34BE16D0}" type="pres">
      <dgm:prSet presAssocID="{189B7F45-1E00-4604-AFA7-FF43AA6CE687}" presName="hierRoot3" presStyleCnt="0">
        <dgm:presLayoutVars>
          <dgm:hierBranch val="init"/>
        </dgm:presLayoutVars>
      </dgm:prSet>
      <dgm:spPr/>
    </dgm:pt>
    <dgm:pt modelId="{D4079CE0-D0C7-48ED-BF79-60A97DF52C05}" type="pres">
      <dgm:prSet presAssocID="{189B7F45-1E00-4604-AFA7-FF43AA6CE687}" presName="rootComposite3" presStyleCnt="0"/>
      <dgm:spPr/>
    </dgm:pt>
    <dgm:pt modelId="{31733714-C425-412D-B53E-5D497739D79A}" type="pres">
      <dgm:prSet presAssocID="{189B7F45-1E00-4604-AFA7-FF43AA6CE687}" presName="rootText3" presStyleLbl="asst2" presStyleIdx="6" presStyleCnt="8" custScaleX="108938" custScaleY="80654" custLinFactNeighborX="-70837" custLinFactNeighborY="51793">
        <dgm:presLayoutVars>
          <dgm:chPref val="3"/>
        </dgm:presLayoutVars>
      </dgm:prSet>
      <dgm:spPr/>
    </dgm:pt>
    <dgm:pt modelId="{2A5DA5D0-4E55-4DB9-B594-C523E36255BF}" type="pres">
      <dgm:prSet presAssocID="{189B7F45-1E00-4604-AFA7-FF43AA6CE687}" presName="rootConnector3" presStyleLbl="asst2" presStyleIdx="6" presStyleCnt="8"/>
      <dgm:spPr/>
    </dgm:pt>
    <dgm:pt modelId="{E65EB28C-5DF1-41A3-AE3E-DC7A28910158}" type="pres">
      <dgm:prSet presAssocID="{189B7F45-1E00-4604-AFA7-FF43AA6CE687}" presName="hierChild6" presStyleCnt="0"/>
      <dgm:spPr/>
    </dgm:pt>
    <dgm:pt modelId="{8C734E1F-B050-40DD-B2F4-D8FC4D2BC78A}" type="pres">
      <dgm:prSet presAssocID="{189B7F45-1E00-4604-AFA7-FF43AA6CE687}" presName="hierChild7" presStyleCnt="0"/>
      <dgm:spPr/>
    </dgm:pt>
    <dgm:pt modelId="{F5C2C43F-B39F-4EBB-A40B-CF1B51C51C58}" type="pres">
      <dgm:prSet presAssocID="{91CFB68E-45AF-46E4-B21A-CB552731BB4C}" presName="Name37" presStyleLbl="parChTrans1D2" presStyleIdx="3" presStyleCnt="5"/>
      <dgm:spPr/>
    </dgm:pt>
    <dgm:pt modelId="{D71026E4-5963-4212-AE06-8BC9317A390E}" type="pres">
      <dgm:prSet presAssocID="{C7768B86-5DF7-40CB-A40E-F989082719A3}" presName="hierRoot2" presStyleCnt="0">
        <dgm:presLayoutVars>
          <dgm:hierBranch val="init"/>
        </dgm:presLayoutVars>
      </dgm:prSet>
      <dgm:spPr/>
    </dgm:pt>
    <dgm:pt modelId="{F3F1541B-5A5A-4566-B422-4E23083FCDD4}" type="pres">
      <dgm:prSet presAssocID="{C7768B86-5DF7-40CB-A40E-F989082719A3}" presName="rootComposite" presStyleCnt="0"/>
      <dgm:spPr/>
    </dgm:pt>
    <dgm:pt modelId="{17865FCE-298E-4960-BC8D-A512DEB32C6B}" type="pres">
      <dgm:prSet presAssocID="{C7768B86-5DF7-40CB-A40E-F989082719A3}" presName="rootText" presStyleLbl="node2" presStyleIdx="3" presStyleCnt="4" custScaleX="108938" custScaleY="80654" custLinFactX="-76535" custLinFactNeighborX="-100000" custLinFactNeighborY="5703">
        <dgm:presLayoutVars>
          <dgm:chPref val="3"/>
        </dgm:presLayoutVars>
      </dgm:prSet>
      <dgm:spPr/>
    </dgm:pt>
    <dgm:pt modelId="{14C9D997-E52A-4DE3-904E-EB6A76222CAF}" type="pres">
      <dgm:prSet presAssocID="{C7768B86-5DF7-40CB-A40E-F989082719A3}" presName="rootConnector" presStyleLbl="node2" presStyleIdx="3" presStyleCnt="4"/>
      <dgm:spPr/>
    </dgm:pt>
    <dgm:pt modelId="{C64E3C25-0AA3-4DC5-94E1-CA73598F7C18}" type="pres">
      <dgm:prSet presAssocID="{C7768B86-5DF7-40CB-A40E-F989082719A3}" presName="hierChild4" presStyleCnt="0"/>
      <dgm:spPr/>
    </dgm:pt>
    <dgm:pt modelId="{0DE070AD-39EC-41AD-916B-0E4FE884EB3B}" type="pres">
      <dgm:prSet presAssocID="{C7768B86-5DF7-40CB-A40E-F989082719A3}" presName="hierChild5" presStyleCnt="0"/>
      <dgm:spPr/>
    </dgm:pt>
    <dgm:pt modelId="{F6D533C9-48F0-4D48-B1E0-A28A2CE5FB84}" type="pres">
      <dgm:prSet presAssocID="{245487F0-AEF2-46AF-9369-C0A42E914183}" presName="Name111" presStyleLbl="parChTrans1D3" presStyleIdx="9" presStyleCnt="10"/>
      <dgm:spPr/>
    </dgm:pt>
    <dgm:pt modelId="{91FFD132-B8AD-437B-BA66-73554AA15A93}" type="pres">
      <dgm:prSet presAssocID="{38227FB8-B802-4D36-9000-B7633CE5159D}" presName="hierRoot3" presStyleCnt="0">
        <dgm:presLayoutVars>
          <dgm:hierBranch val="init"/>
        </dgm:presLayoutVars>
      </dgm:prSet>
      <dgm:spPr/>
    </dgm:pt>
    <dgm:pt modelId="{1045282E-7969-457C-AE56-DE820DFAB389}" type="pres">
      <dgm:prSet presAssocID="{38227FB8-B802-4D36-9000-B7633CE5159D}" presName="rootComposite3" presStyleCnt="0"/>
      <dgm:spPr/>
    </dgm:pt>
    <dgm:pt modelId="{60182F03-0F15-45DF-A702-1E8FD170E112}" type="pres">
      <dgm:prSet presAssocID="{38227FB8-B802-4D36-9000-B7633CE5159D}" presName="rootText3" presStyleLbl="asst2" presStyleIdx="7" presStyleCnt="8" custScaleX="105083" custScaleY="87367" custLinFactX="-74559" custLinFactNeighborX="-100000" custLinFactNeighborY="-20350">
        <dgm:presLayoutVars>
          <dgm:chPref val="3"/>
        </dgm:presLayoutVars>
      </dgm:prSet>
      <dgm:spPr/>
    </dgm:pt>
    <dgm:pt modelId="{3DC6B924-6E72-4A3B-9C1C-8BB28283BCD4}" type="pres">
      <dgm:prSet presAssocID="{38227FB8-B802-4D36-9000-B7633CE5159D}" presName="rootConnector3" presStyleLbl="asst2" presStyleIdx="7" presStyleCnt="8"/>
      <dgm:spPr/>
    </dgm:pt>
    <dgm:pt modelId="{978F2561-8BF1-498E-A695-65EB4F23F5F6}" type="pres">
      <dgm:prSet presAssocID="{38227FB8-B802-4D36-9000-B7633CE5159D}" presName="hierChild6" presStyleCnt="0"/>
      <dgm:spPr/>
    </dgm:pt>
    <dgm:pt modelId="{EDBD20AA-9A54-4919-AEAE-3A9FF142AB35}" type="pres">
      <dgm:prSet presAssocID="{38227FB8-B802-4D36-9000-B7633CE5159D}" presName="hierChild7" presStyleCnt="0"/>
      <dgm:spPr/>
    </dgm:pt>
    <dgm:pt modelId="{70063F38-7025-4B8C-BC68-7ABEFB9E236F}" type="pres">
      <dgm:prSet presAssocID="{DA186F5B-3F00-4EC8-A493-87AE263C3DCA}" presName="hierChild3" presStyleCnt="0"/>
      <dgm:spPr/>
    </dgm:pt>
    <dgm:pt modelId="{70B439E7-8DB1-467E-BF38-47D96B069ABD}" type="pres">
      <dgm:prSet presAssocID="{A2426D5F-66D8-485B-8DA8-CC5B4D5F66BA}" presName="Name111" presStyleLbl="parChTrans1D2" presStyleIdx="4" presStyleCnt="5"/>
      <dgm:spPr/>
    </dgm:pt>
    <dgm:pt modelId="{B1DAC4EE-9365-43F8-B6E6-7E7C15752598}" type="pres">
      <dgm:prSet presAssocID="{FF0AE217-0B72-4735-9E8D-11178DB1119A}" presName="hierRoot3" presStyleCnt="0">
        <dgm:presLayoutVars>
          <dgm:hierBranch val="init"/>
        </dgm:presLayoutVars>
      </dgm:prSet>
      <dgm:spPr/>
    </dgm:pt>
    <dgm:pt modelId="{FACE2207-2FA0-42FC-9010-B7EBE3DD7C7D}" type="pres">
      <dgm:prSet presAssocID="{FF0AE217-0B72-4735-9E8D-11178DB1119A}" presName="rootComposite3" presStyleCnt="0"/>
      <dgm:spPr/>
    </dgm:pt>
    <dgm:pt modelId="{7F8A64DC-2D9D-4CB8-B944-75F8643C6D57}" type="pres">
      <dgm:prSet presAssocID="{FF0AE217-0B72-4735-9E8D-11178DB1119A}" presName="rootText3" presStyleLbl="asst1" presStyleIdx="0" presStyleCnt="1" custScaleX="133755" custScaleY="173734" custLinFactX="74541" custLinFactNeighborX="100000" custLinFactNeighborY="-1929">
        <dgm:presLayoutVars>
          <dgm:chPref val="3"/>
        </dgm:presLayoutVars>
      </dgm:prSet>
      <dgm:spPr/>
    </dgm:pt>
    <dgm:pt modelId="{86B46C74-BFE1-4388-9A56-99039F6E53E0}" type="pres">
      <dgm:prSet presAssocID="{FF0AE217-0B72-4735-9E8D-11178DB1119A}" presName="rootConnector3" presStyleLbl="asst1" presStyleIdx="0" presStyleCnt="1"/>
      <dgm:spPr/>
    </dgm:pt>
    <dgm:pt modelId="{96FFC40C-D6D3-4C9F-84E0-C211A73B8F18}" type="pres">
      <dgm:prSet presAssocID="{FF0AE217-0B72-4735-9E8D-11178DB1119A}" presName="hierChild6" presStyleCnt="0"/>
      <dgm:spPr/>
    </dgm:pt>
    <dgm:pt modelId="{0823D26C-54C6-454B-83AE-27FB96ED26D4}" type="pres">
      <dgm:prSet presAssocID="{FF0AE217-0B72-4735-9E8D-11178DB1119A}" presName="hierChild7" presStyleCnt="0"/>
      <dgm:spPr/>
    </dgm:pt>
  </dgm:ptLst>
  <dgm:cxnLst>
    <dgm:cxn modelId="{330B1404-8469-44ED-88CE-D00CF9728FAD}" srcId="{2930CC67-DCAC-48AB-8DB4-8F81640753F4}" destId="{BEFCEB31-5E9B-448E-82DA-7ADCA59DD50D}" srcOrd="2" destOrd="0" parTransId="{EF7E8067-FE68-4205-AEFC-E931F028570A}" sibTransId="{A0C2B7D3-6344-4059-ACCB-E4A0EE5185E4}"/>
    <dgm:cxn modelId="{894FD805-72EC-4E17-B734-87581C6C57B0}" type="presOf" srcId="{E73D12B3-C43C-4DD9-9A61-E62A12598FEA}" destId="{88FCD935-7140-4D93-8A95-FAF834175EE0}" srcOrd="1" destOrd="0" presId="urn:microsoft.com/office/officeart/2005/8/layout/orgChart1"/>
    <dgm:cxn modelId="{45E37009-AF02-47F1-B110-40171401BC31}" type="presOf" srcId="{EBD2CBD0-A45D-497F-A5E3-363DBCE7E989}" destId="{84B99D8E-8D1A-4306-A726-7030BA20A1F2}" srcOrd="0" destOrd="0" presId="urn:microsoft.com/office/officeart/2005/8/layout/orgChart1"/>
    <dgm:cxn modelId="{CA725C0E-7BCC-4C28-A0CF-689F3FAC881B}" type="presOf" srcId="{C7768B86-5DF7-40CB-A40E-F989082719A3}" destId="{14C9D997-E52A-4DE3-904E-EB6A76222CAF}" srcOrd="1" destOrd="0" presId="urn:microsoft.com/office/officeart/2005/8/layout/orgChart1"/>
    <dgm:cxn modelId="{2BD82F11-0C1F-4966-A530-60AF86CB58AB}" type="presOf" srcId="{38227FB8-B802-4D36-9000-B7633CE5159D}" destId="{3DC6B924-6E72-4A3B-9C1C-8BB28283BCD4}" srcOrd="1" destOrd="0" presId="urn:microsoft.com/office/officeart/2005/8/layout/orgChart1"/>
    <dgm:cxn modelId="{45026A13-4FA2-40C9-B06A-2672697683A0}" srcId="{DA186F5B-3F00-4EC8-A493-87AE263C3DCA}" destId="{31A2511C-EC4D-4F9E-9072-306DA226A0FC}" srcOrd="0" destOrd="0" parTransId="{90C5983B-4BA1-49BD-88D0-761D984EB35F}" sibTransId="{0871BDB9-312C-4D96-B14D-E97C49E12473}"/>
    <dgm:cxn modelId="{A7497314-F61F-47FD-9215-8EFE90B511AB}" srcId="{AF444DE7-4782-489F-B041-042E77438860}" destId="{DA186F5B-3F00-4EC8-A493-87AE263C3DCA}" srcOrd="0" destOrd="0" parTransId="{DA91410E-FA1C-47B3-A1F6-051FCE768425}" sibTransId="{5BD4CCA1-1E35-4B94-B2E2-A232B51B36BA}"/>
    <dgm:cxn modelId="{C900F915-88CD-43C4-B115-8A855ABB3002}" type="presOf" srcId="{AF444DE7-4782-489F-B041-042E77438860}" destId="{41134A5C-A6D7-4F6C-B085-1D388348C5C4}" srcOrd="0" destOrd="0" presId="urn:microsoft.com/office/officeart/2005/8/layout/orgChart1"/>
    <dgm:cxn modelId="{DB632D26-6796-4225-8157-96089323BEF6}" type="presOf" srcId="{2A0BA607-F12E-4EEE-8D65-1AE08A0A5146}" destId="{027DD1E3-02B0-49A6-A0A0-FF537FAD657E}" srcOrd="0" destOrd="0" presId="urn:microsoft.com/office/officeart/2005/8/layout/orgChart1"/>
    <dgm:cxn modelId="{A889CF29-CDE3-4A15-AF63-B86708F0354D}" type="presOf" srcId="{2930CC67-DCAC-48AB-8DB4-8F81640753F4}" destId="{5B8D050F-F19F-4819-A5F1-333AED624746}" srcOrd="0" destOrd="0" presId="urn:microsoft.com/office/officeart/2005/8/layout/orgChart1"/>
    <dgm:cxn modelId="{677FFF30-0DA8-4361-B339-D464E6EDCBF0}" type="presOf" srcId="{31A2511C-EC4D-4F9E-9072-306DA226A0FC}" destId="{3D9124ED-EB49-4E22-8423-98E0C3E67D9C}" srcOrd="1" destOrd="0" presId="urn:microsoft.com/office/officeart/2005/8/layout/orgChart1"/>
    <dgm:cxn modelId="{2CCDAF31-AA01-4DCB-A43A-A550DA87632E}" type="presOf" srcId="{EF7E8067-FE68-4205-AEFC-E931F028570A}" destId="{0BA50741-7CFF-411D-B73B-3D94969C67A5}" srcOrd="0" destOrd="0" presId="urn:microsoft.com/office/officeart/2005/8/layout/orgChart1"/>
    <dgm:cxn modelId="{5E710433-D9A3-4F93-BD1E-BA20225E59AB}" srcId="{2930CC67-DCAC-48AB-8DB4-8F81640753F4}" destId="{DB70CF61-AB95-4063-8E51-B0541DD70845}" srcOrd="0" destOrd="0" parTransId="{794E976A-D44C-4676-828F-094F6D4ECC2B}" sibTransId="{55B16105-1EF1-4E1A-9E1F-9572F1F2A39C}"/>
    <dgm:cxn modelId="{C1F80438-7AA2-449C-BEE5-EE919B4B30CE}" type="presOf" srcId="{DA186F5B-3F00-4EC8-A493-87AE263C3DCA}" destId="{735BB3A1-7C47-4D1D-85B2-41267BBE43A3}" srcOrd="1" destOrd="0" presId="urn:microsoft.com/office/officeart/2005/8/layout/orgChart1"/>
    <dgm:cxn modelId="{805FF33A-2151-468A-8A3D-818509FF1F47}" srcId="{2930CC67-DCAC-48AB-8DB4-8F81640753F4}" destId="{189B7F45-1E00-4604-AFA7-FF43AA6CE687}" srcOrd="4" destOrd="0" parTransId="{8D2B40F8-80F8-45FD-8E0D-EE7C2753E509}" sibTransId="{6A1D83E0-D6A7-43F3-960A-C9E3C701B7B2}"/>
    <dgm:cxn modelId="{DAF0DD3B-3AA9-4C13-8060-31DC41CD796A}" type="presOf" srcId="{90C5983B-4BA1-49BD-88D0-761D984EB35F}" destId="{DFDFD6A8-F6F4-4B95-A86B-E2F2C853068F}" srcOrd="0" destOrd="0" presId="urn:microsoft.com/office/officeart/2005/8/layout/orgChart1"/>
    <dgm:cxn modelId="{F9A0A93E-263B-4404-8E7F-7D08BE3FA7B7}" type="presOf" srcId="{C10CC07B-2708-4EAC-8740-71E3CB586B09}" destId="{87EEB7D8-4019-4FB8-A10D-376EF0381CC6}" srcOrd="1" destOrd="0" presId="urn:microsoft.com/office/officeart/2005/8/layout/orgChart1"/>
    <dgm:cxn modelId="{0793B63F-6BEA-4AFD-8B52-7C53B4D6D006}" srcId="{2A0BA607-F12E-4EEE-8D65-1AE08A0A5146}" destId="{C10CC07B-2708-4EAC-8740-71E3CB586B09}" srcOrd="1" destOrd="0" parTransId="{C8C633BD-5841-4D7B-B88F-6E170404586D}" sibTransId="{2A9D6298-BE1B-43B5-8888-1A9BAEEC7A85}"/>
    <dgm:cxn modelId="{7A565B42-7E3C-4CA0-A9AA-9EEDDD9CE180}" type="presOf" srcId="{2A0BA607-F12E-4EEE-8D65-1AE08A0A5146}" destId="{5BDDE4F4-5D88-43A1-AFB6-9433C46458B3}" srcOrd="1" destOrd="0" presId="urn:microsoft.com/office/officeart/2005/8/layout/orgChart1"/>
    <dgm:cxn modelId="{47ADA568-17A3-48F1-B01A-4A1DFB66D4A1}" type="presOf" srcId="{A4A6C492-BBA3-4174-B93E-2F8C5D35FB2A}" destId="{3FA39879-A08F-4A69-8B7E-F964D79D8767}" srcOrd="0" destOrd="0" presId="urn:microsoft.com/office/officeart/2005/8/layout/orgChart1"/>
    <dgm:cxn modelId="{CA538F4B-29CA-452C-B8A4-B8D9CD2CDEC5}" type="presOf" srcId="{DB70CF61-AB95-4063-8E51-B0541DD70845}" destId="{D642BAC7-2D4C-4CA3-91DA-1B4EF9BC5D11}" srcOrd="1" destOrd="0" presId="urn:microsoft.com/office/officeart/2005/8/layout/orgChart1"/>
    <dgm:cxn modelId="{C2933C6C-CE6E-4811-8E7C-22EAF8434844}" type="presOf" srcId="{2C4E067B-C800-430F-8736-938DCB9FAAFA}" destId="{3EA6AA3F-9884-40E8-A6E4-FC3DCE7A7491}" srcOrd="0" destOrd="0" presId="urn:microsoft.com/office/officeart/2005/8/layout/orgChart1"/>
    <dgm:cxn modelId="{5FCBBB4D-B01C-494D-AEAB-A15C35C6685F}" type="presOf" srcId="{794E976A-D44C-4676-828F-094F6D4ECC2B}" destId="{3611F904-598B-424A-9B1B-405FDD860479}" srcOrd="0" destOrd="0" presId="urn:microsoft.com/office/officeart/2005/8/layout/orgChart1"/>
    <dgm:cxn modelId="{4A34E94D-D674-481E-84E5-24A183CA5BFD}" type="presOf" srcId="{6BFFC165-CCF7-4361-A547-B5E422CD65B0}" destId="{973E3ED4-AC43-4EDE-86A0-CD12909E340A}" srcOrd="0" destOrd="0" presId="urn:microsoft.com/office/officeart/2005/8/layout/orgChart1"/>
    <dgm:cxn modelId="{A3BE934F-DA8B-4164-84BC-B599EA8A1AF3}" type="presOf" srcId="{BEFCEB31-5E9B-448E-82DA-7ADCA59DD50D}" destId="{52C21097-D6DB-421C-94F3-D5EDCC64ED63}" srcOrd="1" destOrd="0" presId="urn:microsoft.com/office/officeart/2005/8/layout/orgChart1"/>
    <dgm:cxn modelId="{322CAA6F-1D25-4B39-8B56-CF674AA10105}" type="presOf" srcId="{38227FB8-B802-4D36-9000-B7633CE5159D}" destId="{60182F03-0F15-45DF-A702-1E8FD170E112}" srcOrd="0" destOrd="0" presId="urn:microsoft.com/office/officeart/2005/8/layout/orgChart1"/>
    <dgm:cxn modelId="{0A158375-28F6-4DE4-B932-56ED14EA8E3E}" type="presOf" srcId="{C8C633BD-5841-4D7B-B88F-6E170404586D}" destId="{7DCD3B95-6F6F-4CE4-BDBC-24B08A1BB45A}" srcOrd="0" destOrd="0" presId="urn:microsoft.com/office/officeart/2005/8/layout/orgChart1"/>
    <dgm:cxn modelId="{BFB39675-136E-45E0-932B-8AF226E58BE3}" type="presOf" srcId="{FF0AE217-0B72-4735-9E8D-11178DB1119A}" destId="{7F8A64DC-2D9D-4CB8-B944-75F8643C6D57}" srcOrd="0" destOrd="0" presId="urn:microsoft.com/office/officeart/2005/8/layout/orgChart1"/>
    <dgm:cxn modelId="{EB251956-0B74-41D3-97CB-181F8165D301}" type="presOf" srcId="{DA186F5B-3F00-4EC8-A493-87AE263C3DCA}" destId="{D389263F-FFBF-49C4-B4EB-C27333575024}" srcOrd="0" destOrd="0" presId="urn:microsoft.com/office/officeart/2005/8/layout/orgChart1"/>
    <dgm:cxn modelId="{F5026E7A-792B-4A03-987D-A3A8B453A63C}" type="presOf" srcId="{9EAE99E9-9C1F-4E92-A2F9-5018C5861016}" destId="{2BA6DCC7-DB85-49BA-AB3F-002613391F5E}" srcOrd="0" destOrd="0" presId="urn:microsoft.com/office/officeart/2005/8/layout/orgChart1"/>
    <dgm:cxn modelId="{FE6A2C7E-A1CA-4375-9CF3-FCC664E59615}" type="presOf" srcId="{58BBB8BC-EA56-4237-B863-A87D88A5F057}" destId="{A93BF091-8CA7-4303-A995-655164E819C4}" srcOrd="0" destOrd="0" presId="urn:microsoft.com/office/officeart/2005/8/layout/orgChart1"/>
    <dgm:cxn modelId="{8AD7FF7E-5AD7-468B-ACFC-134407723CE0}" type="presOf" srcId="{BEFCEB31-5E9B-448E-82DA-7ADCA59DD50D}" destId="{A389474C-E8BB-4044-8E22-9E6D5C63B20E}" srcOrd="0" destOrd="0" presId="urn:microsoft.com/office/officeart/2005/8/layout/orgChart1"/>
    <dgm:cxn modelId="{073C607F-FB4B-427C-A46A-D9449C82AB11}" type="presOf" srcId="{8D2B40F8-80F8-45FD-8E0D-EE7C2753E509}" destId="{C84B0C6E-ECB6-4000-88BE-60ED9BA1F4AF}" srcOrd="0" destOrd="0" presId="urn:microsoft.com/office/officeart/2005/8/layout/orgChart1"/>
    <dgm:cxn modelId="{3CFDBF7F-7C9F-44EF-ADA1-B3282889E3AE}" srcId="{31A2511C-EC4D-4F9E-9072-306DA226A0FC}" destId="{EBD2CBD0-A45D-497F-A5E3-363DBCE7E989}" srcOrd="1" destOrd="0" parTransId="{E82D2EBB-F8DC-468F-8318-8DF55AE05AC9}" sibTransId="{04313A69-A5CC-4ECD-857C-FC04C6308B89}"/>
    <dgm:cxn modelId="{010C0D80-ADB3-47FC-A001-70B26B3476EC}" srcId="{31A2511C-EC4D-4F9E-9072-306DA226A0FC}" destId="{6323A4FC-B097-44C1-843E-44FD63930294}" srcOrd="0" destOrd="0" parTransId="{58BBB8BC-EA56-4237-B863-A87D88A5F057}" sibTransId="{23099C63-480C-41E9-8C37-B4175A6C4ABC}"/>
    <dgm:cxn modelId="{5C3CC481-02A7-41C3-A08D-C97A818AA415}" type="presOf" srcId="{C7768B86-5DF7-40CB-A40E-F989082719A3}" destId="{17865FCE-298E-4960-BC8D-A512DEB32C6B}" srcOrd="0" destOrd="0" presId="urn:microsoft.com/office/officeart/2005/8/layout/orgChart1"/>
    <dgm:cxn modelId="{E9E58387-127D-4103-A5B1-2D2232319268}" type="presOf" srcId="{31A2511C-EC4D-4F9E-9072-306DA226A0FC}" destId="{BDE7710B-FC3E-4A28-8171-315BA3DC1536}" srcOrd="0" destOrd="0" presId="urn:microsoft.com/office/officeart/2005/8/layout/orgChart1"/>
    <dgm:cxn modelId="{CE09438D-4F0B-4123-9420-D816BD11094C}" type="presOf" srcId="{6323A4FC-B097-44C1-843E-44FD63930294}" destId="{6ADB0BFF-276F-42D4-AAC5-0AD2A6DA3DD6}" srcOrd="0" destOrd="0" presId="urn:microsoft.com/office/officeart/2005/8/layout/orgChart1"/>
    <dgm:cxn modelId="{942EC88F-A0BA-4454-BC36-9C66F77F134B}" srcId="{2930CC67-DCAC-48AB-8DB4-8F81640753F4}" destId="{E73D12B3-C43C-4DD9-9A61-E62A12598FEA}" srcOrd="1" destOrd="0" parTransId="{DCADAF07-1DF4-485B-90F3-E4D7DBCFDDA5}" sibTransId="{B02474A8-046C-47E3-BAA7-A8493E34CBE8}"/>
    <dgm:cxn modelId="{E6D17191-4354-469F-9D1B-71FB8264998C}" type="presOf" srcId="{A2426D5F-66D8-485B-8DA8-CC5B4D5F66BA}" destId="{70B439E7-8DB1-467E-BF38-47D96B069ABD}" srcOrd="0" destOrd="0" presId="urn:microsoft.com/office/officeart/2005/8/layout/orgChart1"/>
    <dgm:cxn modelId="{D0522493-D53E-48F2-96FF-F8E020EA7C61}" type="presOf" srcId="{E82D2EBB-F8DC-468F-8318-8DF55AE05AC9}" destId="{BDA0CF2B-EFA5-48D0-8584-717BAF3C0331}" srcOrd="0" destOrd="0" presId="urn:microsoft.com/office/officeart/2005/8/layout/orgChart1"/>
    <dgm:cxn modelId="{7054DBA8-871F-4F8C-A337-C47C268E718A}" type="presOf" srcId="{EBD2CBD0-A45D-497F-A5E3-363DBCE7E989}" destId="{D8FB8D85-A1A5-4A29-B17F-FA314863CCB3}" srcOrd="1" destOrd="0" presId="urn:microsoft.com/office/officeart/2005/8/layout/orgChart1"/>
    <dgm:cxn modelId="{978B74AB-A9BB-4B02-A871-383876570C01}" type="presOf" srcId="{189B7F45-1E00-4604-AFA7-FF43AA6CE687}" destId="{31733714-C425-412D-B53E-5D497739D79A}" srcOrd="0" destOrd="0" presId="urn:microsoft.com/office/officeart/2005/8/layout/orgChart1"/>
    <dgm:cxn modelId="{DD6036B0-95F3-46B5-ADC9-96C68E009E7B}" type="presOf" srcId="{91CFB68E-45AF-46E4-B21A-CB552731BB4C}" destId="{F5C2C43F-B39F-4EBB-A40B-CF1B51C51C58}" srcOrd="0" destOrd="0" presId="urn:microsoft.com/office/officeart/2005/8/layout/orgChart1"/>
    <dgm:cxn modelId="{1ED802B2-AB1D-48CC-882E-13FEA99F6921}" srcId="{2A0BA607-F12E-4EEE-8D65-1AE08A0A5146}" destId="{A4A6C492-BBA3-4174-B93E-2F8C5D35FB2A}" srcOrd="0" destOrd="0" parTransId="{AF51F0BA-5DC6-4018-A336-6F35432F72D8}" sibTransId="{84D65E1E-8061-4811-B0BD-B281DBD8375C}"/>
    <dgm:cxn modelId="{8A06FDB3-4C3C-4781-ACE0-586263314A0B}" srcId="{DA186F5B-3F00-4EC8-A493-87AE263C3DCA}" destId="{2930CC67-DCAC-48AB-8DB4-8F81640753F4}" srcOrd="2" destOrd="0" parTransId="{2C4E067B-C800-430F-8736-938DCB9FAAFA}" sibTransId="{39E66786-001B-4CE9-89BB-85DFFE2AFF93}"/>
    <dgm:cxn modelId="{711901B6-CF1C-4628-9D6C-33B8B3A80571}" type="presOf" srcId="{FF0AE217-0B72-4735-9E8D-11178DB1119A}" destId="{86B46C74-BFE1-4388-9A56-99039F6E53E0}" srcOrd="1" destOrd="0" presId="urn:microsoft.com/office/officeart/2005/8/layout/orgChart1"/>
    <dgm:cxn modelId="{AD7C67BB-89FF-4454-8CFF-0AB6E5466DD2}" type="presOf" srcId="{245487F0-AEF2-46AF-9369-C0A42E914183}" destId="{F6D533C9-48F0-4D48-B1E0-A28A2CE5FB84}" srcOrd="0" destOrd="0" presId="urn:microsoft.com/office/officeart/2005/8/layout/orgChart1"/>
    <dgm:cxn modelId="{2F1E14CE-DC87-4592-86BE-43910AAB0C8E}" type="presOf" srcId="{5BD61A51-8908-4196-B758-3FEDD5588CA3}" destId="{856ED681-0BCD-4B3F-A3FD-055FD6D0FD50}" srcOrd="0" destOrd="0" presId="urn:microsoft.com/office/officeart/2005/8/layout/orgChart1"/>
    <dgm:cxn modelId="{9B472DCF-0B4D-4591-BA1F-06F936407FCB}" type="presOf" srcId="{AF51F0BA-5DC6-4018-A336-6F35432F72D8}" destId="{21A5E0EE-A8D3-4878-9D3F-B393363377C9}" srcOrd="0" destOrd="0" presId="urn:microsoft.com/office/officeart/2005/8/layout/orgChart1"/>
    <dgm:cxn modelId="{A03915D0-ECCC-4D16-85DA-F9424DFEDF5B}" type="presOf" srcId="{E73D12B3-C43C-4DD9-9A61-E62A12598FEA}" destId="{60DF0974-A633-46F3-B4A0-EA0A1BAD4BBA}" srcOrd="0" destOrd="0" presId="urn:microsoft.com/office/officeart/2005/8/layout/orgChart1"/>
    <dgm:cxn modelId="{60021AD4-E3C9-4557-85DD-2EE48DC72D83}" type="presOf" srcId="{A4A6C492-BBA3-4174-B93E-2F8C5D35FB2A}" destId="{F051F1AC-F9DA-4530-9C2D-798635F6BA44}" srcOrd="1" destOrd="0" presId="urn:microsoft.com/office/officeart/2005/8/layout/orgChart1"/>
    <dgm:cxn modelId="{7CE83CDA-5BBE-4094-88B6-0061ADA5E092}" srcId="{DA186F5B-3F00-4EC8-A493-87AE263C3DCA}" destId="{2A0BA607-F12E-4EEE-8D65-1AE08A0A5146}" srcOrd="1" destOrd="0" parTransId="{9EAE99E9-9C1F-4E92-A2F9-5018C5861016}" sibTransId="{5BB18E79-B814-4E95-AB3C-29BFF39D9F48}"/>
    <dgm:cxn modelId="{AAD63EDB-049E-4E24-BF05-AD71B6D338B7}" type="presOf" srcId="{DB70CF61-AB95-4063-8E51-B0541DD70845}" destId="{B333DF30-C11C-4F3B-BF2F-660CDE277103}" srcOrd="0" destOrd="0" presId="urn:microsoft.com/office/officeart/2005/8/layout/orgChart1"/>
    <dgm:cxn modelId="{3CB1DDDC-7EBC-43C1-BA37-234EE9ACA967}" type="presOf" srcId="{C10CC07B-2708-4EAC-8740-71E3CB586B09}" destId="{4D322823-8DDA-4F1F-B023-9DD30641D4A1}" srcOrd="0" destOrd="0" presId="urn:microsoft.com/office/officeart/2005/8/layout/orgChart1"/>
    <dgm:cxn modelId="{B49063E0-756B-424E-9C0B-F356914287E2}" srcId="{2930CC67-DCAC-48AB-8DB4-8F81640753F4}" destId="{5BD61A51-8908-4196-B758-3FEDD5588CA3}" srcOrd="3" destOrd="0" parTransId="{6BFFC165-CCF7-4361-A547-B5E422CD65B0}" sibTransId="{973E37B0-3116-404B-B010-13E361DD93B0}"/>
    <dgm:cxn modelId="{7E898EE0-8035-479A-8E35-3CFE924E20E4}" srcId="{C7768B86-5DF7-40CB-A40E-F989082719A3}" destId="{38227FB8-B802-4D36-9000-B7633CE5159D}" srcOrd="0" destOrd="0" parTransId="{245487F0-AEF2-46AF-9369-C0A42E914183}" sibTransId="{EEE8AB3F-EE98-41DF-B3C8-2491DD5FB365}"/>
    <dgm:cxn modelId="{90A9ACE1-D47A-476B-9F69-C4DAB71BF541}" type="presOf" srcId="{DCADAF07-1DF4-485B-90F3-E4D7DBCFDDA5}" destId="{1D5A11BA-3B0C-48F7-B0CC-08A632CF4B09}" srcOrd="0" destOrd="0" presId="urn:microsoft.com/office/officeart/2005/8/layout/orgChart1"/>
    <dgm:cxn modelId="{F671C9E7-DF60-4676-B9B1-6D5F3594FEC6}" srcId="{DA186F5B-3F00-4EC8-A493-87AE263C3DCA}" destId="{FF0AE217-0B72-4735-9E8D-11178DB1119A}" srcOrd="4" destOrd="0" parTransId="{A2426D5F-66D8-485B-8DA8-CC5B4D5F66BA}" sibTransId="{AB0B9BB5-8DD8-45F2-B66E-ED254E7AE6C7}"/>
    <dgm:cxn modelId="{1E8801EC-74D1-4321-8C6A-F2CC0C1FF236}" type="presOf" srcId="{5BD61A51-8908-4196-B758-3FEDD5588CA3}" destId="{7B0852F6-C56B-4FD3-A603-AE7DF491F673}" srcOrd="1" destOrd="0" presId="urn:microsoft.com/office/officeart/2005/8/layout/orgChart1"/>
    <dgm:cxn modelId="{5B7A2DFE-F067-4757-AAE4-EBB374B6FEAC}" srcId="{DA186F5B-3F00-4EC8-A493-87AE263C3DCA}" destId="{C7768B86-5DF7-40CB-A40E-F989082719A3}" srcOrd="3" destOrd="0" parTransId="{91CFB68E-45AF-46E4-B21A-CB552731BB4C}" sibTransId="{0BF0FE53-B4D9-4F73-814D-BBBDA18B9B38}"/>
    <dgm:cxn modelId="{E700CCFE-F982-4ABA-A2AE-98062F939924}" type="presOf" srcId="{2930CC67-DCAC-48AB-8DB4-8F81640753F4}" destId="{0B36332F-89FE-429E-B0E6-307EB6276FE7}" srcOrd="1" destOrd="0" presId="urn:microsoft.com/office/officeart/2005/8/layout/orgChart1"/>
    <dgm:cxn modelId="{43FEDAFE-EDA6-4C85-BB29-3965AF6EDA78}" type="presOf" srcId="{189B7F45-1E00-4604-AFA7-FF43AA6CE687}" destId="{2A5DA5D0-4E55-4DB9-B594-C523E36255BF}" srcOrd="1" destOrd="0" presId="urn:microsoft.com/office/officeart/2005/8/layout/orgChart1"/>
    <dgm:cxn modelId="{4F24FEFF-EC19-4971-B02C-B605F5F38DF6}" type="presOf" srcId="{6323A4FC-B097-44C1-843E-44FD63930294}" destId="{95285C80-F1C2-4C29-A4CD-F6F75C762C72}" srcOrd="1" destOrd="0" presId="urn:microsoft.com/office/officeart/2005/8/layout/orgChart1"/>
    <dgm:cxn modelId="{43BEF6CD-4924-4595-9206-A7E664F2E824}" type="presParOf" srcId="{41134A5C-A6D7-4F6C-B085-1D388348C5C4}" destId="{853FC6B2-CC19-4A83-A0B7-0A6710AB48A7}" srcOrd="0" destOrd="0" presId="urn:microsoft.com/office/officeart/2005/8/layout/orgChart1"/>
    <dgm:cxn modelId="{EDECF90C-9A2E-4F4C-BA35-21F63A866DA7}" type="presParOf" srcId="{853FC6B2-CC19-4A83-A0B7-0A6710AB48A7}" destId="{87EB5DE9-CD3B-4933-BF85-68DF1DFAF6F2}" srcOrd="0" destOrd="0" presId="urn:microsoft.com/office/officeart/2005/8/layout/orgChart1"/>
    <dgm:cxn modelId="{D4E1F3AB-1A52-4C10-9502-7D9199E2F572}" type="presParOf" srcId="{87EB5DE9-CD3B-4933-BF85-68DF1DFAF6F2}" destId="{D389263F-FFBF-49C4-B4EB-C27333575024}" srcOrd="0" destOrd="0" presId="urn:microsoft.com/office/officeart/2005/8/layout/orgChart1"/>
    <dgm:cxn modelId="{7A30F04F-3EC0-45C2-9E26-CC63F5166444}" type="presParOf" srcId="{87EB5DE9-CD3B-4933-BF85-68DF1DFAF6F2}" destId="{735BB3A1-7C47-4D1D-85B2-41267BBE43A3}" srcOrd="1" destOrd="0" presId="urn:microsoft.com/office/officeart/2005/8/layout/orgChart1"/>
    <dgm:cxn modelId="{93DB6171-602B-473A-9DF4-A105764F57FC}" type="presParOf" srcId="{853FC6B2-CC19-4A83-A0B7-0A6710AB48A7}" destId="{241F9D88-712F-4481-B5D0-129270FDECB7}" srcOrd="1" destOrd="0" presId="urn:microsoft.com/office/officeart/2005/8/layout/orgChart1"/>
    <dgm:cxn modelId="{F6FFE375-7CB0-4ED0-89DA-A437D68B70F8}" type="presParOf" srcId="{241F9D88-712F-4481-B5D0-129270FDECB7}" destId="{DFDFD6A8-F6F4-4B95-A86B-E2F2C853068F}" srcOrd="0" destOrd="0" presId="urn:microsoft.com/office/officeart/2005/8/layout/orgChart1"/>
    <dgm:cxn modelId="{51276E96-1746-4A57-B870-6F7F2972722B}" type="presParOf" srcId="{241F9D88-712F-4481-B5D0-129270FDECB7}" destId="{59D66225-B218-4464-A842-AB875409BD6A}" srcOrd="1" destOrd="0" presId="urn:microsoft.com/office/officeart/2005/8/layout/orgChart1"/>
    <dgm:cxn modelId="{2B023F28-2C12-431A-9CF1-01A8CCB8CA5F}" type="presParOf" srcId="{59D66225-B218-4464-A842-AB875409BD6A}" destId="{C024C75E-912F-46F4-9747-C98A3FB0754D}" srcOrd="0" destOrd="0" presId="urn:microsoft.com/office/officeart/2005/8/layout/orgChart1"/>
    <dgm:cxn modelId="{351B0AB5-B940-4DD9-BC44-0A7485CCB582}" type="presParOf" srcId="{C024C75E-912F-46F4-9747-C98A3FB0754D}" destId="{BDE7710B-FC3E-4A28-8171-315BA3DC1536}" srcOrd="0" destOrd="0" presId="urn:microsoft.com/office/officeart/2005/8/layout/orgChart1"/>
    <dgm:cxn modelId="{D2F5A5C8-FA99-43E7-8C93-91E9A0771FE6}" type="presParOf" srcId="{C024C75E-912F-46F4-9747-C98A3FB0754D}" destId="{3D9124ED-EB49-4E22-8423-98E0C3E67D9C}" srcOrd="1" destOrd="0" presId="urn:microsoft.com/office/officeart/2005/8/layout/orgChart1"/>
    <dgm:cxn modelId="{C750D400-2DF7-44C2-929E-FE7F796A58D0}" type="presParOf" srcId="{59D66225-B218-4464-A842-AB875409BD6A}" destId="{99193998-94B8-487B-82CD-2CE3301B1F48}" srcOrd="1" destOrd="0" presId="urn:microsoft.com/office/officeart/2005/8/layout/orgChart1"/>
    <dgm:cxn modelId="{FBA09B66-0558-4DF8-8296-39DAB8476019}" type="presParOf" srcId="{99193998-94B8-487B-82CD-2CE3301B1F48}" destId="{A93BF091-8CA7-4303-A995-655164E819C4}" srcOrd="0" destOrd="0" presId="urn:microsoft.com/office/officeart/2005/8/layout/orgChart1"/>
    <dgm:cxn modelId="{4596F718-4B00-449C-9AEC-C8240B572A89}" type="presParOf" srcId="{99193998-94B8-487B-82CD-2CE3301B1F48}" destId="{70C04584-3BA5-4D0C-903C-6EA7F0ADBB7D}" srcOrd="1" destOrd="0" presId="urn:microsoft.com/office/officeart/2005/8/layout/orgChart1"/>
    <dgm:cxn modelId="{17D1BFA6-CFA7-4BD6-94E1-40D19E25C2DA}" type="presParOf" srcId="{70C04584-3BA5-4D0C-903C-6EA7F0ADBB7D}" destId="{B8851880-E7F8-49A2-8780-25B428DFA349}" srcOrd="0" destOrd="0" presId="urn:microsoft.com/office/officeart/2005/8/layout/orgChart1"/>
    <dgm:cxn modelId="{6926D45C-037B-4FB6-907E-2640C30E6817}" type="presParOf" srcId="{B8851880-E7F8-49A2-8780-25B428DFA349}" destId="{6ADB0BFF-276F-42D4-AAC5-0AD2A6DA3DD6}" srcOrd="0" destOrd="0" presId="urn:microsoft.com/office/officeart/2005/8/layout/orgChart1"/>
    <dgm:cxn modelId="{70E79DFC-9357-4B5E-8698-4850CB5FB4A8}" type="presParOf" srcId="{B8851880-E7F8-49A2-8780-25B428DFA349}" destId="{95285C80-F1C2-4C29-A4CD-F6F75C762C72}" srcOrd="1" destOrd="0" presId="urn:microsoft.com/office/officeart/2005/8/layout/orgChart1"/>
    <dgm:cxn modelId="{9BDDCD2A-C720-478D-9F1B-12309793F5A5}" type="presParOf" srcId="{70C04584-3BA5-4D0C-903C-6EA7F0ADBB7D}" destId="{12E78DE4-804B-4071-B018-C97ADD5D0BB2}" srcOrd="1" destOrd="0" presId="urn:microsoft.com/office/officeart/2005/8/layout/orgChart1"/>
    <dgm:cxn modelId="{3816F932-7415-453C-99CE-DB5005032B85}" type="presParOf" srcId="{70C04584-3BA5-4D0C-903C-6EA7F0ADBB7D}" destId="{7F1B1E42-A6BC-4790-B950-6D16AAEC9F94}" srcOrd="2" destOrd="0" presId="urn:microsoft.com/office/officeart/2005/8/layout/orgChart1"/>
    <dgm:cxn modelId="{A6B2AA33-362B-4422-93AC-401D975F82C3}" type="presParOf" srcId="{99193998-94B8-487B-82CD-2CE3301B1F48}" destId="{BDA0CF2B-EFA5-48D0-8584-717BAF3C0331}" srcOrd="2" destOrd="0" presId="urn:microsoft.com/office/officeart/2005/8/layout/orgChart1"/>
    <dgm:cxn modelId="{B5935CF1-EC30-4B32-B0BE-8979E4760AAE}" type="presParOf" srcId="{99193998-94B8-487B-82CD-2CE3301B1F48}" destId="{93491817-697B-42EE-86C0-6CE1ABF55BD2}" srcOrd="3" destOrd="0" presId="urn:microsoft.com/office/officeart/2005/8/layout/orgChart1"/>
    <dgm:cxn modelId="{20B41B67-F076-4B88-8548-3E820A372B3A}" type="presParOf" srcId="{93491817-697B-42EE-86C0-6CE1ABF55BD2}" destId="{DCF8B9E5-0BCB-4491-9543-81A7E2780DF4}" srcOrd="0" destOrd="0" presId="urn:microsoft.com/office/officeart/2005/8/layout/orgChart1"/>
    <dgm:cxn modelId="{7264CE8D-20B6-484E-9A20-4B41C3EF9E87}" type="presParOf" srcId="{DCF8B9E5-0BCB-4491-9543-81A7E2780DF4}" destId="{84B99D8E-8D1A-4306-A726-7030BA20A1F2}" srcOrd="0" destOrd="0" presId="urn:microsoft.com/office/officeart/2005/8/layout/orgChart1"/>
    <dgm:cxn modelId="{207EC107-8ACE-472A-AF4D-1AA3045D5622}" type="presParOf" srcId="{DCF8B9E5-0BCB-4491-9543-81A7E2780DF4}" destId="{D8FB8D85-A1A5-4A29-B17F-FA314863CCB3}" srcOrd="1" destOrd="0" presId="urn:microsoft.com/office/officeart/2005/8/layout/orgChart1"/>
    <dgm:cxn modelId="{3F6A9D1D-F980-4178-A46C-B10CA0A488AC}" type="presParOf" srcId="{93491817-697B-42EE-86C0-6CE1ABF55BD2}" destId="{68096AD4-70F8-47E8-A12C-7AFEF48B9399}" srcOrd="1" destOrd="0" presId="urn:microsoft.com/office/officeart/2005/8/layout/orgChart1"/>
    <dgm:cxn modelId="{93B8CBCB-AB53-40E2-A658-4ACEDD000353}" type="presParOf" srcId="{93491817-697B-42EE-86C0-6CE1ABF55BD2}" destId="{F6B8A026-1C7B-4FB0-AA33-267F372951A0}" srcOrd="2" destOrd="0" presId="urn:microsoft.com/office/officeart/2005/8/layout/orgChart1"/>
    <dgm:cxn modelId="{35AF59A4-C318-48F3-894E-1B685832D2F4}" type="presParOf" srcId="{59D66225-B218-4464-A842-AB875409BD6A}" destId="{9CCD232A-4318-4F5E-8001-84A298EC6619}" srcOrd="2" destOrd="0" presId="urn:microsoft.com/office/officeart/2005/8/layout/orgChart1"/>
    <dgm:cxn modelId="{5D18DDBD-AC0E-490F-8E07-43E73E5F4E88}" type="presParOf" srcId="{241F9D88-712F-4481-B5D0-129270FDECB7}" destId="{2BA6DCC7-DB85-49BA-AB3F-002613391F5E}" srcOrd="2" destOrd="0" presId="urn:microsoft.com/office/officeart/2005/8/layout/orgChart1"/>
    <dgm:cxn modelId="{6D325058-BB2E-4E72-B7E6-FA0726EC6A9A}" type="presParOf" srcId="{241F9D88-712F-4481-B5D0-129270FDECB7}" destId="{9D7BF64F-7F98-4CC5-B322-A69CD3DDB7F9}" srcOrd="3" destOrd="0" presId="urn:microsoft.com/office/officeart/2005/8/layout/orgChart1"/>
    <dgm:cxn modelId="{2BAFD73A-C8ED-495A-A2BB-82C76F154B55}" type="presParOf" srcId="{9D7BF64F-7F98-4CC5-B322-A69CD3DDB7F9}" destId="{5236CA49-E770-4771-B66B-D533B080B021}" srcOrd="0" destOrd="0" presId="urn:microsoft.com/office/officeart/2005/8/layout/orgChart1"/>
    <dgm:cxn modelId="{FAB29ABD-EC9D-4615-A86F-92D7188CAD91}" type="presParOf" srcId="{5236CA49-E770-4771-B66B-D533B080B021}" destId="{027DD1E3-02B0-49A6-A0A0-FF537FAD657E}" srcOrd="0" destOrd="0" presId="urn:microsoft.com/office/officeart/2005/8/layout/orgChart1"/>
    <dgm:cxn modelId="{68E3EBE2-FD9C-4F22-9D24-C40FA7B05FC3}" type="presParOf" srcId="{5236CA49-E770-4771-B66B-D533B080B021}" destId="{5BDDE4F4-5D88-43A1-AFB6-9433C46458B3}" srcOrd="1" destOrd="0" presId="urn:microsoft.com/office/officeart/2005/8/layout/orgChart1"/>
    <dgm:cxn modelId="{1D39B4CE-40BD-488F-8097-4E09A44161B2}" type="presParOf" srcId="{9D7BF64F-7F98-4CC5-B322-A69CD3DDB7F9}" destId="{9DA355B2-FD10-4582-B3E0-757D030204CA}" srcOrd="1" destOrd="0" presId="urn:microsoft.com/office/officeart/2005/8/layout/orgChart1"/>
    <dgm:cxn modelId="{82F562FB-EC05-4476-A59A-85D8DA28F247}" type="presParOf" srcId="{9D7BF64F-7F98-4CC5-B322-A69CD3DDB7F9}" destId="{94891AF1-F61D-4793-B3DE-B48359BC6662}" srcOrd="2" destOrd="0" presId="urn:microsoft.com/office/officeart/2005/8/layout/orgChart1"/>
    <dgm:cxn modelId="{2E0BF8AB-CE5E-4AA4-A5C5-0449B2A6A063}" type="presParOf" srcId="{94891AF1-F61D-4793-B3DE-B48359BC6662}" destId="{21A5E0EE-A8D3-4878-9D3F-B393363377C9}" srcOrd="0" destOrd="0" presId="urn:microsoft.com/office/officeart/2005/8/layout/orgChart1"/>
    <dgm:cxn modelId="{4C214EB7-3A2D-49D2-A405-C19C1B60FEB6}" type="presParOf" srcId="{94891AF1-F61D-4793-B3DE-B48359BC6662}" destId="{A53BCF4F-3691-49DD-A792-93C3A69E36AE}" srcOrd="1" destOrd="0" presId="urn:microsoft.com/office/officeart/2005/8/layout/orgChart1"/>
    <dgm:cxn modelId="{D71B3C00-C3A9-4BD7-BA7E-419E79101C4B}" type="presParOf" srcId="{A53BCF4F-3691-49DD-A792-93C3A69E36AE}" destId="{5A621EB9-4D86-441F-9870-758FC5D398B2}" srcOrd="0" destOrd="0" presId="urn:microsoft.com/office/officeart/2005/8/layout/orgChart1"/>
    <dgm:cxn modelId="{F1D6863F-5C6D-4FA7-BB52-7991A6AEADB0}" type="presParOf" srcId="{5A621EB9-4D86-441F-9870-758FC5D398B2}" destId="{3FA39879-A08F-4A69-8B7E-F964D79D8767}" srcOrd="0" destOrd="0" presId="urn:microsoft.com/office/officeart/2005/8/layout/orgChart1"/>
    <dgm:cxn modelId="{2260D514-5952-423B-B260-3917F7D54B7C}" type="presParOf" srcId="{5A621EB9-4D86-441F-9870-758FC5D398B2}" destId="{F051F1AC-F9DA-4530-9C2D-798635F6BA44}" srcOrd="1" destOrd="0" presId="urn:microsoft.com/office/officeart/2005/8/layout/orgChart1"/>
    <dgm:cxn modelId="{0B899237-8464-4BF4-B4F3-98E7B1FE3148}" type="presParOf" srcId="{A53BCF4F-3691-49DD-A792-93C3A69E36AE}" destId="{F5F017E6-FD9A-4012-9885-FAB9A856D507}" srcOrd="1" destOrd="0" presId="urn:microsoft.com/office/officeart/2005/8/layout/orgChart1"/>
    <dgm:cxn modelId="{B80FBC3A-D8D5-4431-8DA6-DC8A4F127AF8}" type="presParOf" srcId="{A53BCF4F-3691-49DD-A792-93C3A69E36AE}" destId="{03CD892D-88E0-4879-95FC-2542836EEC3D}" srcOrd="2" destOrd="0" presId="urn:microsoft.com/office/officeart/2005/8/layout/orgChart1"/>
    <dgm:cxn modelId="{1F825138-98E3-4176-B2F3-36D407D045F6}" type="presParOf" srcId="{94891AF1-F61D-4793-B3DE-B48359BC6662}" destId="{7DCD3B95-6F6F-4CE4-BDBC-24B08A1BB45A}" srcOrd="2" destOrd="0" presId="urn:microsoft.com/office/officeart/2005/8/layout/orgChart1"/>
    <dgm:cxn modelId="{E4E806F3-8B64-4B93-B6F9-DC655C289B25}" type="presParOf" srcId="{94891AF1-F61D-4793-B3DE-B48359BC6662}" destId="{3F12ABEE-7648-469C-B211-B11CB7E9B60D}" srcOrd="3" destOrd="0" presId="urn:microsoft.com/office/officeart/2005/8/layout/orgChart1"/>
    <dgm:cxn modelId="{35DB17A2-38E9-4A8F-980A-CEDC4BFFB6AE}" type="presParOf" srcId="{3F12ABEE-7648-469C-B211-B11CB7E9B60D}" destId="{08F53323-A05D-4A4A-B2F5-954866AD9F7A}" srcOrd="0" destOrd="0" presId="urn:microsoft.com/office/officeart/2005/8/layout/orgChart1"/>
    <dgm:cxn modelId="{6C55BBF9-C5E2-472F-A7DF-7E7EA991C1CA}" type="presParOf" srcId="{08F53323-A05D-4A4A-B2F5-954866AD9F7A}" destId="{4D322823-8DDA-4F1F-B023-9DD30641D4A1}" srcOrd="0" destOrd="0" presId="urn:microsoft.com/office/officeart/2005/8/layout/orgChart1"/>
    <dgm:cxn modelId="{47708446-30E0-4E3E-A1AB-AFA5B1222AE7}" type="presParOf" srcId="{08F53323-A05D-4A4A-B2F5-954866AD9F7A}" destId="{87EEB7D8-4019-4FB8-A10D-376EF0381CC6}" srcOrd="1" destOrd="0" presId="urn:microsoft.com/office/officeart/2005/8/layout/orgChart1"/>
    <dgm:cxn modelId="{BD4BA2E6-E7DF-44B5-AD13-339538CA07C4}" type="presParOf" srcId="{3F12ABEE-7648-469C-B211-B11CB7E9B60D}" destId="{CF0B9BF6-25EF-4DF7-8664-1C6C399D68BA}" srcOrd="1" destOrd="0" presId="urn:microsoft.com/office/officeart/2005/8/layout/orgChart1"/>
    <dgm:cxn modelId="{7B3A250C-35E0-4F87-A4FA-2D9536A6D026}" type="presParOf" srcId="{3F12ABEE-7648-469C-B211-B11CB7E9B60D}" destId="{0492A816-DB81-4A2E-B051-4DB7CB2E5FF9}" srcOrd="2" destOrd="0" presId="urn:microsoft.com/office/officeart/2005/8/layout/orgChart1"/>
    <dgm:cxn modelId="{5CC55B7D-27DE-4F0F-9074-897536625B0D}" type="presParOf" srcId="{241F9D88-712F-4481-B5D0-129270FDECB7}" destId="{3EA6AA3F-9884-40E8-A6E4-FC3DCE7A7491}" srcOrd="4" destOrd="0" presId="urn:microsoft.com/office/officeart/2005/8/layout/orgChart1"/>
    <dgm:cxn modelId="{8CC0CC95-D07C-4242-B80D-0BAB854C46BD}" type="presParOf" srcId="{241F9D88-712F-4481-B5D0-129270FDECB7}" destId="{0CD23179-1299-4FC1-B845-E708EC3E1BEA}" srcOrd="5" destOrd="0" presId="urn:microsoft.com/office/officeart/2005/8/layout/orgChart1"/>
    <dgm:cxn modelId="{4E6C3035-E015-4042-A776-82629994010B}" type="presParOf" srcId="{0CD23179-1299-4FC1-B845-E708EC3E1BEA}" destId="{ED1CD2E5-5108-4375-B0D0-E447364ED839}" srcOrd="0" destOrd="0" presId="urn:microsoft.com/office/officeart/2005/8/layout/orgChart1"/>
    <dgm:cxn modelId="{C0435FE5-315F-4FEF-80EA-83DE63F08991}" type="presParOf" srcId="{ED1CD2E5-5108-4375-B0D0-E447364ED839}" destId="{5B8D050F-F19F-4819-A5F1-333AED624746}" srcOrd="0" destOrd="0" presId="urn:microsoft.com/office/officeart/2005/8/layout/orgChart1"/>
    <dgm:cxn modelId="{AA6569A5-91BC-4BDA-A9A0-90881573F813}" type="presParOf" srcId="{ED1CD2E5-5108-4375-B0D0-E447364ED839}" destId="{0B36332F-89FE-429E-B0E6-307EB6276FE7}" srcOrd="1" destOrd="0" presId="urn:microsoft.com/office/officeart/2005/8/layout/orgChart1"/>
    <dgm:cxn modelId="{43792999-1AE1-4F57-AFD4-8EB8596D05C7}" type="presParOf" srcId="{0CD23179-1299-4FC1-B845-E708EC3E1BEA}" destId="{397A7B90-4AFE-4B32-9189-372526869177}" srcOrd="1" destOrd="0" presId="urn:microsoft.com/office/officeart/2005/8/layout/orgChart1"/>
    <dgm:cxn modelId="{3963B810-06A6-46C8-86C7-B47771DE615C}" type="presParOf" srcId="{0CD23179-1299-4FC1-B845-E708EC3E1BEA}" destId="{AACB9271-214F-4ECD-A3F1-81C1C45DE267}" srcOrd="2" destOrd="0" presId="urn:microsoft.com/office/officeart/2005/8/layout/orgChart1"/>
    <dgm:cxn modelId="{ACFF1229-4E9D-45AB-961E-81F71EA9CA26}" type="presParOf" srcId="{AACB9271-214F-4ECD-A3F1-81C1C45DE267}" destId="{3611F904-598B-424A-9B1B-405FDD860479}" srcOrd="0" destOrd="0" presId="urn:microsoft.com/office/officeart/2005/8/layout/orgChart1"/>
    <dgm:cxn modelId="{53CEA0C9-0B54-4319-A358-27D87B0FF61B}" type="presParOf" srcId="{AACB9271-214F-4ECD-A3F1-81C1C45DE267}" destId="{20F397E9-1F52-4D2F-841B-D4893665EC81}" srcOrd="1" destOrd="0" presId="urn:microsoft.com/office/officeart/2005/8/layout/orgChart1"/>
    <dgm:cxn modelId="{FDB285DB-E7E4-4CB8-ABEE-5B6421E7325D}" type="presParOf" srcId="{20F397E9-1F52-4D2F-841B-D4893665EC81}" destId="{43D9BA8F-A78C-4C5B-8D35-B4C0E07F19C8}" srcOrd="0" destOrd="0" presId="urn:microsoft.com/office/officeart/2005/8/layout/orgChart1"/>
    <dgm:cxn modelId="{6D818C3F-C76F-44BB-95A0-C69604E086D6}" type="presParOf" srcId="{43D9BA8F-A78C-4C5B-8D35-B4C0E07F19C8}" destId="{B333DF30-C11C-4F3B-BF2F-660CDE277103}" srcOrd="0" destOrd="0" presId="urn:microsoft.com/office/officeart/2005/8/layout/orgChart1"/>
    <dgm:cxn modelId="{A8C6C695-3407-4217-BE62-8B423CBADE37}" type="presParOf" srcId="{43D9BA8F-A78C-4C5B-8D35-B4C0E07F19C8}" destId="{D642BAC7-2D4C-4CA3-91DA-1B4EF9BC5D11}" srcOrd="1" destOrd="0" presId="urn:microsoft.com/office/officeart/2005/8/layout/orgChart1"/>
    <dgm:cxn modelId="{BC784C49-7665-40E5-9A6E-E0562569619C}" type="presParOf" srcId="{20F397E9-1F52-4D2F-841B-D4893665EC81}" destId="{D190D9C8-F7AC-4949-8844-79E22BD9324A}" srcOrd="1" destOrd="0" presId="urn:microsoft.com/office/officeart/2005/8/layout/orgChart1"/>
    <dgm:cxn modelId="{0CFFF868-F4A4-407E-890B-E3703B14F81E}" type="presParOf" srcId="{20F397E9-1F52-4D2F-841B-D4893665EC81}" destId="{52A578A7-7EA6-4797-940C-CE38A9686A59}" srcOrd="2" destOrd="0" presId="urn:microsoft.com/office/officeart/2005/8/layout/orgChart1"/>
    <dgm:cxn modelId="{2DC9D8A6-53CD-4E4C-9A9C-2DC524FBD1DE}" type="presParOf" srcId="{AACB9271-214F-4ECD-A3F1-81C1C45DE267}" destId="{1D5A11BA-3B0C-48F7-B0CC-08A632CF4B09}" srcOrd="2" destOrd="0" presId="urn:microsoft.com/office/officeart/2005/8/layout/orgChart1"/>
    <dgm:cxn modelId="{3BB3EA07-6368-480C-9B45-FA0D01200EC6}" type="presParOf" srcId="{AACB9271-214F-4ECD-A3F1-81C1C45DE267}" destId="{E15C9420-E6CF-4077-9DE7-B1BFDB348B42}" srcOrd="3" destOrd="0" presId="urn:microsoft.com/office/officeart/2005/8/layout/orgChart1"/>
    <dgm:cxn modelId="{28D7F8AC-49EC-4DEE-964A-324308103B5C}" type="presParOf" srcId="{E15C9420-E6CF-4077-9DE7-B1BFDB348B42}" destId="{BB881196-3193-4E1E-97DF-66876BBF933E}" srcOrd="0" destOrd="0" presId="urn:microsoft.com/office/officeart/2005/8/layout/orgChart1"/>
    <dgm:cxn modelId="{912B9BDE-A9DD-498B-B1AC-BEE591D55781}" type="presParOf" srcId="{BB881196-3193-4E1E-97DF-66876BBF933E}" destId="{60DF0974-A633-46F3-B4A0-EA0A1BAD4BBA}" srcOrd="0" destOrd="0" presId="urn:microsoft.com/office/officeart/2005/8/layout/orgChart1"/>
    <dgm:cxn modelId="{F1FBCE34-99A2-4D77-AB78-7622FDDD9EFA}" type="presParOf" srcId="{BB881196-3193-4E1E-97DF-66876BBF933E}" destId="{88FCD935-7140-4D93-8A95-FAF834175EE0}" srcOrd="1" destOrd="0" presId="urn:microsoft.com/office/officeart/2005/8/layout/orgChart1"/>
    <dgm:cxn modelId="{C34A4C96-D10D-4CE4-B366-3B9B144DB5CB}" type="presParOf" srcId="{E15C9420-E6CF-4077-9DE7-B1BFDB348B42}" destId="{B62C488F-4B73-430A-8A0F-5A7BFF06F6CF}" srcOrd="1" destOrd="0" presId="urn:microsoft.com/office/officeart/2005/8/layout/orgChart1"/>
    <dgm:cxn modelId="{6F000734-C0F0-45A5-AFD2-73A0C9ECD60C}" type="presParOf" srcId="{E15C9420-E6CF-4077-9DE7-B1BFDB348B42}" destId="{23AD69A7-1A5B-445C-8159-D324827F85D0}" srcOrd="2" destOrd="0" presId="urn:microsoft.com/office/officeart/2005/8/layout/orgChart1"/>
    <dgm:cxn modelId="{4AE7AFD9-2CF7-48F1-8807-A877DEA3F2E5}" type="presParOf" srcId="{AACB9271-214F-4ECD-A3F1-81C1C45DE267}" destId="{0BA50741-7CFF-411D-B73B-3D94969C67A5}" srcOrd="4" destOrd="0" presId="urn:microsoft.com/office/officeart/2005/8/layout/orgChart1"/>
    <dgm:cxn modelId="{CBD4946A-B7F2-418B-8575-D40A8428BA05}" type="presParOf" srcId="{AACB9271-214F-4ECD-A3F1-81C1C45DE267}" destId="{565624A8-A303-420F-A685-0B4E375FC61E}" srcOrd="5" destOrd="0" presId="urn:microsoft.com/office/officeart/2005/8/layout/orgChart1"/>
    <dgm:cxn modelId="{1D057054-E37E-483F-A123-7E05A8B78A2D}" type="presParOf" srcId="{565624A8-A303-420F-A685-0B4E375FC61E}" destId="{B834EE7F-8D8A-4563-90C7-46E7717A8F75}" srcOrd="0" destOrd="0" presId="urn:microsoft.com/office/officeart/2005/8/layout/orgChart1"/>
    <dgm:cxn modelId="{84810D44-F1AA-4A78-A6A5-4BB5F4A8C54E}" type="presParOf" srcId="{B834EE7F-8D8A-4563-90C7-46E7717A8F75}" destId="{A389474C-E8BB-4044-8E22-9E6D5C63B20E}" srcOrd="0" destOrd="0" presId="urn:microsoft.com/office/officeart/2005/8/layout/orgChart1"/>
    <dgm:cxn modelId="{3754872A-4C9E-4204-BFCB-72E8613104AC}" type="presParOf" srcId="{B834EE7F-8D8A-4563-90C7-46E7717A8F75}" destId="{52C21097-D6DB-421C-94F3-D5EDCC64ED63}" srcOrd="1" destOrd="0" presId="urn:microsoft.com/office/officeart/2005/8/layout/orgChart1"/>
    <dgm:cxn modelId="{282B31C1-3CF4-4AAA-A4A1-624C1D73F16F}" type="presParOf" srcId="{565624A8-A303-420F-A685-0B4E375FC61E}" destId="{45846DDF-B686-4482-8CA7-9CEA18BED1CB}" srcOrd="1" destOrd="0" presId="urn:microsoft.com/office/officeart/2005/8/layout/orgChart1"/>
    <dgm:cxn modelId="{DA58F331-A78E-404F-9BD8-16CAB2974792}" type="presParOf" srcId="{565624A8-A303-420F-A685-0B4E375FC61E}" destId="{B4863556-C54B-448D-BBD9-0BC3DA5B6E4D}" srcOrd="2" destOrd="0" presId="urn:microsoft.com/office/officeart/2005/8/layout/orgChart1"/>
    <dgm:cxn modelId="{45FA7B8A-D16E-4F97-AE0D-148FF87DD1DC}" type="presParOf" srcId="{AACB9271-214F-4ECD-A3F1-81C1C45DE267}" destId="{973E3ED4-AC43-4EDE-86A0-CD12909E340A}" srcOrd="6" destOrd="0" presId="urn:microsoft.com/office/officeart/2005/8/layout/orgChart1"/>
    <dgm:cxn modelId="{952E5B73-4D44-4CA7-BE4D-42A2C8F88988}" type="presParOf" srcId="{AACB9271-214F-4ECD-A3F1-81C1C45DE267}" destId="{1A70680D-A965-4530-84B2-7F30EE3CF43D}" srcOrd="7" destOrd="0" presId="urn:microsoft.com/office/officeart/2005/8/layout/orgChart1"/>
    <dgm:cxn modelId="{95082F9F-6C14-46EB-8356-802EB4689340}" type="presParOf" srcId="{1A70680D-A965-4530-84B2-7F30EE3CF43D}" destId="{356CFE4A-0A1A-4811-AE80-10962F7D36D0}" srcOrd="0" destOrd="0" presId="urn:microsoft.com/office/officeart/2005/8/layout/orgChart1"/>
    <dgm:cxn modelId="{DCE53F37-69D2-46E8-979A-33E16F1B901B}" type="presParOf" srcId="{356CFE4A-0A1A-4811-AE80-10962F7D36D0}" destId="{856ED681-0BCD-4B3F-A3FD-055FD6D0FD50}" srcOrd="0" destOrd="0" presId="urn:microsoft.com/office/officeart/2005/8/layout/orgChart1"/>
    <dgm:cxn modelId="{26001524-6CB0-45E1-86F1-B4CC396384BE}" type="presParOf" srcId="{356CFE4A-0A1A-4811-AE80-10962F7D36D0}" destId="{7B0852F6-C56B-4FD3-A603-AE7DF491F673}" srcOrd="1" destOrd="0" presId="urn:microsoft.com/office/officeart/2005/8/layout/orgChart1"/>
    <dgm:cxn modelId="{91D614CD-C76F-4810-BC50-9843F77A50DF}" type="presParOf" srcId="{1A70680D-A965-4530-84B2-7F30EE3CF43D}" destId="{417AF43D-42E7-49CE-AA32-EBAEFEBBC637}" srcOrd="1" destOrd="0" presId="urn:microsoft.com/office/officeart/2005/8/layout/orgChart1"/>
    <dgm:cxn modelId="{416A93E0-095B-42BD-8EA4-614099AB66E2}" type="presParOf" srcId="{1A70680D-A965-4530-84B2-7F30EE3CF43D}" destId="{61C2424B-D347-462C-B744-2A7666CF7E0C}" srcOrd="2" destOrd="0" presId="urn:microsoft.com/office/officeart/2005/8/layout/orgChart1"/>
    <dgm:cxn modelId="{47176591-A591-4FA5-BCAD-A34331300CE4}" type="presParOf" srcId="{AACB9271-214F-4ECD-A3F1-81C1C45DE267}" destId="{C84B0C6E-ECB6-4000-88BE-60ED9BA1F4AF}" srcOrd="8" destOrd="0" presId="urn:microsoft.com/office/officeart/2005/8/layout/orgChart1"/>
    <dgm:cxn modelId="{4B5E9A7A-C623-4FF4-A054-6F1205EC259D}" type="presParOf" srcId="{AACB9271-214F-4ECD-A3F1-81C1C45DE267}" destId="{E647F350-3126-4BE1-83C7-F29F34BE16D0}" srcOrd="9" destOrd="0" presId="urn:microsoft.com/office/officeart/2005/8/layout/orgChart1"/>
    <dgm:cxn modelId="{F2DD571A-C005-4D25-8458-5B0994F1B9D9}" type="presParOf" srcId="{E647F350-3126-4BE1-83C7-F29F34BE16D0}" destId="{D4079CE0-D0C7-48ED-BF79-60A97DF52C05}" srcOrd="0" destOrd="0" presId="urn:microsoft.com/office/officeart/2005/8/layout/orgChart1"/>
    <dgm:cxn modelId="{914A5B3B-2599-4E65-9B11-89174EE335CD}" type="presParOf" srcId="{D4079CE0-D0C7-48ED-BF79-60A97DF52C05}" destId="{31733714-C425-412D-B53E-5D497739D79A}" srcOrd="0" destOrd="0" presId="urn:microsoft.com/office/officeart/2005/8/layout/orgChart1"/>
    <dgm:cxn modelId="{8444C4E1-D27D-43B0-99AD-549F9EE4DE53}" type="presParOf" srcId="{D4079CE0-D0C7-48ED-BF79-60A97DF52C05}" destId="{2A5DA5D0-4E55-4DB9-B594-C523E36255BF}" srcOrd="1" destOrd="0" presId="urn:microsoft.com/office/officeart/2005/8/layout/orgChart1"/>
    <dgm:cxn modelId="{324E1BF7-FA52-4CB3-A266-94EF155452A8}" type="presParOf" srcId="{E647F350-3126-4BE1-83C7-F29F34BE16D0}" destId="{E65EB28C-5DF1-41A3-AE3E-DC7A28910158}" srcOrd="1" destOrd="0" presId="urn:microsoft.com/office/officeart/2005/8/layout/orgChart1"/>
    <dgm:cxn modelId="{88412C7E-75C5-4004-B482-776118272927}" type="presParOf" srcId="{E647F350-3126-4BE1-83C7-F29F34BE16D0}" destId="{8C734E1F-B050-40DD-B2F4-D8FC4D2BC78A}" srcOrd="2" destOrd="0" presId="urn:microsoft.com/office/officeart/2005/8/layout/orgChart1"/>
    <dgm:cxn modelId="{2F5A556B-D87E-4914-B473-5B4105EE50E6}" type="presParOf" srcId="{241F9D88-712F-4481-B5D0-129270FDECB7}" destId="{F5C2C43F-B39F-4EBB-A40B-CF1B51C51C58}" srcOrd="6" destOrd="0" presId="urn:microsoft.com/office/officeart/2005/8/layout/orgChart1"/>
    <dgm:cxn modelId="{FCE7E78E-2853-41B9-B767-40FDCD2DFC5F}" type="presParOf" srcId="{241F9D88-712F-4481-B5D0-129270FDECB7}" destId="{D71026E4-5963-4212-AE06-8BC9317A390E}" srcOrd="7" destOrd="0" presId="urn:microsoft.com/office/officeart/2005/8/layout/orgChart1"/>
    <dgm:cxn modelId="{0E8D1829-4F99-4F71-90D2-36CF40706706}" type="presParOf" srcId="{D71026E4-5963-4212-AE06-8BC9317A390E}" destId="{F3F1541B-5A5A-4566-B422-4E23083FCDD4}" srcOrd="0" destOrd="0" presId="urn:microsoft.com/office/officeart/2005/8/layout/orgChart1"/>
    <dgm:cxn modelId="{7AED2E68-D438-42F4-A7F1-FD9E0002694F}" type="presParOf" srcId="{F3F1541B-5A5A-4566-B422-4E23083FCDD4}" destId="{17865FCE-298E-4960-BC8D-A512DEB32C6B}" srcOrd="0" destOrd="0" presId="urn:microsoft.com/office/officeart/2005/8/layout/orgChart1"/>
    <dgm:cxn modelId="{B5A847EC-2122-4234-9B73-FBC1F259071D}" type="presParOf" srcId="{F3F1541B-5A5A-4566-B422-4E23083FCDD4}" destId="{14C9D997-E52A-4DE3-904E-EB6A76222CAF}" srcOrd="1" destOrd="0" presId="urn:microsoft.com/office/officeart/2005/8/layout/orgChart1"/>
    <dgm:cxn modelId="{EB93AA94-E2A5-4C76-8813-3D1A488DFBEF}" type="presParOf" srcId="{D71026E4-5963-4212-AE06-8BC9317A390E}" destId="{C64E3C25-0AA3-4DC5-94E1-CA73598F7C18}" srcOrd="1" destOrd="0" presId="urn:microsoft.com/office/officeart/2005/8/layout/orgChart1"/>
    <dgm:cxn modelId="{4555A5BF-EBEC-42AD-8B8B-4C4F165A868D}" type="presParOf" srcId="{D71026E4-5963-4212-AE06-8BC9317A390E}" destId="{0DE070AD-39EC-41AD-916B-0E4FE884EB3B}" srcOrd="2" destOrd="0" presId="urn:microsoft.com/office/officeart/2005/8/layout/orgChart1"/>
    <dgm:cxn modelId="{A04908FE-4037-4CC0-A01E-B2E732A9AB4A}" type="presParOf" srcId="{0DE070AD-39EC-41AD-916B-0E4FE884EB3B}" destId="{F6D533C9-48F0-4D48-B1E0-A28A2CE5FB84}" srcOrd="0" destOrd="0" presId="urn:microsoft.com/office/officeart/2005/8/layout/orgChart1"/>
    <dgm:cxn modelId="{42239A3B-0842-4B52-86E6-421E36BFA5AC}" type="presParOf" srcId="{0DE070AD-39EC-41AD-916B-0E4FE884EB3B}" destId="{91FFD132-B8AD-437B-BA66-73554AA15A93}" srcOrd="1" destOrd="0" presId="urn:microsoft.com/office/officeart/2005/8/layout/orgChart1"/>
    <dgm:cxn modelId="{5D69D96D-E466-4876-A64C-56F409A1E442}" type="presParOf" srcId="{91FFD132-B8AD-437B-BA66-73554AA15A93}" destId="{1045282E-7969-457C-AE56-DE820DFAB389}" srcOrd="0" destOrd="0" presId="urn:microsoft.com/office/officeart/2005/8/layout/orgChart1"/>
    <dgm:cxn modelId="{085425D6-71C3-4BB6-83F1-2342CB327304}" type="presParOf" srcId="{1045282E-7969-457C-AE56-DE820DFAB389}" destId="{60182F03-0F15-45DF-A702-1E8FD170E112}" srcOrd="0" destOrd="0" presId="urn:microsoft.com/office/officeart/2005/8/layout/orgChart1"/>
    <dgm:cxn modelId="{EEB35F5B-2425-4EE6-938D-8AEAD2CB0801}" type="presParOf" srcId="{1045282E-7969-457C-AE56-DE820DFAB389}" destId="{3DC6B924-6E72-4A3B-9C1C-8BB28283BCD4}" srcOrd="1" destOrd="0" presId="urn:microsoft.com/office/officeart/2005/8/layout/orgChart1"/>
    <dgm:cxn modelId="{16A315D8-372E-48E2-8E8F-F4C2ED412259}" type="presParOf" srcId="{91FFD132-B8AD-437B-BA66-73554AA15A93}" destId="{978F2561-8BF1-498E-A695-65EB4F23F5F6}" srcOrd="1" destOrd="0" presId="urn:microsoft.com/office/officeart/2005/8/layout/orgChart1"/>
    <dgm:cxn modelId="{27C905BB-8060-4E14-8920-82365B3D34B5}" type="presParOf" srcId="{91FFD132-B8AD-437B-BA66-73554AA15A93}" destId="{EDBD20AA-9A54-4919-AEAE-3A9FF142AB35}" srcOrd="2" destOrd="0" presId="urn:microsoft.com/office/officeart/2005/8/layout/orgChart1"/>
    <dgm:cxn modelId="{3D988D13-B466-457A-B39F-718F2E4C800E}" type="presParOf" srcId="{853FC6B2-CC19-4A83-A0B7-0A6710AB48A7}" destId="{70063F38-7025-4B8C-BC68-7ABEFB9E236F}" srcOrd="2" destOrd="0" presId="urn:microsoft.com/office/officeart/2005/8/layout/orgChart1"/>
    <dgm:cxn modelId="{5C8238C8-AD71-4DDC-AEAD-08FAD50F092F}" type="presParOf" srcId="{70063F38-7025-4B8C-BC68-7ABEFB9E236F}" destId="{70B439E7-8DB1-467E-BF38-47D96B069ABD}" srcOrd="0" destOrd="0" presId="urn:microsoft.com/office/officeart/2005/8/layout/orgChart1"/>
    <dgm:cxn modelId="{44AD301A-19D6-4DDA-90CD-71C24E4B7B5D}" type="presParOf" srcId="{70063F38-7025-4B8C-BC68-7ABEFB9E236F}" destId="{B1DAC4EE-9365-43F8-B6E6-7E7C15752598}" srcOrd="1" destOrd="0" presId="urn:microsoft.com/office/officeart/2005/8/layout/orgChart1"/>
    <dgm:cxn modelId="{FEA0FC52-C9C3-4A55-BF73-D27AB6F040A9}" type="presParOf" srcId="{B1DAC4EE-9365-43F8-B6E6-7E7C15752598}" destId="{FACE2207-2FA0-42FC-9010-B7EBE3DD7C7D}" srcOrd="0" destOrd="0" presId="urn:microsoft.com/office/officeart/2005/8/layout/orgChart1"/>
    <dgm:cxn modelId="{46A27C1F-66CC-43F7-A47E-2F71096F9FFE}" type="presParOf" srcId="{FACE2207-2FA0-42FC-9010-B7EBE3DD7C7D}" destId="{7F8A64DC-2D9D-4CB8-B944-75F8643C6D57}" srcOrd="0" destOrd="0" presId="urn:microsoft.com/office/officeart/2005/8/layout/orgChart1"/>
    <dgm:cxn modelId="{A33DBDD7-E23A-4BAF-BB38-2434EB659A81}" type="presParOf" srcId="{FACE2207-2FA0-42FC-9010-B7EBE3DD7C7D}" destId="{86B46C74-BFE1-4388-9A56-99039F6E53E0}" srcOrd="1" destOrd="0" presId="urn:microsoft.com/office/officeart/2005/8/layout/orgChart1"/>
    <dgm:cxn modelId="{9819A3A6-CB9B-4768-A4F2-C0A9F861A33B}" type="presParOf" srcId="{B1DAC4EE-9365-43F8-B6E6-7E7C15752598}" destId="{96FFC40C-D6D3-4C9F-84E0-C211A73B8F18}" srcOrd="1" destOrd="0" presId="urn:microsoft.com/office/officeart/2005/8/layout/orgChart1"/>
    <dgm:cxn modelId="{995B3F83-8DC0-40DD-BCB7-DD6391C6A905}" type="presParOf" srcId="{B1DAC4EE-9365-43F8-B6E6-7E7C15752598}" destId="{0823D26C-54C6-454B-83AE-27FB96ED26D4}" srcOrd="2" destOrd="0" presId="urn:microsoft.com/office/officeart/2005/8/layout/orgChar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47E3D-EE5B-4E19-BB95-9324396AEA84}">
      <dsp:nvSpPr>
        <dsp:cNvPr id="0" name=""/>
        <dsp:cNvSpPr/>
      </dsp:nvSpPr>
      <dsp:spPr>
        <a:xfrm rot="5400000">
          <a:off x="192828" y="2894601"/>
          <a:ext cx="576658" cy="959546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0CBE98-CAAE-47AB-B08E-705CD0680262}">
      <dsp:nvSpPr>
        <dsp:cNvPr id="0" name=""/>
        <dsp:cNvSpPr/>
      </dsp:nvSpPr>
      <dsp:spPr>
        <a:xfrm>
          <a:off x="96569" y="3181298"/>
          <a:ext cx="866284" cy="759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2014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Google Cloud</a:t>
          </a:r>
        </a:p>
      </dsp:txBody>
      <dsp:txXfrm>
        <a:off x="96569" y="3181298"/>
        <a:ext cx="866284" cy="759348"/>
      </dsp:txXfrm>
    </dsp:sp>
    <dsp:sp modelId="{E54330BC-09CE-46C3-B89F-FA4A0F721FFE}">
      <dsp:nvSpPr>
        <dsp:cNvPr id="0" name=""/>
        <dsp:cNvSpPr/>
      </dsp:nvSpPr>
      <dsp:spPr>
        <a:xfrm>
          <a:off x="799403" y="2823958"/>
          <a:ext cx="163449" cy="163449"/>
        </a:xfrm>
        <a:prstGeom prst="triangle">
          <a:avLst>
            <a:gd name="adj" fmla="val 100000"/>
          </a:avLst>
        </a:prstGeom>
        <a:solidFill>
          <a:schemeClr val="accent2">
            <a:hueOff val="307549"/>
            <a:satOff val="-144"/>
            <a:lumOff val="-643"/>
            <a:alphaOff val="0"/>
          </a:schemeClr>
        </a:solidFill>
        <a:ln w="12700" cap="flat" cmpd="sng" algn="ctr">
          <a:solidFill>
            <a:schemeClr val="accent2">
              <a:hueOff val="307549"/>
              <a:satOff val="-144"/>
              <a:lumOff val="-6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1D0B33-AB1F-46D3-B988-BBE25811476F}">
      <dsp:nvSpPr>
        <dsp:cNvPr id="0" name=""/>
        <dsp:cNvSpPr/>
      </dsp:nvSpPr>
      <dsp:spPr>
        <a:xfrm rot="5400000">
          <a:off x="1253329" y="2632179"/>
          <a:ext cx="576658" cy="959546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615099"/>
            <a:satOff val="-288"/>
            <a:lumOff val="-1285"/>
            <a:alphaOff val="0"/>
          </a:schemeClr>
        </a:solidFill>
        <a:ln w="12700" cap="flat" cmpd="sng" algn="ctr">
          <a:solidFill>
            <a:schemeClr val="accent2">
              <a:hueOff val="615099"/>
              <a:satOff val="-288"/>
              <a:lumOff val="-12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E80266-EAB3-44DF-AEC1-E2A50710920C}">
      <dsp:nvSpPr>
        <dsp:cNvPr id="0" name=""/>
        <dsp:cNvSpPr/>
      </dsp:nvSpPr>
      <dsp:spPr>
        <a:xfrm>
          <a:off x="1157070" y="2918876"/>
          <a:ext cx="866284" cy="759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2016</a:t>
          </a:r>
          <a:r>
            <a:rPr lang="pt-BR" sz="1100" kern="1200" dirty="0">
              <a:latin typeface="Calibri"/>
            </a:rPr>
            <a:t> </a:t>
          </a:r>
          <a:endParaRPr lang="pt-BR" sz="1100" kern="1200" dirty="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Data Center PPSA</a:t>
          </a:r>
        </a:p>
      </dsp:txBody>
      <dsp:txXfrm>
        <a:off x="1157070" y="2918876"/>
        <a:ext cx="866284" cy="759348"/>
      </dsp:txXfrm>
    </dsp:sp>
    <dsp:sp modelId="{3C4B9FA7-17FD-4448-8E48-8360B2A3224C}">
      <dsp:nvSpPr>
        <dsp:cNvPr id="0" name=""/>
        <dsp:cNvSpPr/>
      </dsp:nvSpPr>
      <dsp:spPr>
        <a:xfrm>
          <a:off x="1859904" y="2561536"/>
          <a:ext cx="163449" cy="163449"/>
        </a:xfrm>
        <a:prstGeom prst="triangle">
          <a:avLst>
            <a:gd name="adj" fmla="val 100000"/>
          </a:avLst>
        </a:prstGeom>
        <a:solidFill>
          <a:schemeClr val="accent2">
            <a:hueOff val="922648"/>
            <a:satOff val="-433"/>
            <a:lumOff val="-1928"/>
            <a:alphaOff val="0"/>
          </a:schemeClr>
        </a:solidFill>
        <a:ln w="12700" cap="flat" cmpd="sng" algn="ctr">
          <a:solidFill>
            <a:schemeClr val="accent2">
              <a:hueOff val="922648"/>
              <a:satOff val="-433"/>
              <a:lumOff val="-1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29E04B-7600-4DA4-AE5C-7CFFB697D8E5}">
      <dsp:nvSpPr>
        <dsp:cNvPr id="0" name=""/>
        <dsp:cNvSpPr/>
      </dsp:nvSpPr>
      <dsp:spPr>
        <a:xfrm rot="5400000">
          <a:off x="2313830" y="2369757"/>
          <a:ext cx="576658" cy="959546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1230198"/>
            <a:satOff val="-577"/>
            <a:lumOff val="-2571"/>
            <a:alphaOff val="0"/>
          </a:schemeClr>
        </a:solidFill>
        <a:ln w="12700" cap="flat" cmpd="sng" algn="ctr">
          <a:solidFill>
            <a:schemeClr val="accent2">
              <a:hueOff val="1230198"/>
              <a:satOff val="-577"/>
              <a:lumOff val="-25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DFF689-936C-4C5A-877D-C6508C62AAA2}">
      <dsp:nvSpPr>
        <dsp:cNvPr id="0" name=""/>
        <dsp:cNvSpPr/>
      </dsp:nvSpPr>
      <dsp:spPr>
        <a:xfrm>
          <a:off x="2217571" y="2656454"/>
          <a:ext cx="866284" cy="759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2018 Microsoft Cloud</a:t>
          </a:r>
        </a:p>
      </dsp:txBody>
      <dsp:txXfrm>
        <a:off x="2217571" y="2656454"/>
        <a:ext cx="866284" cy="759348"/>
      </dsp:txXfrm>
    </dsp:sp>
    <dsp:sp modelId="{32524CC2-E5F8-4949-A4FB-B710B146A26A}">
      <dsp:nvSpPr>
        <dsp:cNvPr id="0" name=""/>
        <dsp:cNvSpPr/>
      </dsp:nvSpPr>
      <dsp:spPr>
        <a:xfrm>
          <a:off x="2920405" y="2299114"/>
          <a:ext cx="163449" cy="163449"/>
        </a:xfrm>
        <a:prstGeom prst="triangle">
          <a:avLst>
            <a:gd name="adj" fmla="val 100000"/>
          </a:avLst>
        </a:prstGeom>
        <a:solidFill>
          <a:schemeClr val="accent2">
            <a:hueOff val="1537747"/>
            <a:satOff val="-721"/>
            <a:lumOff val="-3213"/>
            <a:alphaOff val="0"/>
          </a:schemeClr>
        </a:solidFill>
        <a:ln w="12700" cap="flat" cmpd="sng" algn="ctr">
          <a:solidFill>
            <a:schemeClr val="accent2">
              <a:hueOff val="1537747"/>
              <a:satOff val="-721"/>
              <a:lumOff val="-32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1B01EE-E356-47B6-9046-1FBA4628C1B4}">
      <dsp:nvSpPr>
        <dsp:cNvPr id="0" name=""/>
        <dsp:cNvSpPr/>
      </dsp:nvSpPr>
      <dsp:spPr>
        <a:xfrm rot="5400000">
          <a:off x="3385010" y="2085174"/>
          <a:ext cx="576658" cy="959546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1845296"/>
            <a:satOff val="-865"/>
            <a:lumOff val="-3856"/>
            <a:alphaOff val="0"/>
          </a:schemeClr>
        </a:solidFill>
        <a:ln w="12700" cap="flat" cmpd="sng" algn="ctr">
          <a:solidFill>
            <a:schemeClr val="accent2">
              <a:hueOff val="1845296"/>
              <a:satOff val="-865"/>
              <a:lumOff val="-38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87916E-08D7-41A2-8E65-533F81B77898}">
      <dsp:nvSpPr>
        <dsp:cNvPr id="0" name=""/>
        <dsp:cNvSpPr/>
      </dsp:nvSpPr>
      <dsp:spPr>
        <a:xfrm>
          <a:off x="3278072" y="2394032"/>
          <a:ext cx="866284" cy="759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2018 – SGPP SaaS</a:t>
          </a:r>
        </a:p>
      </dsp:txBody>
      <dsp:txXfrm>
        <a:off x="3278072" y="2394032"/>
        <a:ext cx="866284" cy="759348"/>
      </dsp:txXfrm>
    </dsp:sp>
    <dsp:sp modelId="{850411F1-21C6-4233-ADCD-FDEEEA22596D}">
      <dsp:nvSpPr>
        <dsp:cNvPr id="0" name=""/>
        <dsp:cNvSpPr/>
      </dsp:nvSpPr>
      <dsp:spPr>
        <a:xfrm>
          <a:off x="3980906" y="2036692"/>
          <a:ext cx="163449" cy="163449"/>
        </a:xfrm>
        <a:prstGeom prst="triangle">
          <a:avLst>
            <a:gd name="adj" fmla="val 100000"/>
          </a:avLst>
        </a:prstGeom>
        <a:solidFill>
          <a:schemeClr val="accent2">
            <a:hueOff val="2152846"/>
            <a:satOff val="-1010"/>
            <a:lumOff val="-4499"/>
            <a:alphaOff val="0"/>
          </a:schemeClr>
        </a:solidFill>
        <a:ln w="12700" cap="flat" cmpd="sng" algn="ctr">
          <a:solidFill>
            <a:schemeClr val="accent2">
              <a:hueOff val="2152846"/>
              <a:satOff val="-1010"/>
              <a:lumOff val="-449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02698C-6700-4DFF-BE73-F10BE1A646DC}">
      <dsp:nvSpPr>
        <dsp:cNvPr id="0" name=""/>
        <dsp:cNvSpPr/>
      </dsp:nvSpPr>
      <dsp:spPr>
        <a:xfrm rot="5400000">
          <a:off x="4434831" y="1844913"/>
          <a:ext cx="576658" cy="959546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2460395"/>
            <a:satOff val="-1154"/>
            <a:lumOff val="-5141"/>
            <a:alphaOff val="0"/>
          </a:schemeClr>
        </a:solidFill>
        <a:ln w="12700" cap="flat" cmpd="sng" algn="ctr">
          <a:solidFill>
            <a:schemeClr val="accent2">
              <a:hueOff val="2460395"/>
              <a:satOff val="-1154"/>
              <a:lumOff val="-51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7AD629-56FF-4FD5-AB7D-33DE23872376}">
      <dsp:nvSpPr>
        <dsp:cNvPr id="0" name=""/>
        <dsp:cNvSpPr/>
      </dsp:nvSpPr>
      <dsp:spPr>
        <a:xfrm>
          <a:off x="4338573" y="2131610"/>
          <a:ext cx="866284" cy="759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2020 Delfi e sistemas internos</a:t>
          </a:r>
        </a:p>
      </dsp:txBody>
      <dsp:txXfrm>
        <a:off x="4338573" y="2131610"/>
        <a:ext cx="866284" cy="759348"/>
      </dsp:txXfrm>
    </dsp:sp>
    <dsp:sp modelId="{4CE7F9B5-05D0-4C56-A381-F801DC25700C}">
      <dsp:nvSpPr>
        <dsp:cNvPr id="0" name=""/>
        <dsp:cNvSpPr/>
      </dsp:nvSpPr>
      <dsp:spPr>
        <a:xfrm>
          <a:off x="5041407" y="1774270"/>
          <a:ext cx="163449" cy="163449"/>
        </a:xfrm>
        <a:prstGeom prst="triangle">
          <a:avLst>
            <a:gd name="adj" fmla="val 100000"/>
          </a:avLst>
        </a:prstGeom>
        <a:solidFill>
          <a:schemeClr val="accent2">
            <a:hueOff val="2767944"/>
            <a:satOff val="-1298"/>
            <a:lumOff val="-5784"/>
            <a:alphaOff val="0"/>
          </a:schemeClr>
        </a:solidFill>
        <a:ln w="12700" cap="flat" cmpd="sng" algn="ctr">
          <a:solidFill>
            <a:schemeClr val="accent2">
              <a:hueOff val="2767944"/>
              <a:satOff val="-1298"/>
              <a:lumOff val="-57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228304-909C-4562-8A83-5911A19F4D9F}">
      <dsp:nvSpPr>
        <dsp:cNvPr id="0" name=""/>
        <dsp:cNvSpPr/>
      </dsp:nvSpPr>
      <dsp:spPr>
        <a:xfrm rot="5400000">
          <a:off x="5495332" y="1582491"/>
          <a:ext cx="576658" cy="959546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3075494"/>
            <a:satOff val="-1442"/>
            <a:lumOff val="-6427"/>
            <a:alphaOff val="0"/>
          </a:schemeClr>
        </a:solidFill>
        <a:ln w="12700" cap="flat" cmpd="sng" algn="ctr">
          <a:solidFill>
            <a:schemeClr val="accent2">
              <a:hueOff val="3075494"/>
              <a:satOff val="-1442"/>
              <a:lumOff val="-642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B756FF-E2C3-4762-8794-B36CD8974F0E}">
      <dsp:nvSpPr>
        <dsp:cNvPr id="0" name=""/>
        <dsp:cNvSpPr/>
      </dsp:nvSpPr>
      <dsp:spPr>
        <a:xfrm>
          <a:off x="5399074" y="1869188"/>
          <a:ext cx="866284" cy="759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/>
            <a:t>2022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/>
            <a:t>SGPP 2.0</a:t>
          </a:r>
          <a:endParaRPr lang="pt-BR" sz="1100" kern="1200" dirty="0"/>
        </a:p>
      </dsp:txBody>
      <dsp:txXfrm>
        <a:off x="5399074" y="1869188"/>
        <a:ext cx="866284" cy="759348"/>
      </dsp:txXfrm>
    </dsp:sp>
    <dsp:sp modelId="{20761600-5910-48A0-82DC-E5C44E9E856D}">
      <dsp:nvSpPr>
        <dsp:cNvPr id="0" name=""/>
        <dsp:cNvSpPr/>
      </dsp:nvSpPr>
      <dsp:spPr>
        <a:xfrm>
          <a:off x="6101908" y="1511848"/>
          <a:ext cx="163449" cy="163449"/>
        </a:xfrm>
        <a:prstGeom prst="triangle">
          <a:avLst>
            <a:gd name="adj" fmla="val 100000"/>
          </a:avLst>
        </a:prstGeom>
        <a:solidFill>
          <a:schemeClr val="accent2">
            <a:hueOff val="3383043"/>
            <a:satOff val="-1586"/>
            <a:lumOff val="-7069"/>
            <a:alphaOff val="0"/>
          </a:schemeClr>
        </a:solidFill>
        <a:ln w="12700" cap="flat" cmpd="sng" algn="ctr">
          <a:solidFill>
            <a:schemeClr val="accent2">
              <a:hueOff val="3383043"/>
              <a:satOff val="-1586"/>
              <a:lumOff val="-70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067991-36E8-4E94-957C-98A16E753FFA}">
      <dsp:nvSpPr>
        <dsp:cNvPr id="0" name=""/>
        <dsp:cNvSpPr/>
      </dsp:nvSpPr>
      <dsp:spPr>
        <a:xfrm rot="5400000">
          <a:off x="6555833" y="1365740"/>
          <a:ext cx="576658" cy="959546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3690593"/>
            <a:satOff val="-1731"/>
            <a:lumOff val="-7712"/>
            <a:alphaOff val="0"/>
          </a:schemeClr>
        </a:solidFill>
        <a:ln w="12700" cap="flat" cmpd="sng" algn="ctr">
          <a:solidFill>
            <a:schemeClr val="accent2">
              <a:hueOff val="3690593"/>
              <a:satOff val="-1731"/>
              <a:lumOff val="-77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90BADA-0EC9-42CB-8A2F-3A96E3D26540}">
      <dsp:nvSpPr>
        <dsp:cNvPr id="0" name=""/>
        <dsp:cNvSpPr/>
      </dsp:nvSpPr>
      <dsp:spPr>
        <a:xfrm>
          <a:off x="6484108" y="1650854"/>
          <a:ext cx="866284" cy="668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>
              <a:solidFill>
                <a:srgbClr val="0070C0"/>
              </a:solidFill>
              <a:latin typeface="Calibri"/>
            </a:rPr>
            <a:t>2024/2025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>
              <a:solidFill>
                <a:srgbClr val="0070C0"/>
              </a:solidFill>
              <a:latin typeface="Calibri"/>
            </a:rPr>
            <a:t>Gestão de Dados Técnicos</a:t>
          </a:r>
          <a:endParaRPr lang="pt-BR" sz="1000" kern="1200" dirty="0">
            <a:solidFill>
              <a:srgbClr val="0070C0"/>
            </a:solidFill>
          </a:endParaRPr>
        </a:p>
      </dsp:txBody>
      <dsp:txXfrm>
        <a:off x="6484108" y="1650854"/>
        <a:ext cx="866284" cy="668006"/>
      </dsp:txXfrm>
    </dsp:sp>
    <dsp:sp modelId="{74C4F40B-8469-43C6-B7A5-AE09D75B5801}">
      <dsp:nvSpPr>
        <dsp:cNvPr id="0" name=""/>
        <dsp:cNvSpPr/>
      </dsp:nvSpPr>
      <dsp:spPr>
        <a:xfrm>
          <a:off x="7162409" y="1295097"/>
          <a:ext cx="163449" cy="163449"/>
        </a:xfrm>
        <a:prstGeom prst="triangle">
          <a:avLst>
            <a:gd name="adj" fmla="val 100000"/>
          </a:avLst>
        </a:prstGeom>
        <a:solidFill>
          <a:schemeClr val="accent2">
            <a:hueOff val="3998142"/>
            <a:satOff val="-1875"/>
            <a:lumOff val="-8355"/>
            <a:alphaOff val="0"/>
          </a:schemeClr>
        </a:solidFill>
        <a:ln w="12700" cap="flat" cmpd="sng" algn="ctr">
          <a:solidFill>
            <a:schemeClr val="accent2">
              <a:hueOff val="3998142"/>
              <a:satOff val="-1875"/>
              <a:lumOff val="-83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E86BC7-2370-4A3D-8609-9BA0B21D7B33}">
      <dsp:nvSpPr>
        <dsp:cNvPr id="0" name=""/>
        <dsp:cNvSpPr/>
      </dsp:nvSpPr>
      <dsp:spPr>
        <a:xfrm rot="5400000">
          <a:off x="7616334" y="1103318"/>
          <a:ext cx="576658" cy="959546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4305692"/>
            <a:satOff val="-2019"/>
            <a:lumOff val="-8997"/>
            <a:alphaOff val="0"/>
          </a:schemeClr>
        </a:solidFill>
        <a:ln w="12700" cap="flat" cmpd="sng" algn="ctr">
          <a:solidFill>
            <a:schemeClr val="accent2">
              <a:hueOff val="4305692"/>
              <a:satOff val="-2019"/>
              <a:lumOff val="-899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2BBAEA-8C94-4E55-B11C-5A0B62C36026}">
      <dsp:nvSpPr>
        <dsp:cNvPr id="0" name=""/>
        <dsp:cNvSpPr/>
      </dsp:nvSpPr>
      <dsp:spPr>
        <a:xfrm>
          <a:off x="7520075" y="1390015"/>
          <a:ext cx="866284" cy="759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>
              <a:solidFill>
                <a:srgbClr val="0070C0"/>
              </a:solidFill>
              <a:latin typeface="Calibri"/>
            </a:rPr>
            <a:t>2024/2025</a:t>
          </a:r>
        </a:p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>
              <a:solidFill>
                <a:srgbClr val="0070C0"/>
              </a:solidFill>
              <a:latin typeface="Calibri"/>
            </a:rPr>
            <a:t>Dados na nuvem</a:t>
          </a:r>
        </a:p>
      </dsp:txBody>
      <dsp:txXfrm>
        <a:off x="7520075" y="1390015"/>
        <a:ext cx="866284" cy="759348"/>
      </dsp:txXfrm>
    </dsp:sp>
    <dsp:sp modelId="{A2994838-1E9D-42E9-A04A-8E5364FB54F3}">
      <dsp:nvSpPr>
        <dsp:cNvPr id="0" name=""/>
        <dsp:cNvSpPr/>
      </dsp:nvSpPr>
      <dsp:spPr>
        <a:xfrm>
          <a:off x="8222910" y="1032675"/>
          <a:ext cx="163449" cy="163449"/>
        </a:xfrm>
        <a:prstGeom prst="triangle">
          <a:avLst>
            <a:gd name="adj" fmla="val 100000"/>
          </a:avLst>
        </a:prstGeom>
        <a:solidFill>
          <a:schemeClr val="accent2">
            <a:hueOff val="4613241"/>
            <a:satOff val="-2163"/>
            <a:lumOff val="-9640"/>
            <a:alphaOff val="0"/>
          </a:schemeClr>
        </a:solidFill>
        <a:ln w="12700" cap="flat" cmpd="sng" algn="ctr">
          <a:solidFill>
            <a:schemeClr val="accent2">
              <a:hueOff val="4613241"/>
              <a:satOff val="-2163"/>
              <a:lumOff val="-964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E75BB0-CD18-462D-BACB-B3AC9A2EB37D}">
      <dsp:nvSpPr>
        <dsp:cNvPr id="0" name=""/>
        <dsp:cNvSpPr/>
      </dsp:nvSpPr>
      <dsp:spPr>
        <a:xfrm rot="5400000">
          <a:off x="8676835" y="840896"/>
          <a:ext cx="576658" cy="959546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4920790"/>
            <a:satOff val="-2308"/>
            <a:lumOff val="-10283"/>
            <a:alphaOff val="0"/>
          </a:schemeClr>
        </a:solidFill>
        <a:ln w="12700" cap="flat" cmpd="sng" algn="ctr">
          <a:solidFill>
            <a:schemeClr val="accent2">
              <a:hueOff val="4920790"/>
              <a:satOff val="-2308"/>
              <a:lumOff val="-102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8CCAF2-6EDD-49FF-93A4-F1B04B43F7B9}">
      <dsp:nvSpPr>
        <dsp:cNvPr id="0" name=""/>
        <dsp:cNvSpPr/>
      </dsp:nvSpPr>
      <dsp:spPr>
        <a:xfrm>
          <a:off x="9642461" y="916768"/>
          <a:ext cx="866284" cy="759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>
              <a:solidFill>
                <a:srgbClr val="0070C0"/>
              </a:solidFill>
            </a:rPr>
            <a:t>Sistemas ERP</a:t>
          </a:r>
        </a:p>
      </dsp:txBody>
      <dsp:txXfrm>
        <a:off x="9642461" y="916768"/>
        <a:ext cx="866284" cy="759348"/>
      </dsp:txXfrm>
    </dsp:sp>
    <dsp:sp modelId="{802939FF-DEC8-4FCC-A5B3-1610E76A1D13}">
      <dsp:nvSpPr>
        <dsp:cNvPr id="0" name=""/>
        <dsp:cNvSpPr/>
      </dsp:nvSpPr>
      <dsp:spPr>
        <a:xfrm>
          <a:off x="9283411" y="770253"/>
          <a:ext cx="163449" cy="163449"/>
        </a:xfrm>
        <a:prstGeom prst="triangle">
          <a:avLst>
            <a:gd name="adj" fmla="val 100000"/>
          </a:avLst>
        </a:prstGeom>
        <a:solidFill>
          <a:schemeClr val="accent2">
            <a:hueOff val="5228340"/>
            <a:satOff val="-2452"/>
            <a:lumOff val="-10925"/>
            <a:alphaOff val="0"/>
          </a:schemeClr>
        </a:solidFill>
        <a:ln w="12700" cap="flat" cmpd="sng" algn="ctr">
          <a:solidFill>
            <a:schemeClr val="accent2">
              <a:hueOff val="5228340"/>
              <a:satOff val="-2452"/>
              <a:lumOff val="-1092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A6E19A-75F6-4CF2-AD28-EB0CEBF8CF4C}">
      <dsp:nvSpPr>
        <dsp:cNvPr id="0" name=""/>
        <dsp:cNvSpPr/>
      </dsp:nvSpPr>
      <dsp:spPr>
        <a:xfrm rot="5400000">
          <a:off x="9737336" y="578474"/>
          <a:ext cx="576658" cy="959546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5535889"/>
            <a:satOff val="-2596"/>
            <a:lumOff val="-11568"/>
            <a:alphaOff val="0"/>
          </a:schemeClr>
        </a:solidFill>
        <a:ln w="12700" cap="flat" cmpd="sng" algn="ctr">
          <a:solidFill>
            <a:schemeClr val="accent2">
              <a:hueOff val="5535889"/>
              <a:satOff val="-2596"/>
              <a:lumOff val="-115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47341F-58CF-4049-BFAD-D7DBF6D8C3AA}">
      <dsp:nvSpPr>
        <dsp:cNvPr id="0" name=""/>
        <dsp:cNvSpPr/>
      </dsp:nvSpPr>
      <dsp:spPr>
        <a:xfrm>
          <a:off x="8618862" y="1184212"/>
          <a:ext cx="866284" cy="759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>
              <a:solidFill>
                <a:srgbClr val="0070C0"/>
              </a:solidFill>
            </a:rPr>
            <a:t>Gestão de Documentos</a:t>
          </a:r>
        </a:p>
      </dsp:txBody>
      <dsp:txXfrm>
        <a:off x="8618862" y="1184212"/>
        <a:ext cx="866284" cy="7593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C6710D-BEFD-47F3-B407-A09EB123EAD5}">
      <dsp:nvSpPr>
        <dsp:cNvPr id="0" name=""/>
        <dsp:cNvSpPr/>
      </dsp:nvSpPr>
      <dsp:spPr>
        <a:xfrm>
          <a:off x="1784252" y="1552648"/>
          <a:ext cx="1897682" cy="1897682"/>
        </a:xfrm>
        <a:prstGeom prst="gear9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13 Iniciativas Estratégicas</a:t>
          </a:r>
        </a:p>
      </dsp:txBody>
      <dsp:txXfrm>
        <a:off x="2165770" y="1997171"/>
        <a:ext cx="1134646" cy="975448"/>
      </dsp:txXfrm>
    </dsp:sp>
    <dsp:sp modelId="{1D9B9220-B339-4B07-BF96-55E7559E63C9}">
      <dsp:nvSpPr>
        <dsp:cNvPr id="0" name=""/>
        <dsp:cNvSpPr/>
      </dsp:nvSpPr>
      <dsp:spPr>
        <a:xfrm>
          <a:off x="680146" y="1104105"/>
          <a:ext cx="1380132" cy="1380132"/>
        </a:xfrm>
        <a:prstGeom prst="gear6">
          <a:avLst/>
        </a:prstGeom>
        <a:solidFill>
          <a:schemeClr val="tx2">
            <a:lumMod val="40000"/>
            <a:lumOff val="60000"/>
          </a:schemeClr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10 </a:t>
          </a:r>
          <a:r>
            <a:rPr lang="pt-BR" sz="1200" b="1" kern="1200" dirty="0"/>
            <a:t>Objetivos</a:t>
          </a:r>
          <a:endParaRPr lang="pt-BR" sz="1300" b="1" kern="1200" dirty="0"/>
        </a:p>
      </dsp:txBody>
      <dsp:txXfrm>
        <a:off x="1027598" y="1453657"/>
        <a:ext cx="685228" cy="681028"/>
      </dsp:txXfrm>
    </dsp:sp>
    <dsp:sp modelId="{DE3886F5-43E6-46F0-8D69-4F4A8CE1E3C3}">
      <dsp:nvSpPr>
        <dsp:cNvPr id="0" name=""/>
        <dsp:cNvSpPr/>
      </dsp:nvSpPr>
      <dsp:spPr>
        <a:xfrm rot="20700000">
          <a:off x="1453161" y="151955"/>
          <a:ext cx="1352248" cy="1352248"/>
        </a:xfrm>
        <a:prstGeom prst="gear6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4 Diretrizes</a:t>
          </a:r>
        </a:p>
      </dsp:txBody>
      <dsp:txXfrm rot="-20700000">
        <a:off x="1749749" y="448543"/>
        <a:ext cx="759072" cy="759072"/>
      </dsp:txXfrm>
    </dsp:sp>
    <dsp:sp modelId="{A72A029F-9FE0-402C-8976-DFF348E62054}">
      <dsp:nvSpPr>
        <dsp:cNvPr id="0" name=""/>
        <dsp:cNvSpPr/>
      </dsp:nvSpPr>
      <dsp:spPr>
        <a:xfrm>
          <a:off x="1630337" y="1270811"/>
          <a:ext cx="2429033" cy="2429033"/>
        </a:xfrm>
        <a:prstGeom prst="circularArrow">
          <a:avLst>
            <a:gd name="adj1" fmla="val 4687"/>
            <a:gd name="adj2" fmla="val 299029"/>
            <a:gd name="adj3" fmla="val 2495467"/>
            <a:gd name="adj4" fmla="val 15906608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AAA439-28FB-427D-99A7-CDADFD95E235}">
      <dsp:nvSpPr>
        <dsp:cNvPr id="0" name=""/>
        <dsp:cNvSpPr/>
      </dsp:nvSpPr>
      <dsp:spPr>
        <a:xfrm>
          <a:off x="435727" y="801927"/>
          <a:ext cx="1764844" cy="176484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tx2">
            <a:lumMod val="60000"/>
            <a:lumOff val="40000"/>
          </a:schemeClr>
        </a:soli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</dsp:sp>
    <dsp:sp modelId="{185957FB-37ED-4917-B1C1-C67DD5E8D8D8}">
      <dsp:nvSpPr>
        <dsp:cNvPr id="0" name=""/>
        <dsp:cNvSpPr/>
      </dsp:nvSpPr>
      <dsp:spPr>
        <a:xfrm>
          <a:off x="1140372" y="-141044"/>
          <a:ext cx="1902857" cy="190285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B439E7-8DB1-467E-BF38-47D96B069ABD}">
      <dsp:nvSpPr>
        <dsp:cNvPr id="0" name=""/>
        <dsp:cNvSpPr/>
      </dsp:nvSpPr>
      <dsp:spPr>
        <a:xfrm>
          <a:off x="5746932" y="946794"/>
          <a:ext cx="359449" cy="730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0957"/>
              </a:lnTo>
              <a:lnTo>
                <a:pt x="359449" y="7309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533C9-48F0-4D48-B1E0-A28A2CE5FB84}">
      <dsp:nvSpPr>
        <dsp:cNvPr id="0" name=""/>
        <dsp:cNvSpPr/>
      </dsp:nvSpPr>
      <dsp:spPr>
        <a:xfrm>
          <a:off x="8004211" y="2928201"/>
          <a:ext cx="98168" cy="379747"/>
        </a:xfrm>
        <a:custGeom>
          <a:avLst/>
          <a:gdLst/>
          <a:ahLst/>
          <a:cxnLst/>
          <a:rect l="0" t="0" r="0" b="0"/>
          <a:pathLst>
            <a:path>
              <a:moveTo>
                <a:pt x="98168" y="0"/>
              </a:moveTo>
              <a:lnTo>
                <a:pt x="98168" y="379747"/>
              </a:lnTo>
              <a:lnTo>
                <a:pt x="0" y="37974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C2C43F-B39F-4EBB-A40B-CF1B51C51C58}">
      <dsp:nvSpPr>
        <dsp:cNvPr id="0" name=""/>
        <dsp:cNvSpPr/>
      </dsp:nvSpPr>
      <dsp:spPr>
        <a:xfrm>
          <a:off x="5746932" y="946794"/>
          <a:ext cx="2355447" cy="15169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6044"/>
              </a:lnTo>
              <a:lnTo>
                <a:pt x="2355447" y="1396044"/>
              </a:lnTo>
              <a:lnTo>
                <a:pt x="2355447" y="15169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4B0C6E-ECB6-4000-88BE-60ED9BA1F4AF}">
      <dsp:nvSpPr>
        <dsp:cNvPr id="0" name=""/>
        <dsp:cNvSpPr/>
      </dsp:nvSpPr>
      <dsp:spPr>
        <a:xfrm>
          <a:off x="6250220" y="2927648"/>
          <a:ext cx="157318" cy="2431107"/>
        </a:xfrm>
        <a:custGeom>
          <a:avLst/>
          <a:gdLst/>
          <a:ahLst/>
          <a:cxnLst/>
          <a:rect l="0" t="0" r="0" b="0"/>
          <a:pathLst>
            <a:path>
              <a:moveTo>
                <a:pt x="157318" y="0"/>
              </a:moveTo>
              <a:lnTo>
                <a:pt x="157318" y="2431107"/>
              </a:lnTo>
              <a:lnTo>
                <a:pt x="0" y="243110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3E3ED4-AC43-4EDE-86A0-CD12909E340A}">
      <dsp:nvSpPr>
        <dsp:cNvPr id="0" name=""/>
        <dsp:cNvSpPr/>
      </dsp:nvSpPr>
      <dsp:spPr>
        <a:xfrm>
          <a:off x="6263199" y="2927648"/>
          <a:ext cx="144339" cy="1392024"/>
        </a:xfrm>
        <a:custGeom>
          <a:avLst/>
          <a:gdLst/>
          <a:ahLst/>
          <a:cxnLst/>
          <a:rect l="0" t="0" r="0" b="0"/>
          <a:pathLst>
            <a:path>
              <a:moveTo>
                <a:pt x="144339" y="0"/>
              </a:moveTo>
              <a:lnTo>
                <a:pt x="144339" y="1392024"/>
              </a:lnTo>
              <a:lnTo>
                <a:pt x="0" y="139202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A50741-7CFF-411D-B73B-3D94969C67A5}">
      <dsp:nvSpPr>
        <dsp:cNvPr id="0" name=""/>
        <dsp:cNvSpPr/>
      </dsp:nvSpPr>
      <dsp:spPr>
        <a:xfrm>
          <a:off x="6250220" y="2927648"/>
          <a:ext cx="157318" cy="1911563"/>
        </a:xfrm>
        <a:custGeom>
          <a:avLst/>
          <a:gdLst/>
          <a:ahLst/>
          <a:cxnLst/>
          <a:rect l="0" t="0" r="0" b="0"/>
          <a:pathLst>
            <a:path>
              <a:moveTo>
                <a:pt x="157318" y="0"/>
              </a:moveTo>
              <a:lnTo>
                <a:pt x="157318" y="1911563"/>
              </a:lnTo>
              <a:lnTo>
                <a:pt x="0" y="191156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5A11BA-3B0C-48F7-B0CC-08A632CF4B09}">
      <dsp:nvSpPr>
        <dsp:cNvPr id="0" name=""/>
        <dsp:cNvSpPr/>
      </dsp:nvSpPr>
      <dsp:spPr>
        <a:xfrm>
          <a:off x="6250220" y="2927648"/>
          <a:ext cx="157318" cy="872486"/>
        </a:xfrm>
        <a:custGeom>
          <a:avLst/>
          <a:gdLst/>
          <a:ahLst/>
          <a:cxnLst/>
          <a:rect l="0" t="0" r="0" b="0"/>
          <a:pathLst>
            <a:path>
              <a:moveTo>
                <a:pt x="157318" y="0"/>
              </a:moveTo>
              <a:lnTo>
                <a:pt x="157318" y="872486"/>
              </a:lnTo>
              <a:lnTo>
                <a:pt x="0" y="87248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11F904-598B-424A-9B1B-405FDD860479}">
      <dsp:nvSpPr>
        <dsp:cNvPr id="0" name=""/>
        <dsp:cNvSpPr/>
      </dsp:nvSpPr>
      <dsp:spPr>
        <a:xfrm>
          <a:off x="6250220" y="2927648"/>
          <a:ext cx="157318" cy="352942"/>
        </a:xfrm>
        <a:custGeom>
          <a:avLst/>
          <a:gdLst/>
          <a:ahLst/>
          <a:cxnLst/>
          <a:rect l="0" t="0" r="0" b="0"/>
          <a:pathLst>
            <a:path>
              <a:moveTo>
                <a:pt x="157318" y="0"/>
              </a:moveTo>
              <a:lnTo>
                <a:pt x="157318" y="352942"/>
              </a:lnTo>
              <a:lnTo>
                <a:pt x="0" y="35294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A6AA3F-9884-40E8-A6E4-FC3DCE7A7491}">
      <dsp:nvSpPr>
        <dsp:cNvPr id="0" name=""/>
        <dsp:cNvSpPr/>
      </dsp:nvSpPr>
      <dsp:spPr>
        <a:xfrm>
          <a:off x="5746932" y="946794"/>
          <a:ext cx="660607" cy="15164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5491"/>
              </a:lnTo>
              <a:lnTo>
                <a:pt x="660607" y="1395491"/>
              </a:lnTo>
              <a:lnTo>
                <a:pt x="660607" y="15164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CD3B95-6F6F-4CE4-BDBC-24B08A1BB45A}">
      <dsp:nvSpPr>
        <dsp:cNvPr id="0" name=""/>
        <dsp:cNvSpPr/>
      </dsp:nvSpPr>
      <dsp:spPr>
        <a:xfrm>
          <a:off x="4618790" y="2928201"/>
          <a:ext cx="105585" cy="836145"/>
        </a:xfrm>
        <a:custGeom>
          <a:avLst/>
          <a:gdLst/>
          <a:ahLst/>
          <a:cxnLst/>
          <a:rect l="0" t="0" r="0" b="0"/>
          <a:pathLst>
            <a:path>
              <a:moveTo>
                <a:pt x="105585" y="0"/>
              </a:moveTo>
              <a:lnTo>
                <a:pt x="105585" y="836145"/>
              </a:lnTo>
              <a:lnTo>
                <a:pt x="0" y="83614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A5E0EE-A8D3-4878-9D3F-B393363377C9}">
      <dsp:nvSpPr>
        <dsp:cNvPr id="0" name=""/>
        <dsp:cNvSpPr/>
      </dsp:nvSpPr>
      <dsp:spPr>
        <a:xfrm>
          <a:off x="4608725" y="2928201"/>
          <a:ext cx="115651" cy="352165"/>
        </a:xfrm>
        <a:custGeom>
          <a:avLst/>
          <a:gdLst/>
          <a:ahLst/>
          <a:cxnLst/>
          <a:rect l="0" t="0" r="0" b="0"/>
          <a:pathLst>
            <a:path>
              <a:moveTo>
                <a:pt x="115651" y="0"/>
              </a:moveTo>
              <a:lnTo>
                <a:pt x="115651" y="352165"/>
              </a:lnTo>
              <a:lnTo>
                <a:pt x="0" y="35216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A6DCC7-DB85-49BA-AB3F-002613391F5E}">
      <dsp:nvSpPr>
        <dsp:cNvPr id="0" name=""/>
        <dsp:cNvSpPr/>
      </dsp:nvSpPr>
      <dsp:spPr>
        <a:xfrm>
          <a:off x="4724376" y="946794"/>
          <a:ext cx="1022555" cy="1516970"/>
        </a:xfrm>
        <a:custGeom>
          <a:avLst/>
          <a:gdLst/>
          <a:ahLst/>
          <a:cxnLst/>
          <a:rect l="0" t="0" r="0" b="0"/>
          <a:pathLst>
            <a:path>
              <a:moveTo>
                <a:pt x="1022555" y="0"/>
              </a:moveTo>
              <a:lnTo>
                <a:pt x="1022555" y="1396044"/>
              </a:lnTo>
              <a:lnTo>
                <a:pt x="0" y="1396044"/>
              </a:lnTo>
              <a:lnTo>
                <a:pt x="0" y="15169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A0CF2B-EFA5-48D0-8584-717BAF3C0331}">
      <dsp:nvSpPr>
        <dsp:cNvPr id="0" name=""/>
        <dsp:cNvSpPr/>
      </dsp:nvSpPr>
      <dsp:spPr>
        <a:xfrm>
          <a:off x="2977260" y="2929151"/>
          <a:ext cx="127536" cy="852510"/>
        </a:xfrm>
        <a:custGeom>
          <a:avLst/>
          <a:gdLst/>
          <a:ahLst/>
          <a:cxnLst/>
          <a:rect l="0" t="0" r="0" b="0"/>
          <a:pathLst>
            <a:path>
              <a:moveTo>
                <a:pt x="127536" y="0"/>
              </a:moveTo>
              <a:lnTo>
                <a:pt x="127536" y="852510"/>
              </a:lnTo>
              <a:lnTo>
                <a:pt x="0" y="85251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3BF091-8CA7-4303-A995-655164E819C4}">
      <dsp:nvSpPr>
        <dsp:cNvPr id="0" name=""/>
        <dsp:cNvSpPr/>
      </dsp:nvSpPr>
      <dsp:spPr>
        <a:xfrm>
          <a:off x="2977260" y="2929151"/>
          <a:ext cx="127536" cy="332966"/>
        </a:xfrm>
        <a:custGeom>
          <a:avLst/>
          <a:gdLst/>
          <a:ahLst/>
          <a:cxnLst/>
          <a:rect l="0" t="0" r="0" b="0"/>
          <a:pathLst>
            <a:path>
              <a:moveTo>
                <a:pt x="127536" y="0"/>
              </a:moveTo>
              <a:lnTo>
                <a:pt x="127536" y="332966"/>
              </a:lnTo>
              <a:lnTo>
                <a:pt x="0" y="33296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DFD6A8-F6F4-4B95-A86B-E2F2C853068F}">
      <dsp:nvSpPr>
        <dsp:cNvPr id="0" name=""/>
        <dsp:cNvSpPr/>
      </dsp:nvSpPr>
      <dsp:spPr>
        <a:xfrm>
          <a:off x="3104797" y="946794"/>
          <a:ext cx="2642134" cy="1517920"/>
        </a:xfrm>
        <a:custGeom>
          <a:avLst/>
          <a:gdLst/>
          <a:ahLst/>
          <a:cxnLst/>
          <a:rect l="0" t="0" r="0" b="0"/>
          <a:pathLst>
            <a:path>
              <a:moveTo>
                <a:pt x="2642134" y="0"/>
              </a:moveTo>
              <a:lnTo>
                <a:pt x="2642134" y="1396994"/>
              </a:lnTo>
              <a:lnTo>
                <a:pt x="0" y="1396994"/>
              </a:lnTo>
              <a:lnTo>
                <a:pt x="0" y="15179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89263F-FFBF-49C4-B4EB-C27333575024}">
      <dsp:nvSpPr>
        <dsp:cNvPr id="0" name=""/>
        <dsp:cNvSpPr/>
      </dsp:nvSpPr>
      <dsp:spPr>
        <a:xfrm>
          <a:off x="4979875" y="463441"/>
          <a:ext cx="1534112" cy="48335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/>
            <a:t>Patrocinador    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/>
            <a:t>Diretor Presidente</a:t>
          </a:r>
        </a:p>
      </dsp:txBody>
      <dsp:txXfrm>
        <a:off x="4979875" y="463441"/>
        <a:ext cx="1534112" cy="483352"/>
      </dsp:txXfrm>
    </dsp:sp>
    <dsp:sp modelId="{BDE7710B-FC3E-4A28-8171-315BA3DC1536}">
      <dsp:nvSpPr>
        <dsp:cNvPr id="0" name=""/>
        <dsp:cNvSpPr/>
      </dsp:nvSpPr>
      <dsp:spPr>
        <a:xfrm>
          <a:off x="2477491" y="2464715"/>
          <a:ext cx="1254612" cy="464436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/>
            <a:t>Diretriz 1        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/>
            <a:t>DTE/ DGC</a:t>
          </a:r>
        </a:p>
      </dsp:txBody>
      <dsp:txXfrm>
        <a:off x="2477491" y="2464715"/>
        <a:ext cx="1254612" cy="464436"/>
      </dsp:txXfrm>
    </dsp:sp>
    <dsp:sp modelId="{6ADB0BFF-276F-42D4-AAC5-0AD2A6DA3DD6}">
      <dsp:nvSpPr>
        <dsp:cNvPr id="0" name=""/>
        <dsp:cNvSpPr/>
      </dsp:nvSpPr>
      <dsp:spPr>
        <a:xfrm>
          <a:off x="1722648" y="3029900"/>
          <a:ext cx="1254612" cy="464436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/>
            <a:t>Objetivo 1.1 - Armando</a:t>
          </a:r>
        </a:p>
      </dsp:txBody>
      <dsp:txXfrm>
        <a:off x="1722648" y="3029900"/>
        <a:ext cx="1254612" cy="464436"/>
      </dsp:txXfrm>
    </dsp:sp>
    <dsp:sp modelId="{84B99D8E-8D1A-4306-A726-7030BA20A1F2}">
      <dsp:nvSpPr>
        <dsp:cNvPr id="0" name=""/>
        <dsp:cNvSpPr/>
      </dsp:nvSpPr>
      <dsp:spPr>
        <a:xfrm>
          <a:off x="1722648" y="3549444"/>
          <a:ext cx="1254612" cy="464436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/>
            <a:t>Objetivo 1.2 - Valquíria</a:t>
          </a:r>
        </a:p>
      </dsp:txBody>
      <dsp:txXfrm>
        <a:off x="1722648" y="3549444"/>
        <a:ext cx="1254612" cy="464436"/>
      </dsp:txXfrm>
    </dsp:sp>
    <dsp:sp modelId="{027DD1E3-02B0-49A6-A0A0-FF537FAD657E}">
      <dsp:nvSpPr>
        <dsp:cNvPr id="0" name=""/>
        <dsp:cNvSpPr/>
      </dsp:nvSpPr>
      <dsp:spPr>
        <a:xfrm>
          <a:off x="4097069" y="2463764"/>
          <a:ext cx="1254612" cy="464436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/>
            <a:t>Diretriz 2            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/>
            <a:t> DAFC</a:t>
          </a:r>
        </a:p>
      </dsp:txBody>
      <dsp:txXfrm>
        <a:off x="4097069" y="2463764"/>
        <a:ext cx="1254612" cy="464436"/>
      </dsp:txXfrm>
    </dsp:sp>
    <dsp:sp modelId="{3FA39879-A08F-4A69-8B7E-F964D79D8767}">
      <dsp:nvSpPr>
        <dsp:cNvPr id="0" name=""/>
        <dsp:cNvSpPr/>
      </dsp:nvSpPr>
      <dsp:spPr>
        <a:xfrm>
          <a:off x="3434856" y="3051220"/>
          <a:ext cx="1173868" cy="458292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latin typeface="Calibri"/>
              <a:ea typeface="+mn-ea"/>
              <a:cs typeface="+mn-cs"/>
            </a:rPr>
            <a:t>Objetivo 2.1 - Guilherme</a:t>
          </a:r>
        </a:p>
      </dsp:txBody>
      <dsp:txXfrm>
        <a:off x="3434856" y="3051220"/>
        <a:ext cx="1173868" cy="458292"/>
      </dsp:txXfrm>
    </dsp:sp>
    <dsp:sp modelId="{4D322823-8DDA-4F1F-B023-9DD30641D4A1}">
      <dsp:nvSpPr>
        <dsp:cNvPr id="0" name=""/>
        <dsp:cNvSpPr/>
      </dsp:nvSpPr>
      <dsp:spPr>
        <a:xfrm>
          <a:off x="3462012" y="3576894"/>
          <a:ext cx="1156777" cy="374905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latin typeface="Calibri"/>
              <a:ea typeface="+mn-ea"/>
              <a:cs typeface="+mn-cs"/>
            </a:rPr>
            <a:t>Objetivo 2.2 - Guilherme</a:t>
          </a:r>
        </a:p>
      </dsp:txBody>
      <dsp:txXfrm>
        <a:off x="3462012" y="3576894"/>
        <a:ext cx="1156777" cy="374905"/>
      </dsp:txXfrm>
    </dsp:sp>
    <dsp:sp modelId="{5B8D050F-F19F-4819-A5F1-333AED624746}">
      <dsp:nvSpPr>
        <dsp:cNvPr id="0" name=""/>
        <dsp:cNvSpPr/>
      </dsp:nvSpPr>
      <dsp:spPr>
        <a:xfrm>
          <a:off x="5780232" y="2463212"/>
          <a:ext cx="1254612" cy="464436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/>
            <a:t>Diretriz 3        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/>
            <a:t>DAFC</a:t>
          </a:r>
        </a:p>
      </dsp:txBody>
      <dsp:txXfrm>
        <a:off x="5780232" y="2463212"/>
        <a:ext cx="1254612" cy="464436"/>
      </dsp:txXfrm>
    </dsp:sp>
    <dsp:sp modelId="{B333DF30-C11C-4F3B-BF2F-660CDE277103}">
      <dsp:nvSpPr>
        <dsp:cNvPr id="0" name=""/>
        <dsp:cNvSpPr/>
      </dsp:nvSpPr>
      <dsp:spPr>
        <a:xfrm>
          <a:off x="4995607" y="3048372"/>
          <a:ext cx="1254612" cy="464436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/>
            <a:t>Objetivo 3.1 – Lucia</a:t>
          </a:r>
        </a:p>
      </dsp:txBody>
      <dsp:txXfrm>
        <a:off x="4995607" y="3048372"/>
        <a:ext cx="1254612" cy="464436"/>
      </dsp:txXfrm>
    </dsp:sp>
    <dsp:sp modelId="{60DF0974-A633-46F3-B4A0-EA0A1BAD4BBA}">
      <dsp:nvSpPr>
        <dsp:cNvPr id="0" name=""/>
        <dsp:cNvSpPr/>
      </dsp:nvSpPr>
      <dsp:spPr>
        <a:xfrm>
          <a:off x="4995607" y="3567916"/>
          <a:ext cx="1254612" cy="464436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/>
            <a:t>Objetivo 3.2 –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/>
            <a:t>Gustavo </a:t>
          </a:r>
        </a:p>
      </dsp:txBody>
      <dsp:txXfrm>
        <a:off x="4995607" y="3567916"/>
        <a:ext cx="1254612" cy="464436"/>
      </dsp:txXfrm>
    </dsp:sp>
    <dsp:sp modelId="{A389474C-E8BB-4044-8E22-9E6D5C63B20E}">
      <dsp:nvSpPr>
        <dsp:cNvPr id="0" name=""/>
        <dsp:cNvSpPr/>
      </dsp:nvSpPr>
      <dsp:spPr>
        <a:xfrm>
          <a:off x="4995607" y="4606993"/>
          <a:ext cx="1254612" cy="464436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latin typeface="Calibri"/>
              <a:ea typeface="+mn-ea"/>
              <a:cs typeface="+mn-cs"/>
            </a:rPr>
            <a:t>Objetivo 3.4 - Samir</a:t>
          </a:r>
        </a:p>
      </dsp:txBody>
      <dsp:txXfrm>
        <a:off x="4995607" y="4606993"/>
        <a:ext cx="1254612" cy="464436"/>
      </dsp:txXfrm>
    </dsp:sp>
    <dsp:sp modelId="{856ED681-0BCD-4B3F-A3FD-055FD6D0FD50}">
      <dsp:nvSpPr>
        <dsp:cNvPr id="0" name=""/>
        <dsp:cNvSpPr/>
      </dsp:nvSpPr>
      <dsp:spPr>
        <a:xfrm>
          <a:off x="5008586" y="4087455"/>
          <a:ext cx="1254612" cy="464436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/>
            <a:t>Objetivo 3.3 - Andrea</a:t>
          </a:r>
        </a:p>
      </dsp:txBody>
      <dsp:txXfrm>
        <a:off x="5008586" y="4087455"/>
        <a:ext cx="1254612" cy="464436"/>
      </dsp:txXfrm>
    </dsp:sp>
    <dsp:sp modelId="{31733714-C425-412D-B53E-5D497739D79A}">
      <dsp:nvSpPr>
        <dsp:cNvPr id="0" name=""/>
        <dsp:cNvSpPr/>
      </dsp:nvSpPr>
      <dsp:spPr>
        <a:xfrm>
          <a:off x="4995607" y="5126537"/>
          <a:ext cx="1254612" cy="464436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latin typeface="Calibri"/>
              <a:ea typeface="+mn-ea"/>
              <a:cs typeface="+mn-cs"/>
            </a:rPr>
            <a:t>Objetivo 3.5 –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latin typeface="Calibri"/>
              <a:ea typeface="+mn-ea"/>
              <a:cs typeface="+mn-cs"/>
            </a:rPr>
            <a:t>Lucia</a:t>
          </a:r>
        </a:p>
      </dsp:txBody>
      <dsp:txXfrm>
        <a:off x="4995607" y="5126537"/>
        <a:ext cx="1254612" cy="464436"/>
      </dsp:txXfrm>
    </dsp:sp>
    <dsp:sp modelId="{17865FCE-298E-4960-BC8D-A512DEB32C6B}">
      <dsp:nvSpPr>
        <dsp:cNvPr id="0" name=""/>
        <dsp:cNvSpPr/>
      </dsp:nvSpPr>
      <dsp:spPr>
        <a:xfrm>
          <a:off x="7475073" y="2463764"/>
          <a:ext cx="1254612" cy="464436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latin typeface="Calibri"/>
              <a:ea typeface="+mn-ea"/>
              <a:cs typeface="+mn-cs"/>
            </a:rPr>
            <a:t>Diretriz 4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latin typeface="Calibri"/>
              <a:ea typeface="+mn-ea"/>
              <a:cs typeface="+mn-cs"/>
            </a:rPr>
            <a:t>PRE/DAFC</a:t>
          </a:r>
        </a:p>
      </dsp:txBody>
      <dsp:txXfrm>
        <a:off x="7475073" y="2463764"/>
        <a:ext cx="1254612" cy="464436"/>
      </dsp:txXfrm>
    </dsp:sp>
    <dsp:sp modelId="{60182F03-0F15-45DF-A702-1E8FD170E112}">
      <dsp:nvSpPr>
        <dsp:cNvPr id="0" name=""/>
        <dsp:cNvSpPr/>
      </dsp:nvSpPr>
      <dsp:spPr>
        <a:xfrm>
          <a:off x="6793995" y="3056402"/>
          <a:ext cx="1210215" cy="503092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latin typeface="Calibri"/>
              <a:ea typeface="+mn-ea"/>
              <a:cs typeface="+mn-cs"/>
            </a:rPr>
            <a:t>Objetivo 4.1 - Leandra</a:t>
          </a:r>
        </a:p>
      </dsp:txBody>
      <dsp:txXfrm>
        <a:off x="6793995" y="3056402"/>
        <a:ext cx="1210215" cy="503092"/>
      </dsp:txXfrm>
    </dsp:sp>
    <dsp:sp modelId="{7F8A64DC-2D9D-4CB8-B944-75F8643C6D57}">
      <dsp:nvSpPr>
        <dsp:cNvPr id="0" name=""/>
        <dsp:cNvSpPr/>
      </dsp:nvSpPr>
      <dsp:spPr>
        <a:xfrm>
          <a:off x="6106381" y="1177538"/>
          <a:ext cx="1540424" cy="10004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rgbClr val="002F4F"/>
              </a:solidFill>
              <a:latin typeface="Aptos" panose="02110004020202020204"/>
              <a:ea typeface="+mn-ea"/>
              <a:cs typeface="+mn-cs"/>
            </a:rPr>
            <a:t>Coordenador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rgbClr val="002F4F"/>
              </a:solidFill>
              <a:latin typeface="Aptos" panose="02110004020202020204"/>
              <a:ea typeface="+mn-ea"/>
              <a:cs typeface="+mn-cs"/>
            </a:rPr>
            <a:t>Assessoria de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rgbClr val="002F4F"/>
              </a:solidFill>
              <a:latin typeface="Aptos" panose="02110004020202020204"/>
              <a:ea typeface="+mn-ea"/>
              <a:cs typeface="+mn-cs"/>
            </a:rPr>
            <a:t>Planejamento Estratégico</a:t>
          </a:r>
        </a:p>
      </dsp:txBody>
      <dsp:txXfrm>
        <a:off x="6106381" y="1177538"/>
        <a:ext cx="1540424" cy="10004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0.54302</cdr:x>
      <cdr:y>0.01111</cdr:y>
    </cdr:from>
    <cdr:to>
      <cdr:x>0.66279</cdr:x>
      <cdr:y>0.08441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3BEE0C66-4858-4687-94E0-BFC8C539F51C}"/>
            </a:ext>
          </a:extLst>
        </cdr:cNvPr>
        <cdr:cNvSpPr txBox="1"/>
      </cdr:nvSpPr>
      <cdr:spPr>
        <a:xfrm xmlns:a="http://schemas.openxmlformats.org/drawingml/2006/main">
          <a:off x="4236355" y="45358"/>
          <a:ext cx="934358" cy="2993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100"/>
        </a:p>
      </cdr:txBody>
    </cdr:sp>
  </cdr:relSizeAnchor>
  <cdr:relSizeAnchor xmlns:cdr="http://schemas.openxmlformats.org/drawingml/2006/chartDrawing">
    <cdr:from>
      <cdr:x>0.55698</cdr:x>
      <cdr:y>0.02221</cdr:y>
    </cdr:from>
    <cdr:to>
      <cdr:x>0.67674</cdr:x>
      <cdr:y>0.08663</cdr:y>
    </cdr:to>
    <cdr:sp macro="" textlink="">
      <cdr:nvSpPr>
        <cdr:cNvPr id="3" name="CaixaDeTexto 2">
          <a:extLst xmlns:a="http://schemas.openxmlformats.org/drawingml/2006/main">
            <a:ext uri="{FF2B5EF4-FFF2-40B4-BE49-F238E27FC236}">
              <a16:creationId xmlns:a16="http://schemas.microsoft.com/office/drawing/2014/main" id="{AF042981-AE3A-4F5B-B1C3-77E394960C36}"/>
            </a:ext>
          </a:extLst>
        </cdr:cNvPr>
        <cdr:cNvSpPr txBox="1"/>
      </cdr:nvSpPr>
      <cdr:spPr>
        <a:xfrm xmlns:a="http://schemas.openxmlformats.org/drawingml/2006/main">
          <a:off x="4345211" y="90714"/>
          <a:ext cx="934357" cy="263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1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41B744BC-2566-4301-B19C-BB7C4416AE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5783F4D-3EF6-4E58-BDC0-BC5EA9E669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D4FD9-980C-4201-A3BC-E87B56D10092}" type="datetimeFigureOut">
              <a:rPr lang="pt-BR" smtClean="0"/>
              <a:t>02/04/2025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D5BCAF1-F390-4AA8-969B-BB44AA986D8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BE2205A-FC94-42A8-882A-6ADFE0ACEB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3FFE29-DFB7-4868-9B6C-7FF23D11DA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6234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AC29B-F956-4C90-83CA-9E0D10F56D1D}" type="datetimeFigureOut">
              <a:rPr lang="pt-BR" smtClean="0"/>
              <a:t>02/04/2025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BC37C7-9B55-48C0-824F-BEA45676AD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4217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1E5B3-7BA8-4D9C-8E84-522CB2F809AE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357825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35635" y="2834105"/>
            <a:ext cx="2685126" cy="2684965"/>
          </a:xfrm>
          <a:prstGeom prst="rect">
            <a:avLst/>
          </a:prstGeom>
          <a:noFill/>
          <a:ln>
            <a:noFill/>
          </a:ln>
        </p:spPr>
        <p:txBody>
          <a:bodyPr lIns="48666" tIns="48666" rIns="48666" bIns="48666" anchor="ctr" anchorCtr="0">
            <a:noAutofit/>
          </a:bodyPr>
          <a:lstStyle/>
          <a:p>
            <a:endParaRPr/>
          </a:p>
        </p:txBody>
      </p:sp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-307975" y="447675"/>
            <a:ext cx="3973513" cy="22367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27EB624-3A74-4DB5-D346-F0BF53851B7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332420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35635" y="2834105"/>
            <a:ext cx="2685126" cy="2684965"/>
          </a:xfrm>
          <a:prstGeom prst="rect">
            <a:avLst/>
          </a:prstGeom>
          <a:noFill/>
          <a:ln>
            <a:noFill/>
          </a:ln>
        </p:spPr>
        <p:txBody>
          <a:bodyPr lIns="48666" tIns="48666" rIns="48666" bIns="48666" anchor="ctr" anchorCtr="0">
            <a:noAutofit/>
          </a:bodyPr>
          <a:lstStyle/>
          <a:p>
            <a:endParaRPr/>
          </a:p>
        </p:txBody>
      </p:sp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-307975" y="447675"/>
            <a:ext cx="3973513" cy="22367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27EB624-3A74-4DB5-D346-F0BF53851B7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17691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Adicionar a definição de missão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BC37C7-9B55-48C0-824F-BEA45676ADA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036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570">
              <a:defRPr/>
            </a:pPr>
            <a:r>
              <a:rPr lang="pt-BR"/>
              <a:t>Temos falado sobre a necessidade de treinamento para a equipe atual </a:t>
            </a:r>
            <a:r>
              <a:rPr lang="pt-BR" err="1"/>
              <a:t>tb</a:t>
            </a:r>
            <a:r>
              <a:rPr lang="pt-BR"/>
              <a:t>, para a manutenção/aprimoramento da capacitação</a:t>
            </a:r>
          </a:p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4000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347924" y="3213163"/>
            <a:ext cx="2780237" cy="2629366"/>
          </a:xfrm>
          <a:prstGeom prst="rect">
            <a:avLst/>
          </a:prstGeom>
        </p:spPr>
        <p:txBody>
          <a:bodyPr/>
          <a:lstStyle/>
          <a:p>
            <a:pPr marL="185732" indent="-185732">
              <a:buFontTx/>
              <a:buChar char="-"/>
            </a:pPr>
            <a:endParaRPr lang="pt-BR" sz="11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17606">
              <a:defRPr/>
            </a:pPr>
            <a:fld id="{658BA7E7-8160-5A44-9006-79B4E1C8301E}" type="slidenum">
              <a:rPr lang="en-US" sz="600">
                <a:solidFill>
                  <a:prstClr val="black"/>
                </a:solidFill>
                <a:latin typeface="Calibri"/>
              </a:rPr>
              <a:pPr defTabSz="417606">
                <a:defRPr/>
              </a:pPr>
              <a:t>4</a:t>
            </a:fld>
            <a:endParaRPr lang="en-US" sz="6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9397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35635" y="2834105"/>
            <a:ext cx="2685126" cy="2684965"/>
          </a:xfrm>
          <a:prstGeom prst="rect">
            <a:avLst/>
          </a:prstGeom>
          <a:noFill/>
          <a:ln>
            <a:noFill/>
          </a:ln>
        </p:spPr>
        <p:txBody>
          <a:bodyPr lIns="48666" tIns="48666" rIns="48666" bIns="48666" anchor="ctr" anchorCtr="0">
            <a:noAutofit/>
          </a:bodyPr>
          <a:lstStyle/>
          <a:p>
            <a:endParaRPr/>
          </a:p>
        </p:txBody>
      </p:sp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-307975" y="447675"/>
            <a:ext cx="3973513" cy="22367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27EB624-3A74-4DB5-D346-F0BF53851B7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10546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35635" y="2834105"/>
            <a:ext cx="2685126" cy="2684965"/>
          </a:xfrm>
          <a:prstGeom prst="rect">
            <a:avLst/>
          </a:prstGeom>
          <a:noFill/>
          <a:ln>
            <a:noFill/>
          </a:ln>
        </p:spPr>
        <p:txBody>
          <a:bodyPr lIns="48666" tIns="48666" rIns="48666" bIns="48666" anchor="ctr" anchorCtr="0">
            <a:noAutofit/>
          </a:bodyPr>
          <a:lstStyle/>
          <a:p>
            <a:endParaRPr/>
          </a:p>
        </p:txBody>
      </p:sp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-307975" y="447675"/>
            <a:ext cx="3973513" cy="22367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27EB624-3A74-4DB5-D346-F0BF53851B7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19043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35635" y="2834105"/>
            <a:ext cx="2685126" cy="2684965"/>
          </a:xfrm>
          <a:prstGeom prst="rect">
            <a:avLst/>
          </a:prstGeom>
          <a:noFill/>
          <a:ln>
            <a:noFill/>
          </a:ln>
        </p:spPr>
        <p:txBody>
          <a:bodyPr lIns="48666" tIns="48666" rIns="48666" bIns="48666" anchor="ctr" anchorCtr="0">
            <a:noAutofit/>
          </a:bodyPr>
          <a:lstStyle/>
          <a:p>
            <a:endParaRPr/>
          </a:p>
        </p:txBody>
      </p:sp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-307975" y="447675"/>
            <a:ext cx="3973513" cy="22367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27EB624-3A74-4DB5-D346-F0BF53851B7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8367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35635" y="2834105"/>
            <a:ext cx="2685126" cy="2684965"/>
          </a:xfrm>
          <a:prstGeom prst="rect">
            <a:avLst/>
          </a:prstGeom>
          <a:noFill/>
          <a:ln>
            <a:noFill/>
          </a:ln>
        </p:spPr>
        <p:txBody>
          <a:bodyPr lIns="48666" tIns="48666" rIns="48666" bIns="48666" anchor="ctr" anchorCtr="0">
            <a:noAutofit/>
          </a:bodyPr>
          <a:lstStyle/>
          <a:p>
            <a:endParaRPr/>
          </a:p>
        </p:txBody>
      </p:sp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-307975" y="447675"/>
            <a:ext cx="3973513" cy="22367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27EB624-3A74-4DB5-D346-F0BF53851B7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80311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35635" y="2834105"/>
            <a:ext cx="2685126" cy="2684965"/>
          </a:xfrm>
          <a:prstGeom prst="rect">
            <a:avLst/>
          </a:prstGeom>
          <a:noFill/>
          <a:ln>
            <a:noFill/>
          </a:ln>
        </p:spPr>
        <p:txBody>
          <a:bodyPr lIns="48666" tIns="48666" rIns="48666" bIns="48666" anchor="ctr" anchorCtr="0">
            <a:noAutofit/>
          </a:bodyPr>
          <a:lstStyle/>
          <a:p>
            <a:endParaRPr/>
          </a:p>
        </p:txBody>
      </p:sp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-307975" y="447675"/>
            <a:ext cx="3973513" cy="22367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27EB624-3A74-4DB5-D346-F0BF53851B7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54911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A878DF6E-EC81-9B88-DD1B-C4C85FC17286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6721469"/>
            <a:ext cx="12192000" cy="60331"/>
          </a:xfrm>
          <a:prstGeom prst="line">
            <a:avLst/>
          </a:prstGeom>
          <a:ln>
            <a:solidFill>
              <a:srgbClr val="F3D10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84395C27-9E9A-AEE3-4316-0A073393D542}"/>
              </a:ext>
            </a:extLst>
          </p:cNvPr>
          <p:cNvCxnSpPr>
            <a:cxnSpLocks/>
          </p:cNvCxnSpPr>
          <p:nvPr userDrawn="1"/>
        </p:nvCxnSpPr>
        <p:spPr>
          <a:xfrm flipH="1">
            <a:off x="-2" y="6721467"/>
            <a:ext cx="12192002" cy="136533"/>
          </a:xfrm>
          <a:prstGeom prst="line">
            <a:avLst/>
          </a:prstGeom>
          <a:ln>
            <a:solidFill>
              <a:srgbClr val="00989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tângulo 11">
            <a:extLst>
              <a:ext uri="{FF2B5EF4-FFF2-40B4-BE49-F238E27FC236}">
                <a16:creationId xmlns:a16="http://schemas.microsoft.com/office/drawing/2014/main" id="{F98F5D6B-89C0-B74B-7BDB-C8A670D5C578}"/>
              </a:ext>
            </a:extLst>
          </p:cNvPr>
          <p:cNvSpPr/>
          <p:nvPr userDrawn="1"/>
        </p:nvSpPr>
        <p:spPr>
          <a:xfrm flipH="1" flipV="1">
            <a:off x="334964" y="390524"/>
            <a:ext cx="45719" cy="751787"/>
          </a:xfrm>
          <a:prstGeom prst="rect">
            <a:avLst/>
          </a:prstGeom>
          <a:solidFill>
            <a:srgbClr val="F4D20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0F9B1ED-9E11-C707-7B52-5E3D2994E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1" y="501548"/>
            <a:ext cx="9100430" cy="640765"/>
          </a:xfrm>
        </p:spPr>
        <p:txBody>
          <a:bodyPr anchor="t">
            <a:normAutofit/>
          </a:bodyPr>
          <a:lstStyle>
            <a:lvl1pPr>
              <a:defRPr sz="3200" b="1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pic>
        <p:nvPicPr>
          <p:cNvPr id="18" name="Imagem 17" descr="Logotipo&#10;&#10;Descrição gerada automaticamente">
            <a:extLst>
              <a:ext uri="{FF2B5EF4-FFF2-40B4-BE49-F238E27FC236}">
                <a16:creationId xmlns:a16="http://schemas.microsoft.com/office/drawing/2014/main" id="{F2F230DA-E729-097E-31C7-6010919ED3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35085" y="2114213"/>
            <a:ext cx="5921830" cy="262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298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16EDF18-B303-FDE5-39EC-3725AE88FC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740E83A6-2409-A430-0975-1A7E17151D25}"/>
              </a:ext>
            </a:extLst>
          </p:cNvPr>
          <p:cNvSpPr/>
          <p:nvPr userDrawn="1"/>
        </p:nvSpPr>
        <p:spPr>
          <a:xfrm>
            <a:off x="0" y="956036"/>
            <a:ext cx="2108538" cy="4945927"/>
          </a:xfrm>
          <a:custGeom>
            <a:avLst/>
            <a:gdLst>
              <a:gd name="connsiteX0" fmla="*/ 0 w 2108538"/>
              <a:gd name="connsiteY0" fmla="*/ 0 h 4945927"/>
              <a:gd name="connsiteX1" fmla="*/ 2020665 w 2108538"/>
              <a:gd name="connsiteY1" fmla="*/ 1123034 h 4945927"/>
              <a:gd name="connsiteX2" fmla="*/ 2035480 w 2108538"/>
              <a:gd name="connsiteY2" fmla="*/ 1132538 h 4945927"/>
              <a:gd name="connsiteX3" fmla="*/ 2049467 w 2108538"/>
              <a:gd name="connsiteY3" fmla="*/ 1143956 h 4945927"/>
              <a:gd name="connsiteX4" fmla="*/ 2062447 w 2108538"/>
              <a:gd name="connsiteY4" fmla="*/ 1156949 h 4945927"/>
              <a:gd name="connsiteX5" fmla="*/ 2074241 w 2108538"/>
              <a:gd name="connsiteY5" fmla="*/ 1171181 h 4945927"/>
              <a:gd name="connsiteX6" fmla="*/ 2074054 w 2108538"/>
              <a:gd name="connsiteY6" fmla="*/ 1171218 h 4945927"/>
              <a:gd name="connsiteX7" fmla="*/ 2074257 w 2108538"/>
              <a:gd name="connsiteY7" fmla="*/ 1171218 h 4945927"/>
              <a:gd name="connsiteX8" fmla="*/ 2085637 w 2108538"/>
              <a:gd name="connsiteY8" fmla="*/ 1188027 h 4945927"/>
              <a:gd name="connsiteX9" fmla="*/ 2095019 w 2108538"/>
              <a:gd name="connsiteY9" fmla="*/ 1205541 h 4945927"/>
              <a:gd name="connsiteX10" fmla="*/ 2102139 w 2108538"/>
              <a:gd name="connsiteY10" fmla="*/ 1223348 h 4945927"/>
              <a:gd name="connsiteX11" fmla="*/ 2106733 w 2108538"/>
              <a:gd name="connsiteY11" fmla="*/ 1241032 h 4945927"/>
              <a:gd name="connsiteX12" fmla="*/ 2108538 w 2108538"/>
              <a:gd name="connsiteY12" fmla="*/ 1258181 h 4945927"/>
              <a:gd name="connsiteX13" fmla="*/ 2108538 w 2108538"/>
              <a:gd name="connsiteY13" fmla="*/ 2257532 h 4945927"/>
              <a:gd name="connsiteX14" fmla="*/ 2108538 w 2108538"/>
              <a:gd name="connsiteY14" fmla="*/ 2688395 h 4945927"/>
              <a:gd name="connsiteX15" fmla="*/ 2108538 w 2108538"/>
              <a:gd name="connsiteY15" fmla="*/ 3687747 h 4945927"/>
              <a:gd name="connsiteX16" fmla="*/ 2106733 w 2108538"/>
              <a:gd name="connsiteY16" fmla="*/ 3704895 h 4945927"/>
              <a:gd name="connsiteX17" fmla="*/ 2102139 w 2108538"/>
              <a:gd name="connsiteY17" fmla="*/ 3722580 h 4945927"/>
              <a:gd name="connsiteX18" fmla="*/ 2095019 w 2108538"/>
              <a:gd name="connsiteY18" fmla="*/ 3740386 h 4945927"/>
              <a:gd name="connsiteX19" fmla="*/ 2085637 w 2108538"/>
              <a:gd name="connsiteY19" fmla="*/ 3757900 h 4945927"/>
              <a:gd name="connsiteX20" fmla="*/ 2074257 w 2108538"/>
              <a:gd name="connsiteY20" fmla="*/ 3774710 h 4945927"/>
              <a:gd name="connsiteX21" fmla="*/ 2074054 w 2108538"/>
              <a:gd name="connsiteY21" fmla="*/ 3774710 h 4945927"/>
              <a:gd name="connsiteX22" fmla="*/ 2074241 w 2108538"/>
              <a:gd name="connsiteY22" fmla="*/ 3774747 h 4945927"/>
              <a:gd name="connsiteX23" fmla="*/ 2062447 w 2108538"/>
              <a:gd name="connsiteY23" fmla="*/ 3788978 h 4945927"/>
              <a:gd name="connsiteX24" fmla="*/ 2049467 w 2108538"/>
              <a:gd name="connsiteY24" fmla="*/ 3801971 h 4945927"/>
              <a:gd name="connsiteX25" fmla="*/ 2035480 w 2108538"/>
              <a:gd name="connsiteY25" fmla="*/ 3813389 h 4945927"/>
              <a:gd name="connsiteX26" fmla="*/ 2020665 w 2108538"/>
              <a:gd name="connsiteY26" fmla="*/ 3822893 h 4945927"/>
              <a:gd name="connsiteX27" fmla="*/ 0 w 2108538"/>
              <a:gd name="connsiteY27" fmla="*/ 4945927 h 4945927"/>
              <a:gd name="connsiteX28" fmla="*/ 0 w 2108538"/>
              <a:gd name="connsiteY28" fmla="*/ 2688395 h 4945927"/>
              <a:gd name="connsiteX29" fmla="*/ 0 w 2108538"/>
              <a:gd name="connsiteY29" fmla="*/ 2257532 h 4945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108538" h="4945927">
                <a:moveTo>
                  <a:pt x="0" y="0"/>
                </a:moveTo>
                <a:lnTo>
                  <a:pt x="2020665" y="1123034"/>
                </a:lnTo>
                <a:lnTo>
                  <a:pt x="2035480" y="1132538"/>
                </a:lnTo>
                <a:lnTo>
                  <a:pt x="2049467" y="1143956"/>
                </a:lnTo>
                <a:lnTo>
                  <a:pt x="2062447" y="1156949"/>
                </a:lnTo>
                <a:lnTo>
                  <a:pt x="2074241" y="1171181"/>
                </a:lnTo>
                <a:lnTo>
                  <a:pt x="2074054" y="1171218"/>
                </a:lnTo>
                <a:lnTo>
                  <a:pt x="2074257" y="1171218"/>
                </a:lnTo>
                <a:lnTo>
                  <a:pt x="2085637" y="1188027"/>
                </a:lnTo>
                <a:lnTo>
                  <a:pt x="2095019" y="1205541"/>
                </a:lnTo>
                <a:lnTo>
                  <a:pt x="2102139" y="1223348"/>
                </a:lnTo>
                <a:lnTo>
                  <a:pt x="2106733" y="1241032"/>
                </a:lnTo>
                <a:lnTo>
                  <a:pt x="2108538" y="1258181"/>
                </a:lnTo>
                <a:lnTo>
                  <a:pt x="2108538" y="2257532"/>
                </a:lnTo>
                <a:lnTo>
                  <a:pt x="2108538" y="2688395"/>
                </a:lnTo>
                <a:lnTo>
                  <a:pt x="2108538" y="3687747"/>
                </a:lnTo>
                <a:lnTo>
                  <a:pt x="2106733" y="3704895"/>
                </a:lnTo>
                <a:lnTo>
                  <a:pt x="2102139" y="3722580"/>
                </a:lnTo>
                <a:lnTo>
                  <a:pt x="2095019" y="3740386"/>
                </a:lnTo>
                <a:lnTo>
                  <a:pt x="2085637" y="3757900"/>
                </a:lnTo>
                <a:lnTo>
                  <a:pt x="2074257" y="3774710"/>
                </a:lnTo>
                <a:lnTo>
                  <a:pt x="2074054" y="3774710"/>
                </a:lnTo>
                <a:lnTo>
                  <a:pt x="2074241" y="3774747"/>
                </a:lnTo>
                <a:lnTo>
                  <a:pt x="2062447" y="3788978"/>
                </a:lnTo>
                <a:lnTo>
                  <a:pt x="2049467" y="3801971"/>
                </a:lnTo>
                <a:lnTo>
                  <a:pt x="2035480" y="3813389"/>
                </a:lnTo>
                <a:lnTo>
                  <a:pt x="2020665" y="3822893"/>
                </a:lnTo>
                <a:lnTo>
                  <a:pt x="0" y="4945927"/>
                </a:lnTo>
                <a:lnTo>
                  <a:pt x="0" y="2688395"/>
                </a:lnTo>
                <a:lnTo>
                  <a:pt x="0" y="2257532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endParaRPr sz="1092" dirty="0"/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0A1EFD07-D07B-A8DE-3386-33A69C1919B8}"/>
              </a:ext>
            </a:extLst>
          </p:cNvPr>
          <p:cNvCxnSpPr>
            <a:cxnSpLocks/>
          </p:cNvCxnSpPr>
          <p:nvPr userDrawn="1"/>
        </p:nvCxnSpPr>
        <p:spPr>
          <a:xfrm>
            <a:off x="2699844" y="3909209"/>
            <a:ext cx="1238250" cy="0"/>
          </a:xfrm>
          <a:prstGeom prst="line">
            <a:avLst/>
          </a:prstGeom>
          <a:ln w="38100">
            <a:solidFill>
              <a:srgbClr val="F4D20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ítulo 21">
            <a:extLst>
              <a:ext uri="{FF2B5EF4-FFF2-40B4-BE49-F238E27FC236}">
                <a16:creationId xmlns:a16="http://schemas.microsoft.com/office/drawing/2014/main" id="{BF5246B7-DC06-DB3D-3D15-2539B3B40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1632" y="2215186"/>
            <a:ext cx="8855953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lang="pt-BR" sz="5400" b="1" kern="12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28" name="Espaço Reservado para Texto 27">
            <a:extLst>
              <a:ext uri="{FF2B5EF4-FFF2-40B4-BE49-F238E27FC236}">
                <a16:creationId xmlns:a16="http://schemas.microsoft.com/office/drawing/2014/main" id="{AAB80BAA-A409-E357-1F23-E6D3C17366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72844" y="4194475"/>
            <a:ext cx="4743450" cy="369332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1800" i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pic>
        <p:nvPicPr>
          <p:cNvPr id="3" name="Imagem 2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8A0962DF-9BC4-C76C-07D9-CA2A755578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97"/>
          <a:stretch/>
        </p:blipFill>
        <p:spPr>
          <a:xfrm>
            <a:off x="461369" y="3640015"/>
            <a:ext cx="1092517" cy="1097114"/>
          </a:xfrm>
          <a:prstGeom prst="rect">
            <a:avLst/>
          </a:prstGeom>
        </p:spPr>
      </p:pic>
      <p:pic>
        <p:nvPicPr>
          <p:cNvPr id="4" name="Imagem 3" descr="Placa vermelha com letras brancas em fundo preto&#10;&#10;Descrição gerada automaticamente com confiança média">
            <a:extLst>
              <a:ext uri="{FF2B5EF4-FFF2-40B4-BE49-F238E27FC236}">
                <a16:creationId xmlns:a16="http://schemas.microsoft.com/office/drawing/2014/main" id="{ACAA6D33-D492-9D2F-B62D-2EA280733FA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3445" y="1827000"/>
            <a:ext cx="1120441" cy="176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10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4104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7ED7CAB-EDBA-4D11-ADFE-77F10FCEF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4860F-6C58-4F0B-B488-79F8C873E6D6}" type="datetimeFigureOut">
              <a:rPr lang="pt-BR" smtClean="0"/>
              <a:t>02/04/2025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0631B71-ED54-4AAC-9417-990ABF167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56E1565-2A16-4D6C-A3D8-157DD55F9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50DE-F5B3-466C-B9F4-C2625062F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8003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o Ape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13">
            <a:extLst>
              <a:ext uri="{FF2B5EF4-FFF2-40B4-BE49-F238E27FC236}">
                <a16:creationId xmlns:a16="http://schemas.microsoft.com/office/drawing/2014/main" id="{73E03B2C-CE4D-4C00-8C47-408BD49D4F9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81736" y="1677022"/>
            <a:ext cx="7624814" cy="401615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455"/>
              </a:spcBef>
              <a:defRPr lang="pt-BR" sz="1698" b="0" i="0" dirty="0" smtClean="0">
                <a:solidFill>
                  <a:srgbClr val="3F3F3F"/>
                </a:solidFill>
                <a:latin typeface="Calibri"/>
                <a:ea typeface="+mj-ea"/>
                <a:cs typeface="Calibri"/>
              </a:defRPr>
            </a:lvl1pPr>
          </a:lstStyle>
          <a:p>
            <a:pPr lvl="0"/>
            <a:endParaRPr lang="pt-BR"/>
          </a:p>
        </p:txBody>
      </p:sp>
      <p:sp>
        <p:nvSpPr>
          <p:cNvPr id="15" name="Título 13">
            <a:extLst>
              <a:ext uri="{FF2B5EF4-FFF2-40B4-BE49-F238E27FC236}">
                <a16:creationId xmlns:a16="http://schemas.microsoft.com/office/drawing/2014/main" id="{13338A2B-24E7-408C-B999-8873E4203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736" y="830366"/>
            <a:ext cx="7638505" cy="935156"/>
          </a:xfrm>
        </p:spPr>
        <p:txBody>
          <a:bodyPr/>
          <a:lstStyle>
            <a:lvl1pPr>
              <a:defRPr lang="pt-BR" sz="4002" b="1" i="0" u="none" cap="none" spc="-45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7701" marR="1457014" lvl="0">
              <a:lnSpc>
                <a:spcPct val="85000"/>
              </a:lnSpc>
              <a:spcBef>
                <a:spcPts val="1358"/>
              </a:spcBef>
            </a:pPr>
            <a:r>
              <a:rPr lang="pt-BR"/>
              <a:t>Clique para editar o título Mestre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8A9260AE-39BE-4BFF-ADC7-98B37869F2E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2147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A878DF6E-EC81-9B88-DD1B-C4C85FC17286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6721469"/>
            <a:ext cx="12192000" cy="60331"/>
          </a:xfrm>
          <a:prstGeom prst="line">
            <a:avLst/>
          </a:prstGeom>
          <a:ln>
            <a:solidFill>
              <a:srgbClr val="F3D10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84395C27-9E9A-AEE3-4316-0A073393D542}"/>
              </a:ext>
            </a:extLst>
          </p:cNvPr>
          <p:cNvCxnSpPr>
            <a:cxnSpLocks/>
          </p:cNvCxnSpPr>
          <p:nvPr userDrawn="1"/>
        </p:nvCxnSpPr>
        <p:spPr>
          <a:xfrm flipH="1">
            <a:off x="-2" y="6721467"/>
            <a:ext cx="12192002" cy="136533"/>
          </a:xfrm>
          <a:prstGeom prst="line">
            <a:avLst/>
          </a:prstGeom>
          <a:ln>
            <a:solidFill>
              <a:srgbClr val="00989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tângulo 11">
            <a:extLst>
              <a:ext uri="{FF2B5EF4-FFF2-40B4-BE49-F238E27FC236}">
                <a16:creationId xmlns:a16="http://schemas.microsoft.com/office/drawing/2014/main" id="{F98F5D6B-89C0-B74B-7BDB-C8A670D5C578}"/>
              </a:ext>
            </a:extLst>
          </p:cNvPr>
          <p:cNvSpPr/>
          <p:nvPr userDrawn="1"/>
        </p:nvSpPr>
        <p:spPr>
          <a:xfrm flipH="1" flipV="1">
            <a:off x="334964" y="390524"/>
            <a:ext cx="45719" cy="751787"/>
          </a:xfrm>
          <a:prstGeom prst="rect">
            <a:avLst/>
          </a:prstGeom>
          <a:solidFill>
            <a:srgbClr val="F4D20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0F9B1ED-9E11-C707-7B52-5E3D2994E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1" y="501548"/>
            <a:ext cx="9100430" cy="640765"/>
          </a:xfrm>
        </p:spPr>
        <p:txBody>
          <a:bodyPr anchor="t">
            <a:normAutofit/>
          </a:bodyPr>
          <a:lstStyle>
            <a:lvl1pPr>
              <a:defRPr sz="3200" b="1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pic>
        <p:nvPicPr>
          <p:cNvPr id="18" name="Imagem 17" descr="Logotipo&#10;&#10;Descrição gerada automaticamente">
            <a:extLst>
              <a:ext uri="{FF2B5EF4-FFF2-40B4-BE49-F238E27FC236}">
                <a16:creationId xmlns:a16="http://schemas.microsoft.com/office/drawing/2014/main" id="{F2F230DA-E729-097E-31C7-6010919ED3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35085" y="2114213"/>
            <a:ext cx="5921830" cy="262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283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rgbClr val="FFC000"/>
              </a:buClr>
              <a:defRPr/>
            </a:lvl2pPr>
            <a:lvl3pPr>
              <a:buClr>
                <a:srgbClr val="FFC000"/>
              </a:buClr>
              <a:defRPr/>
            </a:lvl3pPr>
            <a:lvl4pPr>
              <a:buClr>
                <a:srgbClr val="FFC000"/>
              </a:buClr>
              <a:defRPr/>
            </a:lvl4pPr>
            <a:lvl5pPr>
              <a:buClr>
                <a:srgbClr val="FFC000"/>
              </a:buClr>
              <a:defRPr/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F2BA5-EBAF-48EB-9DB1-7CADF8B73F0E}" type="datetimeFigureOut">
              <a:rPr lang="pt-BR" smtClean="0"/>
              <a:t>02/04/2025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9212D-C84F-44C0-9C7A-5D1497C3E9B9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61A5108-998C-E000-1833-20806BF62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1" y="501548"/>
            <a:ext cx="9100430" cy="640765"/>
          </a:xfrm>
        </p:spPr>
        <p:txBody>
          <a:bodyPr anchor="t">
            <a:normAutofit/>
          </a:bodyPr>
          <a:lstStyle>
            <a:lvl1pPr>
              <a:defRPr sz="3200" b="1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CBBF93E7-EAB9-3E00-11E0-0617925E1AB6}"/>
              </a:ext>
            </a:extLst>
          </p:cNvPr>
          <p:cNvSpPr/>
          <p:nvPr userDrawn="1"/>
        </p:nvSpPr>
        <p:spPr>
          <a:xfrm flipH="1" flipV="1">
            <a:off x="334964" y="390524"/>
            <a:ext cx="45719" cy="751787"/>
          </a:xfrm>
          <a:prstGeom prst="rect">
            <a:avLst/>
          </a:prstGeom>
          <a:solidFill>
            <a:srgbClr val="F4D20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568E3084-07E1-F14E-2EC7-F2352C4B6199}"/>
              </a:ext>
            </a:extLst>
          </p:cNvPr>
          <p:cNvGrpSpPr/>
          <p:nvPr userDrawn="1"/>
        </p:nvGrpSpPr>
        <p:grpSpPr>
          <a:xfrm>
            <a:off x="-2" y="6721467"/>
            <a:ext cx="12192002" cy="136533"/>
            <a:chOff x="-2" y="6721467"/>
            <a:chExt cx="12192002" cy="136533"/>
          </a:xfrm>
        </p:grpSpPr>
        <p:cxnSp>
          <p:nvCxnSpPr>
            <p:cNvPr id="7" name="Conector reto 6">
              <a:extLst>
                <a:ext uri="{FF2B5EF4-FFF2-40B4-BE49-F238E27FC236}">
                  <a16:creationId xmlns:a16="http://schemas.microsoft.com/office/drawing/2014/main" id="{09E96E07-CADE-4338-1801-0EF021474758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6721469"/>
              <a:ext cx="12192000" cy="60331"/>
            </a:xfrm>
            <a:prstGeom prst="line">
              <a:avLst/>
            </a:prstGeom>
            <a:ln>
              <a:solidFill>
                <a:srgbClr val="F3D1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7">
              <a:extLst>
                <a:ext uri="{FF2B5EF4-FFF2-40B4-BE49-F238E27FC236}">
                  <a16:creationId xmlns:a16="http://schemas.microsoft.com/office/drawing/2014/main" id="{AE877E44-C393-FFB6-A6B4-E4E30F65C51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2" y="6721467"/>
              <a:ext cx="12192002" cy="136533"/>
            </a:xfrm>
            <a:prstGeom prst="line">
              <a:avLst/>
            </a:prstGeom>
            <a:ln>
              <a:solidFill>
                <a:srgbClr val="00989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Gráfico 2">
            <a:extLst>
              <a:ext uri="{FF2B5EF4-FFF2-40B4-BE49-F238E27FC236}">
                <a16:creationId xmlns:a16="http://schemas.microsoft.com/office/drawing/2014/main" id="{0BED9DDE-7F7C-6ED9-6111-8C43F34C60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99350" y="382"/>
            <a:ext cx="1892650" cy="90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944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A878DF6E-EC81-9B88-DD1B-C4C85FC17286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6721469"/>
            <a:ext cx="12192000" cy="60331"/>
          </a:xfrm>
          <a:prstGeom prst="line">
            <a:avLst/>
          </a:prstGeom>
          <a:ln>
            <a:solidFill>
              <a:srgbClr val="F3D10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84395C27-9E9A-AEE3-4316-0A073393D542}"/>
              </a:ext>
            </a:extLst>
          </p:cNvPr>
          <p:cNvCxnSpPr>
            <a:cxnSpLocks/>
          </p:cNvCxnSpPr>
          <p:nvPr userDrawn="1"/>
        </p:nvCxnSpPr>
        <p:spPr>
          <a:xfrm flipH="1">
            <a:off x="-2" y="6721467"/>
            <a:ext cx="12192002" cy="136533"/>
          </a:xfrm>
          <a:prstGeom prst="line">
            <a:avLst/>
          </a:prstGeom>
          <a:ln>
            <a:solidFill>
              <a:srgbClr val="00989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Gráfico 2">
            <a:extLst>
              <a:ext uri="{FF2B5EF4-FFF2-40B4-BE49-F238E27FC236}">
                <a16:creationId xmlns:a16="http://schemas.microsoft.com/office/drawing/2014/main" id="{41D5F324-9D81-6FA3-8972-5BDE76C02E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99350" y="382"/>
            <a:ext cx="1892650" cy="904494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92A665D3-71F7-7DF8-2044-A8B64ACB9737}"/>
              </a:ext>
            </a:extLst>
          </p:cNvPr>
          <p:cNvSpPr/>
          <p:nvPr userDrawn="1"/>
        </p:nvSpPr>
        <p:spPr>
          <a:xfrm rot="5400000" flipH="1" flipV="1">
            <a:off x="6071238" y="1627824"/>
            <a:ext cx="49525" cy="3552825"/>
          </a:xfrm>
          <a:prstGeom prst="rect">
            <a:avLst/>
          </a:prstGeom>
          <a:solidFill>
            <a:srgbClr val="F4D20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432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721FFEC7-0DA1-6D63-7B37-F4215990BFB4}"/>
              </a:ext>
            </a:extLst>
          </p:cNvPr>
          <p:cNvSpPr/>
          <p:nvPr userDrawn="1"/>
        </p:nvSpPr>
        <p:spPr>
          <a:xfrm flipH="1" flipV="1">
            <a:off x="334964" y="390524"/>
            <a:ext cx="45719" cy="751787"/>
          </a:xfrm>
          <a:prstGeom prst="rect">
            <a:avLst/>
          </a:prstGeom>
          <a:solidFill>
            <a:srgbClr val="F4D20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3A02343F-1CE0-465B-E2BB-A31C6463CDF6}"/>
              </a:ext>
            </a:extLst>
          </p:cNvPr>
          <p:cNvGrpSpPr/>
          <p:nvPr userDrawn="1"/>
        </p:nvGrpSpPr>
        <p:grpSpPr>
          <a:xfrm>
            <a:off x="-2" y="6721467"/>
            <a:ext cx="12192002" cy="136533"/>
            <a:chOff x="-2" y="6721467"/>
            <a:chExt cx="12192002" cy="136533"/>
          </a:xfrm>
        </p:grpSpPr>
        <p:cxnSp>
          <p:nvCxnSpPr>
            <p:cNvPr id="9" name="Conector reto 8">
              <a:extLst>
                <a:ext uri="{FF2B5EF4-FFF2-40B4-BE49-F238E27FC236}">
                  <a16:creationId xmlns:a16="http://schemas.microsoft.com/office/drawing/2014/main" id="{57957B19-D66A-7FBC-5004-727448FEFFFA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6721469"/>
              <a:ext cx="12192000" cy="60331"/>
            </a:xfrm>
            <a:prstGeom prst="line">
              <a:avLst/>
            </a:prstGeom>
            <a:ln>
              <a:solidFill>
                <a:srgbClr val="F3D1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>
              <a:extLst>
                <a:ext uri="{FF2B5EF4-FFF2-40B4-BE49-F238E27FC236}">
                  <a16:creationId xmlns:a16="http://schemas.microsoft.com/office/drawing/2014/main" id="{17DC4407-B74E-2987-BBE9-68B54EB69728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2" y="6721467"/>
              <a:ext cx="12192002" cy="136533"/>
            </a:xfrm>
            <a:prstGeom prst="line">
              <a:avLst/>
            </a:prstGeom>
            <a:ln>
              <a:solidFill>
                <a:srgbClr val="00989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Gráfico 2">
            <a:extLst>
              <a:ext uri="{FF2B5EF4-FFF2-40B4-BE49-F238E27FC236}">
                <a16:creationId xmlns:a16="http://schemas.microsoft.com/office/drawing/2014/main" id="{58230CFE-DA5B-6E49-D6A6-E5AD727D4F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99350" y="382"/>
            <a:ext cx="1892650" cy="904494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7DAA41EE-52DF-FF81-885C-5059F5CB2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1" y="501548"/>
            <a:ext cx="9100430" cy="640765"/>
          </a:xfrm>
        </p:spPr>
        <p:txBody>
          <a:bodyPr anchor="t">
            <a:normAutofit/>
          </a:bodyPr>
          <a:lstStyle>
            <a:lvl1pPr>
              <a:defRPr sz="3200" b="1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649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F2BA5-EBAF-48EB-9DB1-7CADF8B73F0E}" type="datetimeFigureOut">
              <a:rPr lang="pt-BR" smtClean="0"/>
              <a:t>02/04/2025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9212D-C84F-44C0-9C7A-5D1497C3E9B9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DEE926E6-F878-2A01-5DEF-A12AB7C56C44}"/>
              </a:ext>
            </a:extLst>
          </p:cNvPr>
          <p:cNvSpPr/>
          <p:nvPr userDrawn="1"/>
        </p:nvSpPr>
        <p:spPr>
          <a:xfrm flipH="1" flipV="1">
            <a:off x="334964" y="390524"/>
            <a:ext cx="45719" cy="751787"/>
          </a:xfrm>
          <a:prstGeom prst="rect">
            <a:avLst/>
          </a:prstGeom>
          <a:solidFill>
            <a:srgbClr val="F4D20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F6A7833C-9EFE-CF5E-50BB-0A3164FC4D53}"/>
              </a:ext>
            </a:extLst>
          </p:cNvPr>
          <p:cNvGrpSpPr/>
          <p:nvPr userDrawn="1"/>
        </p:nvGrpSpPr>
        <p:grpSpPr>
          <a:xfrm>
            <a:off x="-2" y="6721467"/>
            <a:ext cx="12192002" cy="136533"/>
            <a:chOff x="-2" y="6721467"/>
            <a:chExt cx="12192002" cy="136533"/>
          </a:xfrm>
        </p:grpSpPr>
        <p:cxnSp>
          <p:nvCxnSpPr>
            <p:cNvPr id="18" name="Conector reto 17">
              <a:extLst>
                <a:ext uri="{FF2B5EF4-FFF2-40B4-BE49-F238E27FC236}">
                  <a16:creationId xmlns:a16="http://schemas.microsoft.com/office/drawing/2014/main" id="{663F6F5C-1EFD-CC46-AE85-DBE681CED4A8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6721469"/>
              <a:ext cx="12192000" cy="60331"/>
            </a:xfrm>
            <a:prstGeom prst="line">
              <a:avLst/>
            </a:prstGeom>
            <a:ln>
              <a:solidFill>
                <a:srgbClr val="F3D1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>
              <a:extLst>
                <a:ext uri="{FF2B5EF4-FFF2-40B4-BE49-F238E27FC236}">
                  <a16:creationId xmlns:a16="http://schemas.microsoft.com/office/drawing/2014/main" id="{7A112524-976B-B17F-7BB1-3180DE241523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2" y="6721467"/>
              <a:ext cx="12192002" cy="136533"/>
            </a:xfrm>
            <a:prstGeom prst="line">
              <a:avLst/>
            </a:prstGeom>
            <a:ln>
              <a:solidFill>
                <a:srgbClr val="00989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Gráfico 2">
            <a:extLst>
              <a:ext uri="{FF2B5EF4-FFF2-40B4-BE49-F238E27FC236}">
                <a16:creationId xmlns:a16="http://schemas.microsoft.com/office/drawing/2014/main" id="{38EDECB2-CF17-1F52-580B-3282CBD41F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99350" y="382"/>
            <a:ext cx="1892650" cy="904494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C4B88B16-689E-248F-4290-82D3AC214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1" y="501548"/>
            <a:ext cx="9100430" cy="640765"/>
          </a:xfrm>
        </p:spPr>
        <p:txBody>
          <a:bodyPr anchor="t">
            <a:normAutofit/>
          </a:bodyPr>
          <a:lstStyle>
            <a:lvl1pPr>
              <a:defRPr sz="3200" b="1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2654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86161-ED92-464F-8E00-C59AD90D82D7}" type="datetimeFigureOut">
              <a:rPr lang="en-CA" smtClean="0"/>
              <a:pPr/>
              <a:t>2025-04-02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1EC82-5D09-4C8B-A3B6-091DF1F9C7C2}" type="slidenum">
              <a:rPr lang="en-CA" smtClean="0"/>
              <a:pPr/>
              <a:t>‹nº›</a:t>
            </a:fld>
            <a:endParaRPr lang="en-CA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AB66B001-AAAB-CC4C-329F-FEA0C9DED5E6}"/>
              </a:ext>
            </a:extLst>
          </p:cNvPr>
          <p:cNvSpPr/>
          <p:nvPr userDrawn="1"/>
        </p:nvSpPr>
        <p:spPr>
          <a:xfrm flipH="1" flipV="1">
            <a:off x="334964" y="390524"/>
            <a:ext cx="45719" cy="751787"/>
          </a:xfrm>
          <a:prstGeom prst="rect">
            <a:avLst/>
          </a:prstGeom>
          <a:solidFill>
            <a:srgbClr val="F4D20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FF523B1B-6F5C-BD3F-EE6F-E93E4F50C7CB}"/>
              </a:ext>
            </a:extLst>
          </p:cNvPr>
          <p:cNvGrpSpPr/>
          <p:nvPr userDrawn="1"/>
        </p:nvGrpSpPr>
        <p:grpSpPr>
          <a:xfrm>
            <a:off x="-2" y="6721467"/>
            <a:ext cx="12192002" cy="136533"/>
            <a:chOff x="-2" y="6721467"/>
            <a:chExt cx="12192002" cy="136533"/>
          </a:xfrm>
        </p:grpSpPr>
        <p:cxnSp>
          <p:nvCxnSpPr>
            <p:cNvPr id="14" name="Conector reto 13">
              <a:extLst>
                <a:ext uri="{FF2B5EF4-FFF2-40B4-BE49-F238E27FC236}">
                  <a16:creationId xmlns:a16="http://schemas.microsoft.com/office/drawing/2014/main" id="{3ED99B83-CFD5-BE63-03BC-E59D94043727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6721469"/>
              <a:ext cx="12192000" cy="60331"/>
            </a:xfrm>
            <a:prstGeom prst="line">
              <a:avLst/>
            </a:prstGeom>
            <a:ln>
              <a:solidFill>
                <a:srgbClr val="F3D1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4">
              <a:extLst>
                <a:ext uri="{FF2B5EF4-FFF2-40B4-BE49-F238E27FC236}">
                  <a16:creationId xmlns:a16="http://schemas.microsoft.com/office/drawing/2014/main" id="{0A44898A-A24C-AB19-0C57-6A2E30E2AC1A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2" y="6721467"/>
              <a:ext cx="12192002" cy="136533"/>
            </a:xfrm>
            <a:prstGeom prst="line">
              <a:avLst/>
            </a:prstGeom>
            <a:ln>
              <a:solidFill>
                <a:srgbClr val="00989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Gráfico 2">
            <a:extLst>
              <a:ext uri="{FF2B5EF4-FFF2-40B4-BE49-F238E27FC236}">
                <a16:creationId xmlns:a16="http://schemas.microsoft.com/office/drawing/2014/main" id="{DF627EDA-6C62-DB4A-02D7-D63A22AC22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99350" y="382"/>
            <a:ext cx="1892650" cy="904494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83770A28-DCD9-3A81-F2E0-BFCC27487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1" y="501548"/>
            <a:ext cx="9100430" cy="640765"/>
          </a:xfrm>
        </p:spPr>
        <p:txBody>
          <a:bodyPr anchor="t">
            <a:normAutofit/>
          </a:bodyPr>
          <a:lstStyle>
            <a:lvl1pPr>
              <a:defRPr sz="3200" b="1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172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rgbClr val="FFC000"/>
              </a:buClr>
              <a:defRPr/>
            </a:lvl2pPr>
            <a:lvl3pPr>
              <a:buClr>
                <a:srgbClr val="FFC000"/>
              </a:buClr>
              <a:defRPr/>
            </a:lvl3pPr>
            <a:lvl4pPr>
              <a:buClr>
                <a:srgbClr val="FFC000"/>
              </a:buClr>
              <a:defRPr/>
            </a:lvl4pPr>
            <a:lvl5pPr>
              <a:buClr>
                <a:srgbClr val="FFC000"/>
              </a:buClr>
              <a:defRPr/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F2BA5-EBAF-48EB-9DB1-7CADF8B73F0E}" type="datetimeFigureOut">
              <a:rPr lang="pt-BR" smtClean="0"/>
              <a:t>02/04/2025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9212D-C84F-44C0-9C7A-5D1497C3E9B9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61A5108-998C-E000-1833-20806BF62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1" y="501548"/>
            <a:ext cx="9100430" cy="640765"/>
          </a:xfrm>
        </p:spPr>
        <p:txBody>
          <a:bodyPr anchor="t">
            <a:normAutofit/>
          </a:bodyPr>
          <a:lstStyle>
            <a:lvl1pPr>
              <a:defRPr sz="3200" b="1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CBBF93E7-EAB9-3E00-11E0-0617925E1AB6}"/>
              </a:ext>
            </a:extLst>
          </p:cNvPr>
          <p:cNvSpPr/>
          <p:nvPr userDrawn="1"/>
        </p:nvSpPr>
        <p:spPr>
          <a:xfrm flipH="1" flipV="1">
            <a:off x="334964" y="390524"/>
            <a:ext cx="45719" cy="751787"/>
          </a:xfrm>
          <a:prstGeom prst="rect">
            <a:avLst/>
          </a:prstGeom>
          <a:solidFill>
            <a:srgbClr val="F4D20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568E3084-07E1-F14E-2EC7-F2352C4B6199}"/>
              </a:ext>
            </a:extLst>
          </p:cNvPr>
          <p:cNvGrpSpPr/>
          <p:nvPr userDrawn="1"/>
        </p:nvGrpSpPr>
        <p:grpSpPr>
          <a:xfrm>
            <a:off x="-2" y="6721467"/>
            <a:ext cx="12192002" cy="136533"/>
            <a:chOff x="-2" y="6721467"/>
            <a:chExt cx="12192002" cy="136533"/>
          </a:xfrm>
        </p:grpSpPr>
        <p:cxnSp>
          <p:nvCxnSpPr>
            <p:cNvPr id="7" name="Conector reto 6">
              <a:extLst>
                <a:ext uri="{FF2B5EF4-FFF2-40B4-BE49-F238E27FC236}">
                  <a16:creationId xmlns:a16="http://schemas.microsoft.com/office/drawing/2014/main" id="{09E96E07-CADE-4338-1801-0EF021474758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6721469"/>
              <a:ext cx="12192000" cy="60331"/>
            </a:xfrm>
            <a:prstGeom prst="line">
              <a:avLst/>
            </a:prstGeom>
            <a:ln>
              <a:solidFill>
                <a:srgbClr val="F3D1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7">
              <a:extLst>
                <a:ext uri="{FF2B5EF4-FFF2-40B4-BE49-F238E27FC236}">
                  <a16:creationId xmlns:a16="http://schemas.microsoft.com/office/drawing/2014/main" id="{AE877E44-C393-FFB6-A6B4-E4E30F65C51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2" y="6721467"/>
              <a:ext cx="12192002" cy="136533"/>
            </a:xfrm>
            <a:prstGeom prst="line">
              <a:avLst/>
            </a:prstGeom>
            <a:ln>
              <a:solidFill>
                <a:srgbClr val="00989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Gráfico 2">
            <a:extLst>
              <a:ext uri="{FF2B5EF4-FFF2-40B4-BE49-F238E27FC236}">
                <a16:creationId xmlns:a16="http://schemas.microsoft.com/office/drawing/2014/main" id="{0BED9DDE-7F7C-6ED9-6111-8C43F34C60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99350" y="382"/>
            <a:ext cx="1892650" cy="90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1369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9B7F73A-FE74-CE8B-F5C0-11FF4F743591}"/>
              </a:ext>
            </a:extLst>
          </p:cNvPr>
          <p:cNvSpPr/>
          <p:nvPr userDrawn="1"/>
        </p:nvSpPr>
        <p:spPr>
          <a:xfrm flipH="1" flipV="1">
            <a:off x="334964" y="390524"/>
            <a:ext cx="45719" cy="751787"/>
          </a:xfrm>
          <a:prstGeom prst="rect">
            <a:avLst/>
          </a:prstGeom>
          <a:solidFill>
            <a:srgbClr val="F4D20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D69D1FE5-2B51-71F0-0A7E-718EE2EF1757}"/>
              </a:ext>
            </a:extLst>
          </p:cNvPr>
          <p:cNvGrpSpPr/>
          <p:nvPr userDrawn="1"/>
        </p:nvGrpSpPr>
        <p:grpSpPr>
          <a:xfrm>
            <a:off x="-2" y="6721467"/>
            <a:ext cx="12192002" cy="136533"/>
            <a:chOff x="-2" y="6721467"/>
            <a:chExt cx="12192002" cy="136533"/>
          </a:xfrm>
        </p:grpSpPr>
        <p:cxnSp>
          <p:nvCxnSpPr>
            <p:cNvPr id="13" name="Conector reto 12">
              <a:extLst>
                <a:ext uri="{FF2B5EF4-FFF2-40B4-BE49-F238E27FC236}">
                  <a16:creationId xmlns:a16="http://schemas.microsoft.com/office/drawing/2014/main" id="{C9F2AC04-0E08-F65B-4926-979E622E91FD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6721469"/>
              <a:ext cx="12192000" cy="60331"/>
            </a:xfrm>
            <a:prstGeom prst="line">
              <a:avLst/>
            </a:prstGeom>
            <a:ln>
              <a:solidFill>
                <a:srgbClr val="F3D1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>
              <a:extLst>
                <a:ext uri="{FF2B5EF4-FFF2-40B4-BE49-F238E27FC236}">
                  <a16:creationId xmlns:a16="http://schemas.microsoft.com/office/drawing/2014/main" id="{362F9FC6-82B1-3F79-CCD6-5A5F26BBC98A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2" y="6721467"/>
              <a:ext cx="12192002" cy="136533"/>
            </a:xfrm>
            <a:prstGeom prst="line">
              <a:avLst/>
            </a:prstGeom>
            <a:ln>
              <a:solidFill>
                <a:srgbClr val="00989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Gráfico 2">
            <a:extLst>
              <a:ext uri="{FF2B5EF4-FFF2-40B4-BE49-F238E27FC236}">
                <a16:creationId xmlns:a16="http://schemas.microsoft.com/office/drawing/2014/main" id="{BB4B2341-C812-8BB3-4B42-6ECA45000A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99350" y="382"/>
            <a:ext cx="1892650" cy="904494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8DD665AC-68DC-637F-BBA0-15BD5DFA7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1" y="501548"/>
            <a:ext cx="9100430" cy="640765"/>
          </a:xfrm>
        </p:spPr>
        <p:txBody>
          <a:bodyPr anchor="t">
            <a:normAutofit/>
          </a:bodyPr>
          <a:lstStyle>
            <a:lvl1pPr>
              <a:defRPr sz="3200" b="1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8307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92238"/>
            <a:ext cx="6172200" cy="44688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92238"/>
            <a:ext cx="3932237" cy="44767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F2BA5-EBAF-48EB-9DB1-7CADF8B73F0E}" type="datetimeFigureOut">
              <a:rPr lang="pt-BR" smtClean="0"/>
              <a:t>02/04/2025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9212D-C84F-44C0-9C7A-5D1497C3E9B9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AC5EA532-F5FD-1A3D-ADB5-1AA19F565F11}"/>
              </a:ext>
            </a:extLst>
          </p:cNvPr>
          <p:cNvSpPr/>
          <p:nvPr userDrawn="1"/>
        </p:nvSpPr>
        <p:spPr>
          <a:xfrm flipH="1" flipV="1">
            <a:off x="334964" y="390524"/>
            <a:ext cx="45719" cy="751787"/>
          </a:xfrm>
          <a:prstGeom prst="rect">
            <a:avLst/>
          </a:prstGeom>
          <a:solidFill>
            <a:srgbClr val="F4D20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33061BDE-3FD3-0642-4266-245576295E88}"/>
              </a:ext>
            </a:extLst>
          </p:cNvPr>
          <p:cNvGrpSpPr/>
          <p:nvPr userDrawn="1"/>
        </p:nvGrpSpPr>
        <p:grpSpPr>
          <a:xfrm>
            <a:off x="-2" y="6721467"/>
            <a:ext cx="12192002" cy="136533"/>
            <a:chOff x="-2" y="6721467"/>
            <a:chExt cx="12192002" cy="136533"/>
          </a:xfrm>
        </p:grpSpPr>
        <p:cxnSp>
          <p:nvCxnSpPr>
            <p:cNvPr id="16" name="Conector reto 15">
              <a:extLst>
                <a:ext uri="{FF2B5EF4-FFF2-40B4-BE49-F238E27FC236}">
                  <a16:creationId xmlns:a16="http://schemas.microsoft.com/office/drawing/2014/main" id="{82F8336D-8B72-E6B6-B82F-DAADD91EB5D3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6721469"/>
              <a:ext cx="12192000" cy="60331"/>
            </a:xfrm>
            <a:prstGeom prst="line">
              <a:avLst/>
            </a:prstGeom>
            <a:ln>
              <a:solidFill>
                <a:srgbClr val="F3D1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>
              <a:extLst>
                <a:ext uri="{FF2B5EF4-FFF2-40B4-BE49-F238E27FC236}">
                  <a16:creationId xmlns:a16="http://schemas.microsoft.com/office/drawing/2014/main" id="{F7EF7DFA-C907-E8DB-51F3-CFF41FEFAAC3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2" y="6721467"/>
              <a:ext cx="12192002" cy="136533"/>
            </a:xfrm>
            <a:prstGeom prst="line">
              <a:avLst/>
            </a:prstGeom>
            <a:ln>
              <a:solidFill>
                <a:srgbClr val="00989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Gráfico 2">
            <a:extLst>
              <a:ext uri="{FF2B5EF4-FFF2-40B4-BE49-F238E27FC236}">
                <a16:creationId xmlns:a16="http://schemas.microsoft.com/office/drawing/2014/main" id="{37F05F39-2FE4-F133-39D4-C0458C37B5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99350" y="382"/>
            <a:ext cx="1892650" cy="904494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F144FD7D-2A7E-0922-0B81-FFCF44804C8A}"/>
              </a:ext>
            </a:extLst>
          </p:cNvPr>
          <p:cNvSpPr txBox="1">
            <a:spLocks/>
          </p:cNvSpPr>
          <p:nvPr userDrawn="1"/>
        </p:nvSpPr>
        <p:spPr>
          <a:xfrm>
            <a:off x="514351" y="501548"/>
            <a:ext cx="9100430" cy="6407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0133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F2BA5-EBAF-48EB-9DB1-7CADF8B73F0E}" type="datetimeFigureOut">
              <a:rPr lang="pt-BR" smtClean="0"/>
              <a:t>02/04/2025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9212D-C84F-44C0-9C7A-5D1497C3E9B9}" type="slidenum">
              <a:rPr lang="pt-BR" smtClean="0"/>
              <a:t>‹nº›</a:t>
            </a:fld>
            <a:endParaRPr lang="pt-BR"/>
          </a:p>
        </p:txBody>
      </p:sp>
      <p:pic>
        <p:nvPicPr>
          <p:cNvPr id="2" name="Gráfico 2">
            <a:extLst>
              <a:ext uri="{FF2B5EF4-FFF2-40B4-BE49-F238E27FC236}">
                <a16:creationId xmlns:a16="http://schemas.microsoft.com/office/drawing/2014/main" id="{A34C5AEC-AD33-215F-4F39-9E84840C61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094614" y="381"/>
            <a:ext cx="2097386" cy="1002337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81586671-0F62-3E6C-3BA0-8237CE746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1" y="501548"/>
            <a:ext cx="9100430" cy="640765"/>
          </a:xfrm>
        </p:spPr>
        <p:txBody>
          <a:bodyPr anchor="t">
            <a:normAutofit/>
          </a:bodyPr>
          <a:lstStyle>
            <a:lvl1pPr>
              <a:defRPr sz="3200" b="1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9F8213C7-6974-7BAA-80B4-7F30B6CE6E4C}"/>
              </a:ext>
            </a:extLst>
          </p:cNvPr>
          <p:cNvSpPr/>
          <p:nvPr userDrawn="1"/>
        </p:nvSpPr>
        <p:spPr>
          <a:xfrm flipH="1" flipV="1">
            <a:off x="334964" y="390524"/>
            <a:ext cx="45719" cy="751787"/>
          </a:xfrm>
          <a:prstGeom prst="rect">
            <a:avLst/>
          </a:prstGeom>
          <a:solidFill>
            <a:srgbClr val="F4D20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70476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13661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7ED7CAB-EDBA-4D11-ADFE-77F10FCEF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4860F-6C58-4F0B-B488-79F8C873E6D6}" type="datetimeFigureOut">
              <a:rPr lang="pt-BR" smtClean="0"/>
              <a:t>02/04/2025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0631B71-ED54-4AAC-9417-990ABF167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56E1565-2A16-4D6C-A3D8-157DD55F9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50DE-F5B3-466C-B9F4-C2625062F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87278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o Ape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13">
            <a:extLst>
              <a:ext uri="{FF2B5EF4-FFF2-40B4-BE49-F238E27FC236}">
                <a16:creationId xmlns:a16="http://schemas.microsoft.com/office/drawing/2014/main" id="{73E03B2C-CE4D-4C00-8C47-408BD49D4F9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81736" y="1677022"/>
            <a:ext cx="7624814" cy="401615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455"/>
              </a:spcBef>
              <a:defRPr lang="pt-BR" sz="1698" b="0" i="0" dirty="0" smtClean="0">
                <a:solidFill>
                  <a:srgbClr val="3F3F3F"/>
                </a:solidFill>
                <a:latin typeface="Calibri"/>
                <a:ea typeface="+mj-ea"/>
                <a:cs typeface="Calibri"/>
              </a:defRPr>
            </a:lvl1pPr>
          </a:lstStyle>
          <a:p>
            <a:pPr lvl="0"/>
            <a:endParaRPr lang="pt-BR"/>
          </a:p>
        </p:txBody>
      </p:sp>
      <p:sp>
        <p:nvSpPr>
          <p:cNvPr id="15" name="Título 13">
            <a:extLst>
              <a:ext uri="{FF2B5EF4-FFF2-40B4-BE49-F238E27FC236}">
                <a16:creationId xmlns:a16="http://schemas.microsoft.com/office/drawing/2014/main" id="{13338A2B-24E7-408C-B999-8873E4203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736" y="830366"/>
            <a:ext cx="7638505" cy="935156"/>
          </a:xfrm>
        </p:spPr>
        <p:txBody>
          <a:bodyPr/>
          <a:lstStyle>
            <a:lvl1pPr>
              <a:defRPr lang="pt-BR" sz="4002" b="1" i="0" u="none" cap="none" spc="-45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7701" marR="1457014" lvl="0">
              <a:lnSpc>
                <a:spcPct val="85000"/>
              </a:lnSpc>
              <a:spcBef>
                <a:spcPts val="1358"/>
              </a:spcBef>
            </a:pPr>
            <a:r>
              <a:rPr lang="pt-BR"/>
              <a:t>Clique para editar o título Mestre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8A9260AE-39BE-4BFF-ADC7-98B37869F2E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3635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9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9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9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9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9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9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9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9"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609600" y="1600202"/>
            <a:ext cx="10972836" cy="452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22359" marR="0" lvl="0" indent="-304449" algn="l" rtl="0">
              <a:spcBef>
                <a:spcPts val="452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25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4717" marR="0" lvl="1" indent="-286541" algn="l" rtl="0">
              <a:spcBef>
                <a:spcPts val="39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197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67075" marR="0" lvl="2" indent="-268632" algn="l" rtl="0"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6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9434" marR="0" lvl="3" indent="-250723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41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11792" marR="0" lvl="4" indent="-250723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41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934150" marR="0" lvl="5" indent="-250723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41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56509" marR="0" lvl="6" indent="-250723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41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867" marR="0" lvl="7" indent="-250723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41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01226" marR="0" lvl="8" indent="-250723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41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dt" idx="10"/>
          </p:nvPr>
        </p:nvSpPr>
        <p:spPr>
          <a:xfrm>
            <a:off x="609602" y="6356351"/>
            <a:ext cx="2844843" cy="365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4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0615" marR="0" lvl="1" indent="-21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4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1231" marR="0" lvl="2" indent="-42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4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31846" marR="0" lvl="3" indent="-64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4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42463" marR="0" lvl="4" indent="-86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4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53078" marR="0" lvl="5" indent="-107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4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63694" marR="0" lvl="6" indent="-128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4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74309" marR="0" lvl="7" indent="-150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4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84924" marR="0" lvl="8" indent="-171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4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42" cy="365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4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0615" marR="0" lvl="1" indent="-21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4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1231" marR="0" lvl="2" indent="-42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4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31846" marR="0" lvl="3" indent="-64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4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42463" marR="0" lvl="4" indent="-86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4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53078" marR="0" lvl="5" indent="-107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4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63694" marR="0" lvl="6" indent="-128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4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74309" marR="0" lvl="7" indent="-150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4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84924" marR="0" lvl="8" indent="-171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4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843" cy="365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204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204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204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204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204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204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204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204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204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35960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5553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A878DF6E-EC81-9B88-DD1B-C4C85FC17286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6721469"/>
            <a:ext cx="12192000" cy="60331"/>
          </a:xfrm>
          <a:prstGeom prst="line">
            <a:avLst/>
          </a:prstGeom>
          <a:ln>
            <a:solidFill>
              <a:srgbClr val="F3D10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84395C27-9E9A-AEE3-4316-0A073393D542}"/>
              </a:ext>
            </a:extLst>
          </p:cNvPr>
          <p:cNvCxnSpPr>
            <a:cxnSpLocks/>
          </p:cNvCxnSpPr>
          <p:nvPr userDrawn="1"/>
        </p:nvCxnSpPr>
        <p:spPr>
          <a:xfrm flipH="1">
            <a:off x="-2" y="6721467"/>
            <a:ext cx="12192002" cy="136533"/>
          </a:xfrm>
          <a:prstGeom prst="line">
            <a:avLst/>
          </a:prstGeom>
          <a:ln>
            <a:solidFill>
              <a:srgbClr val="00989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Gráfico 2">
            <a:extLst>
              <a:ext uri="{FF2B5EF4-FFF2-40B4-BE49-F238E27FC236}">
                <a16:creationId xmlns:a16="http://schemas.microsoft.com/office/drawing/2014/main" id="{41D5F324-9D81-6FA3-8972-5BDE76C02E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99350" y="382"/>
            <a:ext cx="1892650" cy="904494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92A665D3-71F7-7DF8-2044-A8B64ACB9737}"/>
              </a:ext>
            </a:extLst>
          </p:cNvPr>
          <p:cNvSpPr/>
          <p:nvPr userDrawn="1"/>
        </p:nvSpPr>
        <p:spPr>
          <a:xfrm rot="5400000" flipH="1" flipV="1">
            <a:off x="6071238" y="1627824"/>
            <a:ext cx="49525" cy="3552825"/>
          </a:xfrm>
          <a:prstGeom prst="rect">
            <a:avLst/>
          </a:prstGeom>
          <a:solidFill>
            <a:srgbClr val="F4D20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7118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721FFEC7-0DA1-6D63-7B37-F4215990BFB4}"/>
              </a:ext>
            </a:extLst>
          </p:cNvPr>
          <p:cNvSpPr/>
          <p:nvPr userDrawn="1"/>
        </p:nvSpPr>
        <p:spPr>
          <a:xfrm flipH="1" flipV="1">
            <a:off x="334964" y="390524"/>
            <a:ext cx="45719" cy="751787"/>
          </a:xfrm>
          <a:prstGeom prst="rect">
            <a:avLst/>
          </a:prstGeom>
          <a:solidFill>
            <a:srgbClr val="F4D20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3A02343F-1CE0-465B-E2BB-A31C6463CDF6}"/>
              </a:ext>
            </a:extLst>
          </p:cNvPr>
          <p:cNvGrpSpPr/>
          <p:nvPr userDrawn="1"/>
        </p:nvGrpSpPr>
        <p:grpSpPr>
          <a:xfrm>
            <a:off x="-2" y="6721467"/>
            <a:ext cx="12192002" cy="136533"/>
            <a:chOff x="-2" y="6721467"/>
            <a:chExt cx="12192002" cy="136533"/>
          </a:xfrm>
        </p:grpSpPr>
        <p:cxnSp>
          <p:nvCxnSpPr>
            <p:cNvPr id="9" name="Conector reto 8">
              <a:extLst>
                <a:ext uri="{FF2B5EF4-FFF2-40B4-BE49-F238E27FC236}">
                  <a16:creationId xmlns:a16="http://schemas.microsoft.com/office/drawing/2014/main" id="{57957B19-D66A-7FBC-5004-727448FEFFFA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6721469"/>
              <a:ext cx="12192000" cy="60331"/>
            </a:xfrm>
            <a:prstGeom prst="line">
              <a:avLst/>
            </a:prstGeom>
            <a:ln>
              <a:solidFill>
                <a:srgbClr val="F3D1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>
              <a:extLst>
                <a:ext uri="{FF2B5EF4-FFF2-40B4-BE49-F238E27FC236}">
                  <a16:creationId xmlns:a16="http://schemas.microsoft.com/office/drawing/2014/main" id="{17DC4407-B74E-2987-BBE9-68B54EB69728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2" y="6721467"/>
              <a:ext cx="12192002" cy="136533"/>
            </a:xfrm>
            <a:prstGeom prst="line">
              <a:avLst/>
            </a:prstGeom>
            <a:ln>
              <a:solidFill>
                <a:srgbClr val="00989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Gráfico 2">
            <a:extLst>
              <a:ext uri="{FF2B5EF4-FFF2-40B4-BE49-F238E27FC236}">
                <a16:creationId xmlns:a16="http://schemas.microsoft.com/office/drawing/2014/main" id="{58230CFE-DA5B-6E49-D6A6-E5AD727D4F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99350" y="382"/>
            <a:ext cx="1892650" cy="904494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7DAA41EE-52DF-FF81-885C-5059F5CB2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1" y="501548"/>
            <a:ext cx="9100430" cy="640765"/>
          </a:xfrm>
        </p:spPr>
        <p:txBody>
          <a:bodyPr anchor="t">
            <a:normAutofit/>
          </a:bodyPr>
          <a:lstStyle>
            <a:lvl1pPr>
              <a:defRPr sz="3200" b="1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80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F2BA5-EBAF-48EB-9DB1-7CADF8B73F0E}" type="datetimeFigureOut">
              <a:rPr lang="pt-BR" smtClean="0"/>
              <a:t>02/04/2025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9212D-C84F-44C0-9C7A-5D1497C3E9B9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DEE926E6-F878-2A01-5DEF-A12AB7C56C44}"/>
              </a:ext>
            </a:extLst>
          </p:cNvPr>
          <p:cNvSpPr/>
          <p:nvPr userDrawn="1"/>
        </p:nvSpPr>
        <p:spPr>
          <a:xfrm flipH="1" flipV="1">
            <a:off x="334964" y="390524"/>
            <a:ext cx="45719" cy="751787"/>
          </a:xfrm>
          <a:prstGeom prst="rect">
            <a:avLst/>
          </a:prstGeom>
          <a:solidFill>
            <a:srgbClr val="F4D20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F6A7833C-9EFE-CF5E-50BB-0A3164FC4D53}"/>
              </a:ext>
            </a:extLst>
          </p:cNvPr>
          <p:cNvGrpSpPr/>
          <p:nvPr userDrawn="1"/>
        </p:nvGrpSpPr>
        <p:grpSpPr>
          <a:xfrm>
            <a:off x="-2" y="6721467"/>
            <a:ext cx="12192002" cy="136533"/>
            <a:chOff x="-2" y="6721467"/>
            <a:chExt cx="12192002" cy="136533"/>
          </a:xfrm>
        </p:grpSpPr>
        <p:cxnSp>
          <p:nvCxnSpPr>
            <p:cNvPr id="18" name="Conector reto 17">
              <a:extLst>
                <a:ext uri="{FF2B5EF4-FFF2-40B4-BE49-F238E27FC236}">
                  <a16:creationId xmlns:a16="http://schemas.microsoft.com/office/drawing/2014/main" id="{663F6F5C-1EFD-CC46-AE85-DBE681CED4A8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6721469"/>
              <a:ext cx="12192000" cy="60331"/>
            </a:xfrm>
            <a:prstGeom prst="line">
              <a:avLst/>
            </a:prstGeom>
            <a:ln>
              <a:solidFill>
                <a:srgbClr val="F3D1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>
              <a:extLst>
                <a:ext uri="{FF2B5EF4-FFF2-40B4-BE49-F238E27FC236}">
                  <a16:creationId xmlns:a16="http://schemas.microsoft.com/office/drawing/2014/main" id="{7A112524-976B-B17F-7BB1-3180DE241523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2" y="6721467"/>
              <a:ext cx="12192002" cy="136533"/>
            </a:xfrm>
            <a:prstGeom prst="line">
              <a:avLst/>
            </a:prstGeom>
            <a:ln>
              <a:solidFill>
                <a:srgbClr val="00989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Gráfico 2">
            <a:extLst>
              <a:ext uri="{FF2B5EF4-FFF2-40B4-BE49-F238E27FC236}">
                <a16:creationId xmlns:a16="http://schemas.microsoft.com/office/drawing/2014/main" id="{38EDECB2-CF17-1F52-580B-3282CBD41F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99350" y="382"/>
            <a:ext cx="1892650" cy="904494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C4B88B16-689E-248F-4290-82D3AC214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1" y="501548"/>
            <a:ext cx="9100430" cy="640765"/>
          </a:xfrm>
        </p:spPr>
        <p:txBody>
          <a:bodyPr anchor="t">
            <a:normAutofit/>
          </a:bodyPr>
          <a:lstStyle>
            <a:lvl1pPr>
              <a:defRPr sz="3200" b="1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323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86161-ED92-464F-8E00-C59AD90D82D7}" type="datetimeFigureOut">
              <a:rPr lang="en-CA" smtClean="0"/>
              <a:pPr/>
              <a:t>2025-04-02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1EC82-5D09-4C8B-A3B6-091DF1F9C7C2}" type="slidenum">
              <a:rPr lang="en-CA" smtClean="0"/>
              <a:pPr/>
              <a:t>‹nº›</a:t>
            </a:fld>
            <a:endParaRPr lang="en-CA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AB66B001-AAAB-CC4C-329F-FEA0C9DED5E6}"/>
              </a:ext>
            </a:extLst>
          </p:cNvPr>
          <p:cNvSpPr/>
          <p:nvPr userDrawn="1"/>
        </p:nvSpPr>
        <p:spPr>
          <a:xfrm flipH="1" flipV="1">
            <a:off x="334964" y="390524"/>
            <a:ext cx="45719" cy="751787"/>
          </a:xfrm>
          <a:prstGeom prst="rect">
            <a:avLst/>
          </a:prstGeom>
          <a:solidFill>
            <a:srgbClr val="F4D20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FF523B1B-6F5C-BD3F-EE6F-E93E4F50C7CB}"/>
              </a:ext>
            </a:extLst>
          </p:cNvPr>
          <p:cNvGrpSpPr/>
          <p:nvPr userDrawn="1"/>
        </p:nvGrpSpPr>
        <p:grpSpPr>
          <a:xfrm>
            <a:off x="-2" y="6721467"/>
            <a:ext cx="12192002" cy="136533"/>
            <a:chOff x="-2" y="6721467"/>
            <a:chExt cx="12192002" cy="136533"/>
          </a:xfrm>
        </p:grpSpPr>
        <p:cxnSp>
          <p:nvCxnSpPr>
            <p:cNvPr id="14" name="Conector reto 13">
              <a:extLst>
                <a:ext uri="{FF2B5EF4-FFF2-40B4-BE49-F238E27FC236}">
                  <a16:creationId xmlns:a16="http://schemas.microsoft.com/office/drawing/2014/main" id="{3ED99B83-CFD5-BE63-03BC-E59D94043727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6721469"/>
              <a:ext cx="12192000" cy="60331"/>
            </a:xfrm>
            <a:prstGeom prst="line">
              <a:avLst/>
            </a:prstGeom>
            <a:ln>
              <a:solidFill>
                <a:srgbClr val="F3D1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4">
              <a:extLst>
                <a:ext uri="{FF2B5EF4-FFF2-40B4-BE49-F238E27FC236}">
                  <a16:creationId xmlns:a16="http://schemas.microsoft.com/office/drawing/2014/main" id="{0A44898A-A24C-AB19-0C57-6A2E30E2AC1A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2" y="6721467"/>
              <a:ext cx="12192002" cy="136533"/>
            </a:xfrm>
            <a:prstGeom prst="line">
              <a:avLst/>
            </a:prstGeom>
            <a:ln>
              <a:solidFill>
                <a:srgbClr val="00989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Gráfico 2">
            <a:extLst>
              <a:ext uri="{FF2B5EF4-FFF2-40B4-BE49-F238E27FC236}">
                <a16:creationId xmlns:a16="http://schemas.microsoft.com/office/drawing/2014/main" id="{DF627EDA-6C62-DB4A-02D7-D63A22AC22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99350" y="382"/>
            <a:ext cx="1892650" cy="904494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83770A28-DCD9-3A81-F2E0-BFCC27487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1" y="501548"/>
            <a:ext cx="9100430" cy="640765"/>
          </a:xfrm>
        </p:spPr>
        <p:txBody>
          <a:bodyPr anchor="t">
            <a:normAutofit/>
          </a:bodyPr>
          <a:lstStyle>
            <a:lvl1pPr>
              <a:defRPr sz="3200" b="1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5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9B7F73A-FE74-CE8B-F5C0-11FF4F743591}"/>
              </a:ext>
            </a:extLst>
          </p:cNvPr>
          <p:cNvSpPr/>
          <p:nvPr userDrawn="1"/>
        </p:nvSpPr>
        <p:spPr>
          <a:xfrm flipH="1" flipV="1">
            <a:off x="334964" y="390524"/>
            <a:ext cx="45719" cy="751787"/>
          </a:xfrm>
          <a:prstGeom prst="rect">
            <a:avLst/>
          </a:prstGeom>
          <a:solidFill>
            <a:srgbClr val="F4D20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D69D1FE5-2B51-71F0-0A7E-718EE2EF1757}"/>
              </a:ext>
            </a:extLst>
          </p:cNvPr>
          <p:cNvGrpSpPr/>
          <p:nvPr userDrawn="1"/>
        </p:nvGrpSpPr>
        <p:grpSpPr>
          <a:xfrm>
            <a:off x="-2" y="6721467"/>
            <a:ext cx="12192002" cy="136533"/>
            <a:chOff x="-2" y="6721467"/>
            <a:chExt cx="12192002" cy="136533"/>
          </a:xfrm>
        </p:grpSpPr>
        <p:cxnSp>
          <p:nvCxnSpPr>
            <p:cNvPr id="13" name="Conector reto 12">
              <a:extLst>
                <a:ext uri="{FF2B5EF4-FFF2-40B4-BE49-F238E27FC236}">
                  <a16:creationId xmlns:a16="http://schemas.microsoft.com/office/drawing/2014/main" id="{C9F2AC04-0E08-F65B-4926-979E622E91FD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6721469"/>
              <a:ext cx="12192000" cy="60331"/>
            </a:xfrm>
            <a:prstGeom prst="line">
              <a:avLst/>
            </a:prstGeom>
            <a:ln>
              <a:solidFill>
                <a:srgbClr val="F3D1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>
              <a:extLst>
                <a:ext uri="{FF2B5EF4-FFF2-40B4-BE49-F238E27FC236}">
                  <a16:creationId xmlns:a16="http://schemas.microsoft.com/office/drawing/2014/main" id="{362F9FC6-82B1-3F79-CCD6-5A5F26BBC98A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2" y="6721467"/>
              <a:ext cx="12192002" cy="136533"/>
            </a:xfrm>
            <a:prstGeom prst="line">
              <a:avLst/>
            </a:prstGeom>
            <a:ln>
              <a:solidFill>
                <a:srgbClr val="00989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Gráfico 2">
            <a:extLst>
              <a:ext uri="{FF2B5EF4-FFF2-40B4-BE49-F238E27FC236}">
                <a16:creationId xmlns:a16="http://schemas.microsoft.com/office/drawing/2014/main" id="{BB4B2341-C812-8BB3-4B42-6ECA45000A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99350" y="382"/>
            <a:ext cx="1892650" cy="904494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8DD665AC-68DC-637F-BBA0-15BD5DFA7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1" y="501548"/>
            <a:ext cx="9100430" cy="640765"/>
          </a:xfrm>
        </p:spPr>
        <p:txBody>
          <a:bodyPr anchor="t">
            <a:normAutofit/>
          </a:bodyPr>
          <a:lstStyle>
            <a:lvl1pPr>
              <a:defRPr sz="3200" b="1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96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92238"/>
            <a:ext cx="6172200" cy="44688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92238"/>
            <a:ext cx="3932237" cy="44767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F2BA5-EBAF-48EB-9DB1-7CADF8B73F0E}" type="datetimeFigureOut">
              <a:rPr lang="pt-BR" smtClean="0"/>
              <a:t>02/04/2025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9212D-C84F-44C0-9C7A-5D1497C3E9B9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AC5EA532-F5FD-1A3D-ADB5-1AA19F565F11}"/>
              </a:ext>
            </a:extLst>
          </p:cNvPr>
          <p:cNvSpPr/>
          <p:nvPr userDrawn="1"/>
        </p:nvSpPr>
        <p:spPr>
          <a:xfrm flipH="1" flipV="1">
            <a:off x="334964" y="390524"/>
            <a:ext cx="45719" cy="751787"/>
          </a:xfrm>
          <a:prstGeom prst="rect">
            <a:avLst/>
          </a:prstGeom>
          <a:solidFill>
            <a:srgbClr val="F4D20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33061BDE-3FD3-0642-4266-245576295E88}"/>
              </a:ext>
            </a:extLst>
          </p:cNvPr>
          <p:cNvGrpSpPr/>
          <p:nvPr userDrawn="1"/>
        </p:nvGrpSpPr>
        <p:grpSpPr>
          <a:xfrm>
            <a:off x="-2" y="6721467"/>
            <a:ext cx="12192002" cy="136533"/>
            <a:chOff x="-2" y="6721467"/>
            <a:chExt cx="12192002" cy="136533"/>
          </a:xfrm>
        </p:grpSpPr>
        <p:cxnSp>
          <p:nvCxnSpPr>
            <p:cNvPr id="16" name="Conector reto 15">
              <a:extLst>
                <a:ext uri="{FF2B5EF4-FFF2-40B4-BE49-F238E27FC236}">
                  <a16:creationId xmlns:a16="http://schemas.microsoft.com/office/drawing/2014/main" id="{82F8336D-8B72-E6B6-B82F-DAADD91EB5D3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6721469"/>
              <a:ext cx="12192000" cy="60331"/>
            </a:xfrm>
            <a:prstGeom prst="line">
              <a:avLst/>
            </a:prstGeom>
            <a:ln>
              <a:solidFill>
                <a:srgbClr val="F3D1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>
              <a:extLst>
                <a:ext uri="{FF2B5EF4-FFF2-40B4-BE49-F238E27FC236}">
                  <a16:creationId xmlns:a16="http://schemas.microsoft.com/office/drawing/2014/main" id="{F7EF7DFA-C907-E8DB-51F3-CFF41FEFAAC3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2" y="6721467"/>
              <a:ext cx="12192002" cy="136533"/>
            </a:xfrm>
            <a:prstGeom prst="line">
              <a:avLst/>
            </a:prstGeom>
            <a:ln>
              <a:solidFill>
                <a:srgbClr val="00989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Gráfico 2">
            <a:extLst>
              <a:ext uri="{FF2B5EF4-FFF2-40B4-BE49-F238E27FC236}">
                <a16:creationId xmlns:a16="http://schemas.microsoft.com/office/drawing/2014/main" id="{37F05F39-2FE4-F133-39D4-C0458C37B5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99350" y="382"/>
            <a:ext cx="1892650" cy="904494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F144FD7D-2A7E-0922-0B81-FFCF44804C8A}"/>
              </a:ext>
            </a:extLst>
          </p:cNvPr>
          <p:cNvSpPr txBox="1">
            <a:spLocks/>
          </p:cNvSpPr>
          <p:nvPr userDrawn="1"/>
        </p:nvSpPr>
        <p:spPr>
          <a:xfrm>
            <a:off x="514351" y="501548"/>
            <a:ext cx="9100430" cy="6407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481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F2BA5-EBAF-48EB-9DB1-7CADF8B73F0E}" type="datetimeFigureOut">
              <a:rPr lang="pt-BR" smtClean="0"/>
              <a:t>02/04/2025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9212D-C84F-44C0-9C7A-5D1497C3E9B9}" type="slidenum">
              <a:rPr lang="pt-BR" smtClean="0"/>
              <a:t>‹nº›</a:t>
            </a:fld>
            <a:endParaRPr lang="pt-BR"/>
          </a:p>
        </p:txBody>
      </p:sp>
      <p:pic>
        <p:nvPicPr>
          <p:cNvPr id="2" name="Gráfico 2">
            <a:extLst>
              <a:ext uri="{FF2B5EF4-FFF2-40B4-BE49-F238E27FC236}">
                <a16:creationId xmlns:a16="http://schemas.microsoft.com/office/drawing/2014/main" id="{A34C5AEC-AD33-215F-4F39-9E84840C61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094614" y="381"/>
            <a:ext cx="2097386" cy="1002337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81586671-0F62-3E6C-3BA0-8237CE746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1" y="501548"/>
            <a:ext cx="9100430" cy="640765"/>
          </a:xfrm>
        </p:spPr>
        <p:txBody>
          <a:bodyPr anchor="t">
            <a:normAutofit/>
          </a:bodyPr>
          <a:lstStyle>
            <a:lvl1pPr>
              <a:defRPr sz="3200" b="1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9F8213C7-6974-7BAA-80B4-7F30B6CE6E4C}"/>
              </a:ext>
            </a:extLst>
          </p:cNvPr>
          <p:cNvSpPr/>
          <p:nvPr userDrawn="1"/>
        </p:nvSpPr>
        <p:spPr>
          <a:xfrm flipH="1" flipV="1">
            <a:off x="334964" y="390524"/>
            <a:ext cx="45719" cy="751787"/>
          </a:xfrm>
          <a:prstGeom prst="rect">
            <a:avLst/>
          </a:prstGeom>
          <a:solidFill>
            <a:srgbClr val="F4D20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4881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8.sv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F2BA5-EBAF-48EB-9DB1-7CADF8B73F0E}" type="datetimeFigureOut">
              <a:rPr lang="pt-BR" smtClean="0"/>
              <a:t>02/04/2025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9212D-C84F-44C0-9C7A-5D1497C3E9B9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56E34388-2E03-193C-9207-C87F7E13FEC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5400000">
            <a:off x="-1923000" y="846579"/>
            <a:ext cx="2664071" cy="97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375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7" r:id="rId9"/>
    <p:sldLayoutId id="2147483915" r:id="rId10"/>
    <p:sldLayoutId id="2147483921" r:id="rId11"/>
    <p:sldLayoutId id="2147483923" r:id="rId12"/>
    <p:sldLayoutId id="214748392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F2BA5-EBAF-48EB-9DB1-7CADF8B73F0E}" type="datetimeFigureOut">
              <a:rPr lang="pt-BR" smtClean="0"/>
              <a:t>02/04/2025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9212D-C84F-44C0-9C7A-5D1497C3E9B9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56E34388-2E03-193C-9207-C87F7E13FEC3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5400000">
            <a:off x="-1923000" y="846579"/>
            <a:ext cx="2664071" cy="97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90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43" r:id="rId10"/>
    <p:sldLayoutId id="2147483944" r:id="rId11"/>
    <p:sldLayoutId id="2147483945" r:id="rId12"/>
    <p:sldLayoutId id="2147483946" r:id="rId13"/>
    <p:sldLayoutId id="214748394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9.svg"/><Relationship Id="rId5" Type="http://schemas.openxmlformats.org/officeDocument/2006/relationships/image" Target="../media/image38.svg"/><Relationship Id="rId4" Type="http://schemas.openxmlformats.org/officeDocument/2006/relationships/image" Target="../media/image37.png"/><Relationship Id="rId9" Type="http://schemas.openxmlformats.org/officeDocument/2006/relationships/image" Target="../media/image42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svg"/><Relationship Id="rId7" Type="http://schemas.openxmlformats.org/officeDocument/2006/relationships/image" Target="../media/image47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6.png"/><Relationship Id="rId5" Type="http://schemas.openxmlformats.org/officeDocument/2006/relationships/image" Target="../media/image45.sv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13" Type="http://schemas.openxmlformats.org/officeDocument/2006/relationships/image" Target="../media/image62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sv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svg"/><Relationship Id="rId9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svg"/><Relationship Id="rId9" Type="http://schemas.openxmlformats.org/officeDocument/2006/relationships/image" Target="../media/image69.png"/><Relationship Id="rId14" Type="http://schemas.openxmlformats.org/officeDocument/2006/relationships/image" Target="../media/image7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sv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2.png"/><Relationship Id="rId4" Type="http://schemas.openxmlformats.org/officeDocument/2006/relationships/image" Target="../media/image8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2.png"/><Relationship Id="rId4" Type="http://schemas.openxmlformats.org/officeDocument/2006/relationships/image" Target="../media/image81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sv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6.png"/><Relationship Id="rId4" Type="http://schemas.openxmlformats.org/officeDocument/2006/relationships/image" Target="../media/image8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8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12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8.png"/><Relationship Id="rId11" Type="http://schemas.openxmlformats.org/officeDocument/2006/relationships/image" Target="../media/image430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.xml"/><Relationship Id="rId5" Type="http://schemas.openxmlformats.org/officeDocument/2006/relationships/image" Target="../media/image31.png"/><Relationship Id="rId10" Type="http://schemas.openxmlformats.org/officeDocument/2006/relationships/image" Target="../media/image34.png"/><Relationship Id="rId4" Type="http://schemas.openxmlformats.org/officeDocument/2006/relationships/image" Target="../media/image30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165268-EAAE-1034-46E1-71536FEA7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2844" y="2167739"/>
            <a:ext cx="8855953" cy="1463679"/>
          </a:xfrm>
        </p:spPr>
        <p:txBody>
          <a:bodyPr>
            <a:normAutofit/>
          </a:bodyPr>
          <a:lstStyle/>
          <a:p>
            <a:r>
              <a:rPr lang="pt-BR" sz="4400" dirty="0"/>
              <a:t>PLANEJAMENTO ESTRATÉGICO</a:t>
            </a:r>
            <a:br>
              <a:rPr lang="pt-BR" sz="4400" dirty="0"/>
            </a:br>
            <a:r>
              <a:rPr lang="pt-BR" sz="4400" dirty="0"/>
              <a:t>2025-2029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EF077BF-3DAF-880C-F536-3B49A073E9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72844" y="4194475"/>
            <a:ext cx="4743450" cy="331323"/>
          </a:xfrm>
        </p:spPr>
        <p:txBody>
          <a:bodyPr vert="horz" lIns="55449" tIns="27725" rIns="55449" bIns="27725" rtlCol="0" anchor="t">
            <a:spAutoFit/>
          </a:bodyPr>
          <a:lstStyle/>
          <a:p>
            <a:r>
              <a:rPr lang="pt-BR" sz="1789" dirty="0"/>
              <a:t>DEZEMBRO/2024</a:t>
            </a:r>
          </a:p>
        </p:txBody>
      </p:sp>
      <p:sp>
        <p:nvSpPr>
          <p:cNvPr id="4" name="Espaço Reservado para Texto 27">
            <a:extLst>
              <a:ext uri="{FF2B5EF4-FFF2-40B4-BE49-F238E27FC236}">
                <a16:creationId xmlns:a16="http://schemas.microsoft.com/office/drawing/2014/main" id="{9248CC24-C84F-5DBD-29E6-02F708168006}"/>
              </a:ext>
            </a:extLst>
          </p:cNvPr>
          <p:cNvSpPr txBox="1">
            <a:spLocks/>
          </p:cNvSpPr>
          <p:nvPr/>
        </p:nvSpPr>
        <p:spPr>
          <a:xfrm>
            <a:off x="1308437" y="5959886"/>
            <a:ext cx="4743117" cy="307777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dirty="0"/>
              <a:t>Leandra Ribeiro de Oliveira e Silva</a:t>
            </a:r>
          </a:p>
        </p:txBody>
      </p:sp>
      <p:sp>
        <p:nvSpPr>
          <p:cNvPr id="5" name="Espaço Reservado para Texto 27">
            <a:extLst>
              <a:ext uri="{FF2B5EF4-FFF2-40B4-BE49-F238E27FC236}">
                <a16:creationId xmlns:a16="http://schemas.microsoft.com/office/drawing/2014/main" id="{005E1AB4-BB38-C4E9-729A-7656D7A78544}"/>
              </a:ext>
            </a:extLst>
          </p:cNvPr>
          <p:cNvSpPr txBox="1">
            <a:spLocks/>
          </p:cNvSpPr>
          <p:nvPr/>
        </p:nvSpPr>
        <p:spPr>
          <a:xfrm>
            <a:off x="1308437" y="6203466"/>
            <a:ext cx="4743117" cy="27699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i="1" kern="1200">
                <a:solidFill>
                  <a:schemeClr val="bg1"/>
                </a:solidFill>
                <a:latin typeface="Aptos Light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/>
              <a:t>Assessora de Planejamento Estratégico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13DC65DD-E71F-28CD-71DB-292A23BF275A}"/>
              </a:ext>
            </a:extLst>
          </p:cNvPr>
          <p:cNvSpPr/>
          <p:nvPr/>
        </p:nvSpPr>
        <p:spPr>
          <a:xfrm>
            <a:off x="375589" y="5924428"/>
            <a:ext cx="658625" cy="658625"/>
          </a:xfrm>
          <a:prstGeom prst="ellipse">
            <a:avLst/>
          </a:prstGeom>
          <a:ln>
            <a:solidFill>
              <a:srgbClr val="002F4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25CCF212-8AF1-3887-C34A-2A27CACDA654}"/>
              </a:ext>
            </a:extLst>
          </p:cNvPr>
          <p:cNvCxnSpPr/>
          <p:nvPr/>
        </p:nvCxnSpPr>
        <p:spPr>
          <a:xfrm>
            <a:off x="1199302" y="5959885"/>
            <a:ext cx="0" cy="587712"/>
          </a:xfrm>
          <a:prstGeom prst="line">
            <a:avLst/>
          </a:prstGeom>
          <a:ln w="12700">
            <a:solidFill>
              <a:srgbClr val="F4D2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>
            <a:extLst>
              <a:ext uri="{FF2B5EF4-FFF2-40B4-BE49-F238E27FC236}">
                <a16:creationId xmlns:a16="http://schemas.microsoft.com/office/drawing/2014/main" id="{0206C99C-F724-4909-A020-951EA9BA72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589" y="5924428"/>
            <a:ext cx="658625" cy="65862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3747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6234C04-5F2E-4DDD-A72D-B8BE6181D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4637" y="418180"/>
            <a:ext cx="1063157" cy="89480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66EBED18-E4D4-4CF4-847F-201B5BAE6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094" y="545202"/>
            <a:ext cx="9100430" cy="640765"/>
          </a:xfrm>
        </p:spPr>
        <p:txBody>
          <a:bodyPr/>
          <a:lstStyle/>
          <a:p>
            <a:r>
              <a:rPr lang="pt-BR" dirty="0">
                <a:solidFill>
                  <a:schemeClr val="accent1"/>
                </a:solidFill>
              </a:rPr>
              <a:t>Comercialização de óleo da União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E597E06-EC92-4776-9EB4-252F1B6BD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3874" y="3266867"/>
            <a:ext cx="7063640" cy="3237502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C0484298-275D-4CF1-B7EB-C7F61AD95E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8231" y="2421305"/>
            <a:ext cx="807101" cy="705481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47C3B4DB-E246-4F87-81F3-9B5C0D63BD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20241" y="1860596"/>
            <a:ext cx="684727" cy="598515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AB67A8D2-5102-49D6-BA3F-CFAD5339E6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78231" y="1791287"/>
            <a:ext cx="807102" cy="705481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ED5469B9-5797-467F-A7E3-7FB66833CE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75576" y="1860596"/>
            <a:ext cx="716020" cy="625868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9AAAFE87-D529-486A-82C7-628E367817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31344" y="2496914"/>
            <a:ext cx="716020" cy="625868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9EEB4B46-4BD5-4DBE-B902-09A42031CA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96976" y="2496914"/>
            <a:ext cx="716020" cy="625868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7AF4FDC8-1671-49D5-B43A-6F1DACA2AC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62205" y="1860596"/>
            <a:ext cx="684727" cy="598515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CB6BF455-3877-448A-81DB-D702D21906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17540" y="1860596"/>
            <a:ext cx="716020" cy="625868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31E9E94D-BCFA-4849-B3CB-A48EBC9A43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62608" y="2496914"/>
            <a:ext cx="716020" cy="625868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F9D8A65E-55E5-4FD4-9823-990395EBF4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28240" y="2496914"/>
            <a:ext cx="716020" cy="625868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7B5B6541-8DD5-4361-9F38-C8E9987091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04169" y="1860596"/>
            <a:ext cx="684727" cy="598515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9C9C5DB4-C4A2-42DD-9884-7AF64B0B40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859504" y="1860596"/>
            <a:ext cx="716020" cy="625868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:a16="http://schemas.microsoft.com/office/drawing/2014/main" id="{05767035-F776-47B7-ACE8-474DC67187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93872" y="2496914"/>
            <a:ext cx="716020" cy="625868"/>
          </a:xfrm>
          <a:prstGeom prst="rect">
            <a:avLst/>
          </a:prstGeom>
        </p:spPr>
      </p:pic>
      <p:pic>
        <p:nvPicPr>
          <p:cNvPr id="19" name="Gráfico 18">
            <a:extLst>
              <a:ext uri="{FF2B5EF4-FFF2-40B4-BE49-F238E27FC236}">
                <a16:creationId xmlns:a16="http://schemas.microsoft.com/office/drawing/2014/main" id="{EA0FEF61-158D-4D68-9DC1-BC59AA1C48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859504" y="2496914"/>
            <a:ext cx="716020" cy="625868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D972B6CA-45A9-4B03-B6C2-22493573649A}"/>
              </a:ext>
            </a:extLst>
          </p:cNvPr>
          <p:cNvSpPr txBox="1"/>
          <p:nvPr/>
        </p:nvSpPr>
        <p:spPr>
          <a:xfrm>
            <a:off x="1468282" y="1202729"/>
            <a:ext cx="588623" cy="316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55" b="1" i="0" u="none" strike="noStrike" kern="1200" cap="none" spc="0" normalizeH="0" baseline="0" noProof="0">
                <a:ln>
                  <a:noFill/>
                </a:ln>
                <a:solidFill>
                  <a:srgbClr val="002F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Hoje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5A109BD2-F702-4424-ACE6-6C77D73EB967}"/>
              </a:ext>
            </a:extLst>
          </p:cNvPr>
          <p:cNvSpPr txBox="1"/>
          <p:nvPr/>
        </p:nvSpPr>
        <p:spPr>
          <a:xfrm>
            <a:off x="5383430" y="1271026"/>
            <a:ext cx="774571" cy="316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55" b="1" i="0" u="none" strike="noStrike" kern="1200" cap="none" spc="0" normalizeH="0" baseline="0" noProof="0">
                <a:ln>
                  <a:noFill/>
                </a:ln>
                <a:solidFill>
                  <a:srgbClr val="002F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Futuro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FB4FE393-B07F-4317-B339-F78526029835}"/>
              </a:ext>
            </a:extLst>
          </p:cNvPr>
          <p:cNvSpPr txBox="1"/>
          <p:nvPr/>
        </p:nvSpPr>
        <p:spPr>
          <a:xfrm>
            <a:off x="1126843" y="1558681"/>
            <a:ext cx="1271502" cy="260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9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 cargas por mês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001D8B5F-6821-4947-B327-8A61A9B4837B}"/>
              </a:ext>
            </a:extLst>
          </p:cNvPr>
          <p:cNvSpPr txBox="1"/>
          <p:nvPr/>
        </p:nvSpPr>
        <p:spPr>
          <a:xfrm>
            <a:off x="5189862" y="1567323"/>
            <a:ext cx="1122423" cy="260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carga por dia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49DDE824-4F35-4A42-BA8A-F148D4151843}"/>
              </a:ext>
            </a:extLst>
          </p:cNvPr>
          <p:cNvSpPr txBox="1"/>
          <p:nvPr/>
        </p:nvSpPr>
        <p:spPr>
          <a:xfrm rot="16200000">
            <a:off x="332557" y="1925772"/>
            <a:ext cx="599844" cy="316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55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Óleo</a:t>
            </a:r>
          </a:p>
        </p:txBody>
      </p:sp>
      <p:pic>
        <p:nvPicPr>
          <p:cNvPr id="25" name="Gráfico 24">
            <a:extLst>
              <a:ext uri="{FF2B5EF4-FFF2-40B4-BE49-F238E27FC236}">
                <a16:creationId xmlns:a16="http://schemas.microsoft.com/office/drawing/2014/main" id="{43A5BE25-B045-4D59-8F6A-974788AC93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19039" y="1853197"/>
            <a:ext cx="684727" cy="598515"/>
          </a:xfrm>
          <a:prstGeom prst="rect">
            <a:avLst/>
          </a:prstGeom>
        </p:spPr>
      </p:pic>
      <p:pic>
        <p:nvPicPr>
          <p:cNvPr id="26" name="Gráfico 25">
            <a:extLst>
              <a:ext uri="{FF2B5EF4-FFF2-40B4-BE49-F238E27FC236}">
                <a16:creationId xmlns:a16="http://schemas.microsoft.com/office/drawing/2014/main" id="{18A7913F-94B6-4C01-A182-58B58878D9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574374" y="1853197"/>
            <a:ext cx="716020" cy="625868"/>
          </a:xfrm>
          <a:prstGeom prst="rect">
            <a:avLst/>
          </a:prstGeom>
        </p:spPr>
      </p:pic>
      <p:pic>
        <p:nvPicPr>
          <p:cNvPr id="27" name="Gráfico 26">
            <a:extLst>
              <a:ext uri="{FF2B5EF4-FFF2-40B4-BE49-F238E27FC236}">
                <a16:creationId xmlns:a16="http://schemas.microsoft.com/office/drawing/2014/main" id="{E05EE0CD-EEF5-461F-9966-3B428AC64A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708742" y="2489515"/>
            <a:ext cx="716020" cy="625868"/>
          </a:xfrm>
          <a:prstGeom prst="rect">
            <a:avLst/>
          </a:prstGeom>
        </p:spPr>
      </p:pic>
      <p:pic>
        <p:nvPicPr>
          <p:cNvPr id="28" name="Gráfico 27">
            <a:extLst>
              <a:ext uri="{FF2B5EF4-FFF2-40B4-BE49-F238E27FC236}">
                <a16:creationId xmlns:a16="http://schemas.microsoft.com/office/drawing/2014/main" id="{17FB9B81-8A30-4AE3-A898-475AE94138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574374" y="2489515"/>
            <a:ext cx="716020" cy="625868"/>
          </a:xfrm>
          <a:prstGeom prst="rect">
            <a:avLst/>
          </a:prstGeom>
        </p:spPr>
      </p:pic>
      <p:pic>
        <p:nvPicPr>
          <p:cNvPr id="29" name="Gráfico 28">
            <a:extLst>
              <a:ext uri="{FF2B5EF4-FFF2-40B4-BE49-F238E27FC236}">
                <a16:creationId xmlns:a16="http://schemas.microsoft.com/office/drawing/2014/main" id="{E98A3056-E762-4C1E-B980-5E421EA96A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85234" y="2413908"/>
            <a:ext cx="807101" cy="705481"/>
          </a:xfrm>
          <a:prstGeom prst="rect">
            <a:avLst/>
          </a:prstGeom>
        </p:spPr>
      </p:pic>
      <p:pic>
        <p:nvPicPr>
          <p:cNvPr id="30" name="Gráfico 29">
            <a:extLst>
              <a:ext uri="{FF2B5EF4-FFF2-40B4-BE49-F238E27FC236}">
                <a16:creationId xmlns:a16="http://schemas.microsoft.com/office/drawing/2014/main" id="{8D404253-C532-447D-98BB-C840073AAC9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85234" y="1783890"/>
            <a:ext cx="807102" cy="705481"/>
          </a:xfrm>
          <a:prstGeom prst="rect">
            <a:avLst/>
          </a:prstGeom>
        </p:spPr>
      </p:pic>
      <p:sp>
        <p:nvSpPr>
          <p:cNvPr id="32" name="Retângulo 31">
            <a:extLst>
              <a:ext uri="{FF2B5EF4-FFF2-40B4-BE49-F238E27FC236}">
                <a16:creationId xmlns:a16="http://schemas.microsoft.com/office/drawing/2014/main" id="{574261D9-116D-49B6-A60E-E72CC03E2BF7}"/>
              </a:ext>
            </a:extLst>
          </p:cNvPr>
          <p:cNvSpPr/>
          <p:nvPr/>
        </p:nvSpPr>
        <p:spPr>
          <a:xfrm>
            <a:off x="7322188" y="274421"/>
            <a:ext cx="748792" cy="3040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9685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2">
            <a:extLst>
              <a:ext uri="{FF2B5EF4-FFF2-40B4-BE49-F238E27FC236}">
                <a16:creationId xmlns:a16="http://schemas.microsoft.com/office/drawing/2014/main" id="{BD4379CB-F740-4E64-96EF-1948B1731D78}"/>
              </a:ext>
            </a:extLst>
          </p:cNvPr>
          <p:cNvSpPr txBox="1"/>
          <p:nvPr/>
        </p:nvSpPr>
        <p:spPr>
          <a:xfrm>
            <a:off x="9008919" y="868168"/>
            <a:ext cx="2638971" cy="46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Comercializar o Óleo e o Gás Natural da União</a:t>
            </a: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64D9355-8AA3-4B61-8FA8-1043F13E6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758" y="479969"/>
            <a:ext cx="9100430" cy="640765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accent1"/>
                </a:solidFill>
              </a:rPr>
              <a:t>Comercialização de gás da União</a:t>
            </a:r>
          </a:p>
        </p:txBody>
      </p:sp>
      <p:pic>
        <p:nvPicPr>
          <p:cNvPr id="19" name="Gráfico 18">
            <a:extLst>
              <a:ext uri="{FF2B5EF4-FFF2-40B4-BE49-F238E27FC236}">
                <a16:creationId xmlns:a16="http://schemas.microsoft.com/office/drawing/2014/main" id="{BB0978EA-B33A-4E19-9FE2-D34325175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1924" y="2557148"/>
            <a:ext cx="1439653" cy="1258390"/>
          </a:xfrm>
          <a:prstGeom prst="rect">
            <a:avLst/>
          </a:prstGeom>
        </p:spPr>
      </p:pic>
      <p:pic>
        <p:nvPicPr>
          <p:cNvPr id="20" name="Gráfico 19">
            <a:extLst>
              <a:ext uri="{FF2B5EF4-FFF2-40B4-BE49-F238E27FC236}">
                <a16:creationId xmlns:a16="http://schemas.microsoft.com/office/drawing/2014/main" id="{B465332F-5FD4-4F28-8597-95A325AB37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36697" y="2759099"/>
            <a:ext cx="837083" cy="837083"/>
          </a:xfrm>
          <a:prstGeom prst="rect">
            <a:avLst/>
          </a:prstGeom>
        </p:spPr>
      </p:pic>
      <p:pic>
        <p:nvPicPr>
          <p:cNvPr id="21" name="Gráfico 20">
            <a:extLst>
              <a:ext uri="{FF2B5EF4-FFF2-40B4-BE49-F238E27FC236}">
                <a16:creationId xmlns:a16="http://schemas.microsoft.com/office/drawing/2014/main" id="{8BD74BF9-44EC-4A6B-B354-2CCCE5B235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59575" y="2848312"/>
            <a:ext cx="590209" cy="590209"/>
          </a:xfrm>
          <a:prstGeom prst="rect">
            <a:avLst/>
          </a:prstGeom>
        </p:spPr>
      </p:pic>
      <p:pic>
        <p:nvPicPr>
          <p:cNvPr id="22" name="Gráfico 21">
            <a:extLst>
              <a:ext uri="{FF2B5EF4-FFF2-40B4-BE49-F238E27FC236}">
                <a16:creationId xmlns:a16="http://schemas.microsoft.com/office/drawing/2014/main" id="{3B35F4C8-50C6-4F31-972B-C8A11B64D32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184872" y="2890811"/>
            <a:ext cx="590209" cy="590209"/>
          </a:xfrm>
          <a:prstGeom prst="rect">
            <a:avLst/>
          </a:prstGeom>
        </p:spPr>
      </p:pic>
      <p:grpSp>
        <p:nvGrpSpPr>
          <p:cNvPr id="23" name="Agrupar 22">
            <a:extLst>
              <a:ext uri="{FF2B5EF4-FFF2-40B4-BE49-F238E27FC236}">
                <a16:creationId xmlns:a16="http://schemas.microsoft.com/office/drawing/2014/main" id="{9FBA36FB-A471-41AF-8097-4A38C7089296}"/>
              </a:ext>
            </a:extLst>
          </p:cNvPr>
          <p:cNvGrpSpPr/>
          <p:nvPr/>
        </p:nvGrpSpPr>
        <p:grpSpPr>
          <a:xfrm>
            <a:off x="2524400" y="3172816"/>
            <a:ext cx="1932660" cy="278405"/>
            <a:chOff x="2082799" y="3150575"/>
            <a:chExt cx="1932796" cy="278425"/>
          </a:xfrm>
        </p:grpSpPr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488D8B2D-E9F3-42CC-9084-8EBF30EB08CE}"/>
                </a:ext>
              </a:extLst>
            </p:cNvPr>
            <p:cNvSpPr/>
            <p:nvPr/>
          </p:nvSpPr>
          <p:spPr>
            <a:xfrm>
              <a:off x="2082799" y="3150575"/>
              <a:ext cx="142095" cy="27842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483240BA-6125-415E-AA89-E22910D2F816}"/>
                </a:ext>
              </a:extLst>
            </p:cNvPr>
            <p:cNvSpPr/>
            <p:nvPr/>
          </p:nvSpPr>
          <p:spPr>
            <a:xfrm>
              <a:off x="2174094" y="3163677"/>
              <a:ext cx="1750206" cy="25262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E9D829CD-CAD7-49A1-A0E2-E4C127F074D0}"/>
                </a:ext>
              </a:extLst>
            </p:cNvPr>
            <p:cNvSpPr/>
            <p:nvPr/>
          </p:nvSpPr>
          <p:spPr>
            <a:xfrm>
              <a:off x="3873500" y="3150575"/>
              <a:ext cx="142095" cy="27842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AC581F88-AE8E-426B-A538-9EE1F394F86A}"/>
              </a:ext>
            </a:extLst>
          </p:cNvPr>
          <p:cNvSpPr txBox="1"/>
          <p:nvPr/>
        </p:nvSpPr>
        <p:spPr>
          <a:xfrm>
            <a:off x="3284556" y="2843380"/>
            <a:ext cx="486030" cy="316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55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SIE</a:t>
            </a:r>
          </a:p>
        </p:txBody>
      </p: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4AC531D4-777B-4EB8-BF9A-D34CCF5DAED0}"/>
              </a:ext>
            </a:extLst>
          </p:cNvPr>
          <p:cNvGrpSpPr/>
          <p:nvPr/>
        </p:nvGrpSpPr>
        <p:grpSpPr>
          <a:xfrm>
            <a:off x="6054902" y="3123334"/>
            <a:ext cx="1932660" cy="278405"/>
            <a:chOff x="2082799" y="3150575"/>
            <a:chExt cx="1932796" cy="278425"/>
          </a:xfrm>
        </p:grpSpPr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04BE7724-3B18-4CCF-911A-12B622B55BC2}"/>
                </a:ext>
              </a:extLst>
            </p:cNvPr>
            <p:cNvSpPr/>
            <p:nvPr/>
          </p:nvSpPr>
          <p:spPr>
            <a:xfrm>
              <a:off x="2082799" y="3150575"/>
              <a:ext cx="142095" cy="27842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id="{9D5C4FDB-6697-4182-AE76-AF386C14C7BB}"/>
                </a:ext>
              </a:extLst>
            </p:cNvPr>
            <p:cNvSpPr/>
            <p:nvPr/>
          </p:nvSpPr>
          <p:spPr>
            <a:xfrm>
              <a:off x="2174094" y="3163677"/>
              <a:ext cx="1750206" cy="25262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D51E6C36-EF19-46ED-A551-B487C90AFB04}"/>
                </a:ext>
              </a:extLst>
            </p:cNvPr>
            <p:cNvSpPr/>
            <p:nvPr/>
          </p:nvSpPr>
          <p:spPr>
            <a:xfrm>
              <a:off x="3873500" y="3150575"/>
              <a:ext cx="142095" cy="27842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32" name="Agrupar 31">
            <a:extLst>
              <a:ext uri="{FF2B5EF4-FFF2-40B4-BE49-F238E27FC236}">
                <a16:creationId xmlns:a16="http://schemas.microsoft.com/office/drawing/2014/main" id="{BF31F538-A978-4E3E-B5F3-251C9FBCC88F}"/>
              </a:ext>
            </a:extLst>
          </p:cNvPr>
          <p:cNvGrpSpPr/>
          <p:nvPr/>
        </p:nvGrpSpPr>
        <p:grpSpPr>
          <a:xfrm>
            <a:off x="9071121" y="3123334"/>
            <a:ext cx="1932660" cy="278405"/>
            <a:chOff x="2082799" y="3150575"/>
            <a:chExt cx="1932796" cy="278425"/>
          </a:xfrm>
        </p:grpSpPr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C0AD9ACA-088D-441D-AE27-2DDDEB8CDC9A}"/>
                </a:ext>
              </a:extLst>
            </p:cNvPr>
            <p:cNvSpPr/>
            <p:nvPr/>
          </p:nvSpPr>
          <p:spPr>
            <a:xfrm>
              <a:off x="2082799" y="3150575"/>
              <a:ext cx="142095" cy="27842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45E8626E-BC18-4CFD-9D77-8C3C49038D1C}"/>
                </a:ext>
              </a:extLst>
            </p:cNvPr>
            <p:cNvSpPr/>
            <p:nvPr/>
          </p:nvSpPr>
          <p:spPr>
            <a:xfrm>
              <a:off x="2174094" y="3163677"/>
              <a:ext cx="1750206" cy="25262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5" name="Elipse 34">
              <a:extLst>
                <a:ext uri="{FF2B5EF4-FFF2-40B4-BE49-F238E27FC236}">
                  <a16:creationId xmlns:a16="http://schemas.microsoft.com/office/drawing/2014/main" id="{834BC6DA-4A86-44DE-A807-2FF4B1AC65A8}"/>
                </a:ext>
              </a:extLst>
            </p:cNvPr>
            <p:cNvSpPr/>
            <p:nvPr/>
          </p:nvSpPr>
          <p:spPr>
            <a:xfrm>
              <a:off x="3873500" y="3150575"/>
              <a:ext cx="142095" cy="27842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B5F66AD-A977-44DF-9128-33FD10A853F1}"/>
              </a:ext>
            </a:extLst>
          </p:cNvPr>
          <p:cNvSpPr txBox="1"/>
          <p:nvPr/>
        </p:nvSpPr>
        <p:spPr>
          <a:xfrm>
            <a:off x="1132859" y="2452010"/>
            <a:ext cx="694421" cy="316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55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FPSO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44AD5607-2CE8-4416-A47C-8274D5478301}"/>
              </a:ext>
            </a:extLst>
          </p:cNvPr>
          <p:cNvSpPr txBox="1"/>
          <p:nvPr/>
        </p:nvSpPr>
        <p:spPr>
          <a:xfrm>
            <a:off x="6378078" y="2843379"/>
            <a:ext cx="1471878" cy="316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55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TRANSPORTE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F29AC73A-3DA8-48DC-BFED-BEE0998CE696}"/>
              </a:ext>
            </a:extLst>
          </p:cNvPr>
          <p:cNvSpPr txBox="1"/>
          <p:nvPr/>
        </p:nvSpPr>
        <p:spPr>
          <a:xfrm>
            <a:off x="4988901" y="2469754"/>
            <a:ext cx="486030" cy="316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55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SIP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EC0BB464-723A-42E3-9FD8-030890C364D6}"/>
              </a:ext>
            </a:extLst>
          </p:cNvPr>
          <p:cNvSpPr txBox="1"/>
          <p:nvPr/>
        </p:nvSpPr>
        <p:spPr>
          <a:xfrm>
            <a:off x="9320034" y="2841016"/>
            <a:ext cx="1531188" cy="316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55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DISTRIBUIÇÃO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9B7047B7-25CF-47DC-BEE2-472DC0AB53D0}"/>
              </a:ext>
            </a:extLst>
          </p:cNvPr>
          <p:cNvSpPr txBox="1"/>
          <p:nvPr/>
        </p:nvSpPr>
        <p:spPr>
          <a:xfrm>
            <a:off x="8043356" y="2472296"/>
            <a:ext cx="1005403" cy="316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55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City Gate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373174DD-B9B2-4E23-9924-11E96EF85209}"/>
              </a:ext>
            </a:extLst>
          </p:cNvPr>
          <p:cNvSpPr txBox="1"/>
          <p:nvPr/>
        </p:nvSpPr>
        <p:spPr>
          <a:xfrm>
            <a:off x="826287" y="3763265"/>
            <a:ext cx="1331518" cy="3919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55445" tIns="27723" rIns="55445" bIns="27723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83" b="1" i="0" u="none" strike="noStrike" kern="1200" cap="none" spc="0" normalizeH="0" baseline="0" noProof="0">
                <a:ln>
                  <a:noFill/>
                </a:ln>
                <a:solidFill>
                  <a:srgbClr val="134461"/>
                </a:solidFill>
                <a:effectLst/>
                <a:uLnTx/>
                <a:uFillTx/>
                <a:latin typeface="Aptos" panose="02110004020202020204"/>
                <a:ea typeface="+mn-ea"/>
                <a:cs typeface="Calibri"/>
              </a:rPr>
              <a:t>Molécula</a:t>
            </a:r>
            <a:r>
              <a:rPr kumimoji="0" lang="pt-BR" sz="2183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110004020202020204"/>
                <a:ea typeface="+mn-ea"/>
                <a:cs typeface="Calibri"/>
              </a:rPr>
              <a:t> </a:t>
            </a:r>
            <a:endParaRPr kumimoji="0" lang="en-US" sz="2183" b="1" i="0" u="none" strike="noStrike" kern="1200" cap="none" spc="0" normalizeH="0" baseline="0" noProof="0">
              <a:ln>
                <a:noFill/>
              </a:ln>
              <a:solidFill>
                <a:srgbClr val="134461"/>
              </a:solidFill>
              <a:effectLst/>
              <a:uLnTx/>
              <a:uFillTx/>
              <a:latin typeface="Aptos" panose="02110004020202020204"/>
              <a:ea typeface="+mn-ea"/>
              <a:cs typeface="Calibri"/>
            </a:endParaRPr>
          </a:p>
        </p:txBody>
      </p:sp>
      <p:sp>
        <p:nvSpPr>
          <p:cNvPr id="75" name="CaixaDeTexto 74">
            <a:extLst>
              <a:ext uri="{FF2B5EF4-FFF2-40B4-BE49-F238E27FC236}">
                <a16:creationId xmlns:a16="http://schemas.microsoft.com/office/drawing/2014/main" id="{5087977D-CA1B-4B64-A691-917016147903}"/>
              </a:ext>
            </a:extLst>
          </p:cNvPr>
          <p:cNvSpPr txBox="1"/>
          <p:nvPr/>
        </p:nvSpPr>
        <p:spPr>
          <a:xfrm>
            <a:off x="516678" y="2011713"/>
            <a:ext cx="2060179" cy="260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92" b="1" i="0" u="none" strike="noStrike" kern="1200" cap="none" spc="0" normalizeH="0" baseline="0" noProof="0">
                <a:ln>
                  <a:noFill/>
                </a:ln>
                <a:solidFill>
                  <a:srgbClr val="002F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Hoje: </a:t>
            </a:r>
            <a:r>
              <a:rPr kumimoji="0" lang="pt-BR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Venda na boca do poço</a:t>
            </a:r>
          </a:p>
        </p:txBody>
      </p:sp>
      <p:sp>
        <p:nvSpPr>
          <p:cNvPr id="77" name="CaixaDeTexto 76">
            <a:extLst>
              <a:ext uri="{FF2B5EF4-FFF2-40B4-BE49-F238E27FC236}">
                <a16:creationId xmlns:a16="http://schemas.microsoft.com/office/drawing/2014/main" id="{E94037AE-D1F5-40ED-8743-16A43267D903}"/>
              </a:ext>
            </a:extLst>
          </p:cNvPr>
          <p:cNvSpPr txBox="1"/>
          <p:nvPr/>
        </p:nvSpPr>
        <p:spPr>
          <a:xfrm rot="16200000">
            <a:off x="277499" y="2544054"/>
            <a:ext cx="538930" cy="316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55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Gás</a:t>
            </a:r>
          </a:p>
        </p:txBody>
      </p:sp>
      <p:sp>
        <p:nvSpPr>
          <p:cNvPr id="78" name="CaixaDeTexto 77">
            <a:extLst>
              <a:ext uri="{FF2B5EF4-FFF2-40B4-BE49-F238E27FC236}">
                <a16:creationId xmlns:a16="http://schemas.microsoft.com/office/drawing/2014/main" id="{7923E920-4826-40CE-9E04-3AAFB35F2CEA}"/>
              </a:ext>
            </a:extLst>
          </p:cNvPr>
          <p:cNvSpPr txBox="1"/>
          <p:nvPr/>
        </p:nvSpPr>
        <p:spPr>
          <a:xfrm>
            <a:off x="10389886" y="1950362"/>
            <a:ext cx="1593688" cy="932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92" b="1" i="0" u="none" strike="noStrike" kern="1200" cap="none" spc="0" normalizeH="0" baseline="0" noProof="0">
                <a:ln>
                  <a:noFill/>
                </a:ln>
                <a:solidFill>
                  <a:srgbClr val="002F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Futuro: </a:t>
            </a:r>
            <a:r>
              <a:rPr kumimoji="0" lang="pt-BR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Venda ao consumidor, tendo que gerir dezenas de contratos e operar 24x7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141A5F7-3A3D-406E-AB5B-7956E25F5A7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95442" y="4461735"/>
            <a:ext cx="5673780" cy="901222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FE730797-8090-45DE-9049-ED8232372717}"/>
              </a:ext>
            </a:extLst>
          </p:cNvPr>
          <p:cNvSpPr txBox="1"/>
          <p:nvPr/>
        </p:nvSpPr>
        <p:spPr>
          <a:xfrm>
            <a:off x="2524400" y="5315963"/>
            <a:ext cx="14563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26/08/2024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623C8CB-EA8E-4E72-8D79-2AFB7C14548F}"/>
              </a:ext>
            </a:extLst>
          </p:cNvPr>
          <p:cNvSpPr/>
          <p:nvPr/>
        </p:nvSpPr>
        <p:spPr>
          <a:xfrm>
            <a:off x="2524400" y="4461735"/>
            <a:ext cx="5744822" cy="11158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7594125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F82E014D-C9EA-4E79-8E0E-F1EE1C107AF6}"/>
              </a:ext>
            </a:extLst>
          </p:cNvPr>
          <p:cNvGraphicFramePr/>
          <p:nvPr>
            <p:extLst/>
          </p:nvPr>
        </p:nvGraphicFramePr>
        <p:xfrm>
          <a:off x="346652" y="1121237"/>
          <a:ext cx="10508746" cy="4710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Elipse 13">
            <a:extLst>
              <a:ext uri="{FF2B5EF4-FFF2-40B4-BE49-F238E27FC236}">
                <a16:creationId xmlns:a16="http://schemas.microsoft.com/office/drawing/2014/main" id="{8C602CB7-51AB-412B-8F5E-E3AFE6208BAD}"/>
              </a:ext>
            </a:extLst>
          </p:cNvPr>
          <p:cNvSpPr/>
          <p:nvPr/>
        </p:nvSpPr>
        <p:spPr>
          <a:xfrm>
            <a:off x="9851495" y="5410935"/>
            <a:ext cx="1746333" cy="1162427"/>
          </a:xfrm>
          <a:prstGeom prst="ellipse">
            <a:avLst/>
          </a:prstGeom>
          <a:solidFill>
            <a:srgbClr val="008D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4466">
              <a:defRPr/>
            </a:pPr>
            <a:r>
              <a:rPr lang="pt-BR" sz="1698" dirty="0">
                <a:solidFill>
                  <a:prstClr val="white"/>
                </a:solidFill>
                <a:latin typeface="Calibri"/>
              </a:rPr>
              <a:t>Segurança Cibernética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F689849-FDDB-4D05-A9D2-ABA015010E70}"/>
              </a:ext>
            </a:extLst>
          </p:cNvPr>
          <p:cNvSpPr txBox="1"/>
          <p:nvPr/>
        </p:nvSpPr>
        <p:spPr>
          <a:xfrm>
            <a:off x="499946" y="828729"/>
            <a:ext cx="10855726" cy="353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98" dirty="0">
                <a:solidFill>
                  <a:srgbClr val="002060"/>
                </a:solidFill>
                <a:cs typeface="Calibri" panose="020F0502020204030204" pitchFamily="34" charset="0"/>
              </a:rPr>
              <a:t>A transformação digital da PPSA é fundamental para atender ao desenvolvimento crescente de suas atividades. </a:t>
            </a:r>
            <a:endParaRPr lang="pt-BR" sz="1698" dirty="0">
              <a:solidFill>
                <a:schemeClr val="accent1"/>
              </a:solidFill>
              <a:cs typeface="Calibri" panose="020F0502020204030204" pitchFamily="34" charset="0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16A45FE9-6ACD-4AFF-910F-4DC019364511}"/>
              </a:ext>
            </a:extLst>
          </p:cNvPr>
          <p:cNvSpPr/>
          <p:nvPr/>
        </p:nvSpPr>
        <p:spPr>
          <a:xfrm>
            <a:off x="9987830" y="4071347"/>
            <a:ext cx="1992346" cy="1162427"/>
          </a:xfrm>
          <a:prstGeom prst="ellipse">
            <a:avLst/>
          </a:prstGeom>
          <a:solidFill>
            <a:srgbClr val="008D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4466">
              <a:defRPr/>
            </a:pPr>
            <a:r>
              <a:rPr lang="pt-BR" sz="1698" dirty="0">
                <a:solidFill>
                  <a:prstClr val="white"/>
                </a:solidFill>
                <a:latin typeface="Calibri"/>
              </a:rPr>
              <a:t>Aumento da Infraestrutura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982D999C-5C9F-4856-AD01-DA5C92C63361}"/>
              </a:ext>
            </a:extLst>
          </p:cNvPr>
          <p:cNvSpPr/>
          <p:nvPr/>
        </p:nvSpPr>
        <p:spPr>
          <a:xfrm>
            <a:off x="8526863" y="3400924"/>
            <a:ext cx="1476506" cy="1064362"/>
          </a:xfrm>
          <a:prstGeom prst="ellipse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4466">
              <a:defRPr/>
            </a:pPr>
            <a:r>
              <a:rPr lang="pt-BR" sz="1698" dirty="0">
                <a:solidFill>
                  <a:prstClr val="white"/>
                </a:solidFill>
                <a:latin typeface="Calibri"/>
              </a:rPr>
              <a:t>SGPP Gestão de Ballots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501A8779-4A74-4148-94E4-8B844705C2EB}"/>
              </a:ext>
            </a:extLst>
          </p:cNvPr>
          <p:cNvSpPr/>
          <p:nvPr/>
        </p:nvSpPr>
        <p:spPr>
          <a:xfrm>
            <a:off x="9987830" y="2514017"/>
            <a:ext cx="2104643" cy="1380169"/>
          </a:xfrm>
          <a:prstGeom prst="ellipse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Inteligência Artificial</a:t>
            </a:r>
          </a:p>
          <a:p>
            <a:pPr algn="ctr"/>
            <a:r>
              <a:rPr lang="pt-BR" sz="1200" dirty="0"/>
              <a:t>(auditoria e reconhecimento de custos)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13E5BEA-8DE7-43A1-A04A-4AF96FA33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946" y="404486"/>
            <a:ext cx="9100430" cy="640765"/>
          </a:xfrm>
        </p:spPr>
        <p:txBody>
          <a:bodyPr>
            <a:normAutofit fontScale="90000"/>
          </a:bodyPr>
          <a:lstStyle/>
          <a:p>
            <a:r>
              <a:rPr lang="pt-BR" kern="0" spc="-45" dirty="0">
                <a:solidFill>
                  <a:srgbClr val="002060"/>
                </a:solidFill>
              </a:rPr>
              <a:t>Transformação digital e IA</a:t>
            </a:r>
            <a:br>
              <a:rPr lang="pt-BR" kern="0" spc="-45" dirty="0">
                <a:solidFill>
                  <a:srgbClr val="002060"/>
                </a:solidFill>
              </a:rPr>
            </a:br>
            <a:endParaRPr lang="pt-BR" dirty="0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5982847F-EF5B-42B5-9B3F-1AE6A8248C5C}"/>
              </a:ext>
            </a:extLst>
          </p:cNvPr>
          <p:cNvSpPr/>
          <p:nvPr/>
        </p:nvSpPr>
        <p:spPr>
          <a:xfrm>
            <a:off x="8349175" y="4655072"/>
            <a:ext cx="1575415" cy="1064362"/>
          </a:xfrm>
          <a:prstGeom prst="ellipse">
            <a:avLst/>
          </a:prstGeom>
          <a:solidFill>
            <a:srgbClr val="008D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4466"/>
            <a:r>
              <a:rPr lang="pt-BR" sz="1698" dirty="0">
                <a:solidFill>
                  <a:prstClr val="white"/>
                </a:solidFill>
                <a:latin typeface="Calibri"/>
              </a:rPr>
              <a:t>SGPP melhorias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978F44BA-E143-4C22-88E1-061C47F17BF2}"/>
              </a:ext>
            </a:extLst>
          </p:cNvPr>
          <p:cNvSpPr/>
          <p:nvPr/>
        </p:nvSpPr>
        <p:spPr>
          <a:xfrm>
            <a:off x="6684885" y="1582176"/>
            <a:ext cx="5407588" cy="223087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554466"/>
            <a:r>
              <a:rPr lang="pt-BR" sz="1698" dirty="0">
                <a:solidFill>
                  <a:srgbClr val="002060"/>
                </a:solidFill>
                <a:latin typeface="Calibri"/>
              </a:rPr>
              <a:t>PDTIC</a:t>
            </a:r>
          </a:p>
        </p:txBody>
      </p:sp>
    </p:spTree>
    <p:extLst>
      <p:ext uri="{BB962C8B-B14F-4D97-AF65-F5344CB8AC3E}">
        <p14:creationId xmlns:p14="http://schemas.microsoft.com/office/powerpoint/2010/main" val="1537315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44F6268E-714F-480F-A3CF-52A202F516F4}"/>
              </a:ext>
            </a:extLst>
          </p:cNvPr>
          <p:cNvSpPr/>
          <p:nvPr/>
        </p:nvSpPr>
        <p:spPr>
          <a:xfrm>
            <a:off x="3462644" y="2175637"/>
            <a:ext cx="29963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2F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62 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002F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cargos de livre provimento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002F4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Título 3">
            <a:extLst>
              <a:ext uri="{FF2B5EF4-FFF2-40B4-BE49-F238E27FC236}">
                <a16:creationId xmlns:a16="http://schemas.microsoft.com/office/drawing/2014/main" id="{B67A9DDB-7E01-4ABA-8F52-F01093ED9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95605"/>
            <a:ext cx="9100430" cy="640765"/>
          </a:xfrm>
        </p:spPr>
        <p:txBody>
          <a:bodyPr>
            <a:normAutofit/>
          </a:bodyPr>
          <a:lstStyle/>
          <a:p>
            <a:pPr marR="583345">
              <a:buClr>
                <a:srgbClr val="548135"/>
              </a:buClr>
              <a:buSzPts val="2400"/>
            </a:pPr>
            <a:r>
              <a:rPr lang="pt-BR" dirty="0">
                <a:solidFill>
                  <a:srgbClr val="002060"/>
                </a:solidFill>
              </a:rPr>
              <a:t>PPSA: uma empresa enxuta e eficiente</a:t>
            </a:r>
          </a:p>
        </p:txBody>
      </p:sp>
      <p:sp>
        <p:nvSpPr>
          <p:cNvPr id="56" name="Retângulo 55">
            <a:extLst>
              <a:ext uri="{FF2B5EF4-FFF2-40B4-BE49-F238E27FC236}">
                <a16:creationId xmlns:a16="http://schemas.microsoft.com/office/drawing/2014/main" id="{2AA24233-9E98-4191-856F-7F2635A9664E}"/>
              </a:ext>
            </a:extLst>
          </p:cNvPr>
          <p:cNvSpPr/>
          <p:nvPr/>
        </p:nvSpPr>
        <p:spPr>
          <a:xfrm>
            <a:off x="14444380" y="1190337"/>
            <a:ext cx="1224050" cy="2880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7" name="Retângulo 56">
            <a:extLst>
              <a:ext uri="{FF2B5EF4-FFF2-40B4-BE49-F238E27FC236}">
                <a16:creationId xmlns:a16="http://schemas.microsoft.com/office/drawing/2014/main" id="{1637B424-735E-44E9-9D78-E361D69E816A}"/>
              </a:ext>
            </a:extLst>
          </p:cNvPr>
          <p:cNvSpPr/>
          <p:nvPr/>
        </p:nvSpPr>
        <p:spPr>
          <a:xfrm>
            <a:off x="14529223" y="5870528"/>
            <a:ext cx="1224050" cy="2880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0695F445-2E9A-47D5-B3A9-964FAA87E846}"/>
              </a:ext>
            </a:extLst>
          </p:cNvPr>
          <p:cNvSpPr txBox="1"/>
          <p:nvPr/>
        </p:nvSpPr>
        <p:spPr>
          <a:xfrm>
            <a:off x="556389" y="828653"/>
            <a:ext cx="107416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00819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Necessidade de 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00819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crescimento do quadro de pessoal 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00819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 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00819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retenção dos profissionais </a:t>
            </a: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srgbClr val="008192"/>
              </a:solidFill>
              <a:effectLst/>
              <a:uLnTx/>
              <a:uFillTx/>
              <a:latin typeface="Aptos Display" panose="02110004020202020204"/>
              <a:ea typeface="+mn-ea"/>
              <a:cs typeface="Segoe UI Light" panose="020B0502040204020203" pitchFamily="34" charset="0"/>
            </a:endParaRPr>
          </a:p>
        </p:txBody>
      </p:sp>
      <p:cxnSp>
        <p:nvCxnSpPr>
          <p:cNvPr id="61" name="Conector reto 60">
            <a:extLst>
              <a:ext uri="{FF2B5EF4-FFF2-40B4-BE49-F238E27FC236}">
                <a16:creationId xmlns:a16="http://schemas.microsoft.com/office/drawing/2014/main" id="{B13D1C24-E0F1-4866-9E0E-C2F4FDBC3B08}"/>
              </a:ext>
            </a:extLst>
          </p:cNvPr>
          <p:cNvCxnSpPr/>
          <p:nvPr/>
        </p:nvCxnSpPr>
        <p:spPr>
          <a:xfrm>
            <a:off x="7079785" y="1662533"/>
            <a:ext cx="0" cy="428547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2" name="Gráfico 61">
            <a:extLst>
              <a:ext uri="{FF2B5EF4-FFF2-40B4-BE49-F238E27FC236}">
                <a16:creationId xmlns:a16="http://schemas.microsoft.com/office/drawing/2014/main" id="{BC0D78CC-6D61-43D6-A1B3-372C1F16A3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8111322"/>
              </p:ext>
            </p:extLst>
          </p:nvPr>
        </p:nvGraphicFramePr>
        <p:xfrm>
          <a:off x="2328089" y="3198163"/>
          <a:ext cx="3736291" cy="3219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5" name="Retângulo 64">
            <a:extLst>
              <a:ext uri="{FF2B5EF4-FFF2-40B4-BE49-F238E27FC236}">
                <a16:creationId xmlns:a16="http://schemas.microsoft.com/office/drawing/2014/main" id="{BE677DB6-E15C-4459-A716-4C29F21A6248}"/>
              </a:ext>
            </a:extLst>
          </p:cNvPr>
          <p:cNvSpPr/>
          <p:nvPr/>
        </p:nvSpPr>
        <p:spPr>
          <a:xfrm>
            <a:off x="1397698" y="2145950"/>
            <a:ext cx="13388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>
                <a:ln>
                  <a:noFill/>
                </a:ln>
                <a:solidFill>
                  <a:srgbClr val="002F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</a:t>
            </a:r>
            <a:r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2F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Diretores</a:t>
            </a: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2F4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Retângulo 110">
            <a:extLst>
              <a:ext uri="{FF2B5EF4-FFF2-40B4-BE49-F238E27FC236}">
                <a16:creationId xmlns:a16="http://schemas.microsoft.com/office/drawing/2014/main" id="{86A29A8E-8FDA-4C21-9702-FFE09A49EA5F}"/>
              </a:ext>
            </a:extLst>
          </p:cNvPr>
          <p:cNvSpPr/>
          <p:nvPr/>
        </p:nvSpPr>
        <p:spPr>
          <a:xfrm>
            <a:off x="1360257" y="1598593"/>
            <a:ext cx="14686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>
                <a:ln>
                  <a:noFill/>
                </a:ln>
                <a:solidFill>
                  <a:srgbClr val="002F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</a:t>
            </a:r>
            <a:r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2F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Presidente</a:t>
            </a: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2F4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30" name="Google Shape;17621;p88">
            <a:extLst>
              <a:ext uri="{FF2B5EF4-FFF2-40B4-BE49-F238E27FC236}">
                <a16:creationId xmlns:a16="http://schemas.microsoft.com/office/drawing/2014/main" id="{1A02DE9D-7DB0-44BA-8E9B-5C9866B52082}"/>
              </a:ext>
            </a:extLst>
          </p:cNvPr>
          <p:cNvGrpSpPr/>
          <p:nvPr/>
        </p:nvGrpSpPr>
        <p:grpSpPr>
          <a:xfrm>
            <a:off x="803974" y="2420806"/>
            <a:ext cx="376551" cy="272827"/>
            <a:chOff x="1324219" y="3399202"/>
            <a:chExt cx="376578" cy="272846"/>
          </a:xfrm>
        </p:grpSpPr>
        <p:sp>
          <p:nvSpPr>
            <p:cNvPr id="131" name="Google Shape;17622;p88">
              <a:extLst>
                <a:ext uri="{FF2B5EF4-FFF2-40B4-BE49-F238E27FC236}">
                  <a16:creationId xmlns:a16="http://schemas.microsoft.com/office/drawing/2014/main" id="{73322FE0-09C3-43CF-8F48-8975F5EC97A6}"/>
                </a:ext>
              </a:extLst>
            </p:cNvPr>
            <p:cNvSpPr/>
            <p:nvPr/>
          </p:nvSpPr>
          <p:spPr>
            <a:xfrm>
              <a:off x="1597458" y="3496066"/>
              <a:ext cx="30278" cy="66639"/>
            </a:xfrm>
            <a:custGeom>
              <a:avLst/>
              <a:gdLst/>
              <a:ahLst/>
              <a:cxnLst/>
              <a:rect l="l" t="t" r="r" b="b"/>
              <a:pathLst>
                <a:path w="1155" h="2542" extrusionOk="0">
                  <a:moveTo>
                    <a:pt x="693" y="1"/>
                  </a:moveTo>
                  <a:cubicBezTo>
                    <a:pt x="303" y="1"/>
                    <a:pt x="0" y="318"/>
                    <a:pt x="0" y="693"/>
                  </a:cubicBezTo>
                  <a:lnTo>
                    <a:pt x="0" y="852"/>
                  </a:lnTo>
                  <a:cubicBezTo>
                    <a:pt x="0" y="1054"/>
                    <a:pt x="29" y="1256"/>
                    <a:pt x="101" y="1444"/>
                  </a:cubicBezTo>
                  <a:lnTo>
                    <a:pt x="462" y="2541"/>
                  </a:lnTo>
                  <a:lnTo>
                    <a:pt x="1155" y="2541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32" name="Google Shape;17623;p88">
              <a:extLst>
                <a:ext uri="{FF2B5EF4-FFF2-40B4-BE49-F238E27FC236}">
                  <a16:creationId xmlns:a16="http://schemas.microsoft.com/office/drawing/2014/main" id="{C5E06A9B-946C-40B8-B74A-3EF2EBE5DBFF}"/>
                </a:ext>
              </a:extLst>
            </p:cNvPr>
            <p:cNvSpPr/>
            <p:nvPr/>
          </p:nvSpPr>
          <p:spPr>
            <a:xfrm>
              <a:off x="1609569" y="3490011"/>
              <a:ext cx="72668" cy="72694"/>
            </a:xfrm>
            <a:custGeom>
              <a:avLst/>
              <a:gdLst/>
              <a:ahLst/>
              <a:cxnLst/>
              <a:rect l="l" t="t" r="r" b="b"/>
              <a:pathLst>
                <a:path w="2772" h="2773" extrusionOk="0">
                  <a:moveTo>
                    <a:pt x="693" y="1"/>
                  </a:moveTo>
                  <a:cubicBezTo>
                    <a:pt x="303" y="1"/>
                    <a:pt x="0" y="304"/>
                    <a:pt x="0" y="693"/>
                  </a:cubicBezTo>
                  <a:cubicBezTo>
                    <a:pt x="0" y="939"/>
                    <a:pt x="202" y="1155"/>
                    <a:pt x="462" y="1155"/>
                  </a:cubicBezTo>
                  <a:lnTo>
                    <a:pt x="2310" y="2772"/>
                  </a:lnTo>
                  <a:lnTo>
                    <a:pt x="2700" y="1401"/>
                  </a:lnTo>
                  <a:cubicBezTo>
                    <a:pt x="2757" y="1242"/>
                    <a:pt x="2772" y="1069"/>
                    <a:pt x="2772" y="896"/>
                  </a:cubicBezTo>
                  <a:lnTo>
                    <a:pt x="2772" y="463"/>
                  </a:lnTo>
                  <a:cubicBezTo>
                    <a:pt x="2772" y="203"/>
                    <a:pt x="2570" y="1"/>
                    <a:pt x="2310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33" name="Google Shape;17624;p88">
              <a:extLst>
                <a:ext uri="{FF2B5EF4-FFF2-40B4-BE49-F238E27FC236}">
                  <a16:creationId xmlns:a16="http://schemas.microsoft.com/office/drawing/2014/main" id="{26E253E6-63F8-4E4D-8CFD-4A7E03D6A73C}"/>
                </a:ext>
              </a:extLst>
            </p:cNvPr>
            <p:cNvSpPr/>
            <p:nvPr/>
          </p:nvSpPr>
          <p:spPr>
            <a:xfrm>
              <a:off x="1621681" y="3580846"/>
              <a:ext cx="36334" cy="26870"/>
            </a:xfrm>
            <a:custGeom>
              <a:avLst/>
              <a:gdLst/>
              <a:ahLst/>
              <a:cxnLst/>
              <a:rect l="l" t="t" r="r" b="b"/>
              <a:pathLst>
                <a:path w="1386" h="1025" extrusionOk="0">
                  <a:moveTo>
                    <a:pt x="0" y="0"/>
                  </a:moveTo>
                  <a:lnTo>
                    <a:pt x="0" y="1025"/>
                  </a:lnTo>
                  <a:lnTo>
                    <a:pt x="1386" y="1025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34" name="Google Shape;17625;p88">
              <a:extLst>
                <a:ext uri="{FF2B5EF4-FFF2-40B4-BE49-F238E27FC236}">
                  <a16:creationId xmlns:a16="http://schemas.microsoft.com/office/drawing/2014/main" id="{5D01E1B7-7696-4F55-A757-E7777D05EB6D}"/>
                </a:ext>
              </a:extLst>
            </p:cNvPr>
            <p:cNvSpPr/>
            <p:nvPr/>
          </p:nvSpPr>
          <p:spPr>
            <a:xfrm>
              <a:off x="1621681" y="3580846"/>
              <a:ext cx="36334" cy="14785"/>
            </a:xfrm>
            <a:custGeom>
              <a:avLst/>
              <a:gdLst/>
              <a:ahLst/>
              <a:cxnLst/>
              <a:rect l="l" t="t" r="r" b="b"/>
              <a:pathLst>
                <a:path w="1386" h="564" extrusionOk="0">
                  <a:moveTo>
                    <a:pt x="0" y="0"/>
                  </a:moveTo>
                  <a:lnTo>
                    <a:pt x="0" y="433"/>
                  </a:lnTo>
                  <a:cubicBezTo>
                    <a:pt x="224" y="520"/>
                    <a:pt x="458" y="563"/>
                    <a:pt x="693" y="563"/>
                  </a:cubicBezTo>
                  <a:cubicBezTo>
                    <a:pt x="927" y="563"/>
                    <a:pt x="1162" y="520"/>
                    <a:pt x="1386" y="433"/>
                  </a:cubicBezTo>
                  <a:lnTo>
                    <a:pt x="1386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35" name="Google Shape;17626;p88">
              <a:extLst>
                <a:ext uri="{FF2B5EF4-FFF2-40B4-BE49-F238E27FC236}">
                  <a16:creationId xmlns:a16="http://schemas.microsoft.com/office/drawing/2014/main" id="{F4BA7E2C-16B0-4205-93BF-3239B5244C36}"/>
                </a:ext>
              </a:extLst>
            </p:cNvPr>
            <p:cNvSpPr/>
            <p:nvPr/>
          </p:nvSpPr>
          <p:spPr>
            <a:xfrm>
              <a:off x="1579291" y="3595605"/>
              <a:ext cx="121507" cy="76443"/>
            </a:xfrm>
            <a:custGeom>
              <a:avLst/>
              <a:gdLst/>
              <a:ahLst/>
              <a:cxnLst/>
              <a:rect l="l" t="t" r="r" b="b"/>
              <a:pathLst>
                <a:path w="4635" h="2916" extrusionOk="0">
                  <a:moveTo>
                    <a:pt x="1631" y="0"/>
                  </a:moveTo>
                  <a:lnTo>
                    <a:pt x="505" y="318"/>
                  </a:lnTo>
                  <a:cubicBezTo>
                    <a:pt x="217" y="404"/>
                    <a:pt x="0" y="679"/>
                    <a:pt x="0" y="996"/>
                  </a:cubicBezTo>
                  <a:lnTo>
                    <a:pt x="0" y="2685"/>
                  </a:lnTo>
                  <a:cubicBezTo>
                    <a:pt x="0" y="2801"/>
                    <a:pt x="116" y="2916"/>
                    <a:pt x="231" y="2916"/>
                  </a:cubicBezTo>
                  <a:lnTo>
                    <a:pt x="4403" y="2916"/>
                  </a:lnTo>
                  <a:cubicBezTo>
                    <a:pt x="4519" y="2916"/>
                    <a:pt x="4634" y="2801"/>
                    <a:pt x="4634" y="2685"/>
                  </a:cubicBezTo>
                  <a:lnTo>
                    <a:pt x="4634" y="996"/>
                  </a:lnTo>
                  <a:cubicBezTo>
                    <a:pt x="4634" y="679"/>
                    <a:pt x="4417" y="404"/>
                    <a:pt x="4114" y="318"/>
                  </a:cubicBezTo>
                  <a:lnTo>
                    <a:pt x="3017" y="0"/>
                  </a:lnTo>
                  <a:lnTo>
                    <a:pt x="2324" y="462"/>
                  </a:lnTo>
                  <a:lnTo>
                    <a:pt x="1631" y="0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36" name="Google Shape;17627;p88">
              <a:extLst>
                <a:ext uri="{FF2B5EF4-FFF2-40B4-BE49-F238E27FC236}">
                  <a16:creationId xmlns:a16="http://schemas.microsoft.com/office/drawing/2014/main" id="{90D52F4E-8313-4A19-BA71-E89107B47540}"/>
                </a:ext>
              </a:extLst>
            </p:cNvPr>
            <p:cNvSpPr/>
            <p:nvPr/>
          </p:nvSpPr>
          <p:spPr>
            <a:xfrm>
              <a:off x="1633766" y="3607690"/>
              <a:ext cx="12138" cy="64358"/>
            </a:xfrm>
            <a:custGeom>
              <a:avLst/>
              <a:gdLst/>
              <a:ahLst/>
              <a:cxnLst/>
              <a:rect l="l" t="t" r="r" b="b"/>
              <a:pathLst>
                <a:path w="463" h="2455" extrusionOk="0">
                  <a:moveTo>
                    <a:pt x="116" y="1"/>
                  </a:moveTo>
                  <a:lnTo>
                    <a:pt x="1" y="2455"/>
                  </a:lnTo>
                  <a:lnTo>
                    <a:pt x="463" y="2455"/>
                  </a:lnTo>
                  <a:lnTo>
                    <a:pt x="347" y="1"/>
                  </a:ln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37" name="Google Shape;17628;p88">
              <a:extLst>
                <a:ext uri="{FF2B5EF4-FFF2-40B4-BE49-F238E27FC236}">
                  <a16:creationId xmlns:a16="http://schemas.microsoft.com/office/drawing/2014/main" id="{FCAD1DDD-504C-4044-BF51-08C204E14CA9}"/>
                </a:ext>
              </a:extLst>
            </p:cNvPr>
            <p:cNvSpPr/>
            <p:nvPr/>
          </p:nvSpPr>
          <p:spPr>
            <a:xfrm>
              <a:off x="1603514" y="3520289"/>
              <a:ext cx="72668" cy="66639"/>
            </a:xfrm>
            <a:custGeom>
              <a:avLst/>
              <a:gdLst/>
              <a:ahLst/>
              <a:cxnLst/>
              <a:rect l="l" t="t" r="r" b="b"/>
              <a:pathLst>
                <a:path w="2772" h="2542" extrusionOk="0">
                  <a:moveTo>
                    <a:pt x="895" y="0"/>
                  </a:moveTo>
                  <a:cubicBezTo>
                    <a:pt x="765" y="0"/>
                    <a:pt x="635" y="44"/>
                    <a:pt x="549" y="130"/>
                  </a:cubicBezTo>
                  <a:lnTo>
                    <a:pt x="130" y="549"/>
                  </a:lnTo>
                  <a:cubicBezTo>
                    <a:pt x="43" y="636"/>
                    <a:pt x="0" y="765"/>
                    <a:pt x="0" y="881"/>
                  </a:cubicBezTo>
                  <a:lnTo>
                    <a:pt x="0" y="1155"/>
                  </a:lnTo>
                  <a:cubicBezTo>
                    <a:pt x="0" y="1920"/>
                    <a:pt x="621" y="2541"/>
                    <a:pt x="1386" y="2541"/>
                  </a:cubicBezTo>
                  <a:cubicBezTo>
                    <a:pt x="2151" y="2541"/>
                    <a:pt x="2772" y="1920"/>
                    <a:pt x="2772" y="1155"/>
                  </a:cubicBezTo>
                  <a:lnTo>
                    <a:pt x="2772" y="852"/>
                  </a:lnTo>
                  <a:cubicBezTo>
                    <a:pt x="2772" y="737"/>
                    <a:pt x="2728" y="621"/>
                    <a:pt x="2642" y="535"/>
                  </a:cubicBezTo>
                  <a:cubicBezTo>
                    <a:pt x="2281" y="188"/>
                    <a:pt x="1631" y="29"/>
                    <a:pt x="895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38" name="Google Shape;17629;p88">
              <a:extLst>
                <a:ext uri="{FF2B5EF4-FFF2-40B4-BE49-F238E27FC236}">
                  <a16:creationId xmlns:a16="http://schemas.microsoft.com/office/drawing/2014/main" id="{9B8F5F3D-ECC9-4AE9-8B77-9EE621E98434}"/>
                </a:ext>
              </a:extLst>
            </p:cNvPr>
            <p:cNvSpPr/>
            <p:nvPr/>
          </p:nvSpPr>
          <p:spPr>
            <a:xfrm>
              <a:off x="1603514" y="3520289"/>
              <a:ext cx="72668" cy="65118"/>
            </a:xfrm>
            <a:custGeom>
              <a:avLst/>
              <a:gdLst/>
              <a:ahLst/>
              <a:cxnLst/>
              <a:rect l="l" t="t" r="r" b="b"/>
              <a:pathLst>
                <a:path w="2772" h="2484" extrusionOk="0">
                  <a:moveTo>
                    <a:pt x="895" y="0"/>
                  </a:moveTo>
                  <a:cubicBezTo>
                    <a:pt x="765" y="0"/>
                    <a:pt x="650" y="58"/>
                    <a:pt x="563" y="145"/>
                  </a:cubicBezTo>
                  <a:lnTo>
                    <a:pt x="144" y="563"/>
                  </a:lnTo>
                  <a:cubicBezTo>
                    <a:pt x="43" y="650"/>
                    <a:pt x="0" y="765"/>
                    <a:pt x="0" y="881"/>
                  </a:cubicBezTo>
                  <a:lnTo>
                    <a:pt x="0" y="1155"/>
                  </a:lnTo>
                  <a:cubicBezTo>
                    <a:pt x="0" y="1776"/>
                    <a:pt x="404" y="2325"/>
                    <a:pt x="1011" y="2483"/>
                  </a:cubicBezTo>
                  <a:cubicBezTo>
                    <a:pt x="808" y="2238"/>
                    <a:pt x="693" y="1935"/>
                    <a:pt x="693" y="1617"/>
                  </a:cubicBezTo>
                  <a:lnTo>
                    <a:pt x="693" y="939"/>
                  </a:lnTo>
                  <a:cubicBezTo>
                    <a:pt x="693" y="695"/>
                    <a:pt x="897" y="489"/>
                    <a:pt x="1137" y="489"/>
                  </a:cubicBezTo>
                  <a:cubicBezTo>
                    <a:pt x="1153" y="489"/>
                    <a:pt x="1168" y="489"/>
                    <a:pt x="1184" y="491"/>
                  </a:cubicBezTo>
                  <a:cubicBezTo>
                    <a:pt x="1646" y="520"/>
                    <a:pt x="2339" y="592"/>
                    <a:pt x="2772" y="794"/>
                  </a:cubicBezTo>
                  <a:cubicBezTo>
                    <a:pt x="2757" y="693"/>
                    <a:pt x="2714" y="607"/>
                    <a:pt x="2642" y="535"/>
                  </a:cubicBezTo>
                  <a:cubicBezTo>
                    <a:pt x="2281" y="188"/>
                    <a:pt x="1631" y="29"/>
                    <a:pt x="895" y="0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39" name="Google Shape;17630;p88">
              <a:extLst>
                <a:ext uri="{FF2B5EF4-FFF2-40B4-BE49-F238E27FC236}">
                  <a16:creationId xmlns:a16="http://schemas.microsoft.com/office/drawing/2014/main" id="{29DAA7CC-FE55-4762-B3F0-A6FE7F101393}"/>
                </a:ext>
              </a:extLst>
            </p:cNvPr>
            <p:cNvSpPr/>
            <p:nvPr/>
          </p:nvSpPr>
          <p:spPr>
            <a:xfrm>
              <a:off x="1676156" y="3611098"/>
              <a:ext cx="24249" cy="60583"/>
            </a:xfrm>
            <a:custGeom>
              <a:avLst/>
              <a:gdLst/>
              <a:ahLst/>
              <a:cxnLst/>
              <a:rect l="l" t="t" r="r" b="b"/>
              <a:pathLst>
                <a:path w="925" h="2311" extrusionOk="0">
                  <a:moveTo>
                    <a:pt x="809" y="1"/>
                  </a:moveTo>
                  <a:lnTo>
                    <a:pt x="203" y="593"/>
                  </a:lnTo>
                  <a:cubicBezTo>
                    <a:pt x="73" y="723"/>
                    <a:pt x="1" y="896"/>
                    <a:pt x="1" y="1084"/>
                  </a:cubicBezTo>
                  <a:lnTo>
                    <a:pt x="1" y="2311"/>
                  </a:lnTo>
                  <a:lnTo>
                    <a:pt x="694" y="2311"/>
                  </a:lnTo>
                  <a:cubicBezTo>
                    <a:pt x="824" y="2311"/>
                    <a:pt x="925" y="2210"/>
                    <a:pt x="925" y="2080"/>
                  </a:cubicBezTo>
                  <a:lnTo>
                    <a:pt x="925" y="391"/>
                  </a:lnTo>
                  <a:cubicBezTo>
                    <a:pt x="925" y="261"/>
                    <a:pt x="881" y="116"/>
                    <a:pt x="809" y="1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40" name="Google Shape;17631;p88">
              <a:extLst>
                <a:ext uri="{FF2B5EF4-FFF2-40B4-BE49-F238E27FC236}">
                  <a16:creationId xmlns:a16="http://schemas.microsoft.com/office/drawing/2014/main" id="{180D53A0-4411-4661-8B4C-04BCD91CA441}"/>
                </a:ext>
              </a:extLst>
            </p:cNvPr>
            <p:cNvSpPr/>
            <p:nvPr/>
          </p:nvSpPr>
          <p:spPr>
            <a:xfrm>
              <a:off x="1633766" y="3607690"/>
              <a:ext cx="12138" cy="12138"/>
            </a:xfrm>
            <a:custGeom>
              <a:avLst/>
              <a:gdLst/>
              <a:ahLst/>
              <a:cxnLst/>
              <a:rect l="l" t="t" r="r" b="b"/>
              <a:pathLst>
                <a:path w="463" h="463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420"/>
                    <a:pt x="59" y="463"/>
                    <a:pt x="116" y="463"/>
                  </a:cubicBezTo>
                  <a:lnTo>
                    <a:pt x="347" y="463"/>
                  </a:lnTo>
                  <a:cubicBezTo>
                    <a:pt x="405" y="463"/>
                    <a:pt x="463" y="420"/>
                    <a:pt x="463" y="347"/>
                  </a:cubicBezTo>
                  <a:lnTo>
                    <a:pt x="463" y="1"/>
                  </a:ln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41" name="Google Shape;17632;p88">
              <a:extLst>
                <a:ext uri="{FF2B5EF4-FFF2-40B4-BE49-F238E27FC236}">
                  <a16:creationId xmlns:a16="http://schemas.microsoft.com/office/drawing/2014/main" id="{54911633-1083-468E-82D5-829A4B19E1A9}"/>
                </a:ext>
              </a:extLst>
            </p:cNvPr>
            <p:cNvSpPr/>
            <p:nvPr/>
          </p:nvSpPr>
          <p:spPr>
            <a:xfrm>
              <a:off x="1614865" y="3590755"/>
              <a:ext cx="24983" cy="25560"/>
            </a:xfrm>
            <a:custGeom>
              <a:avLst/>
              <a:gdLst/>
              <a:ahLst/>
              <a:cxnLst/>
              <a:rect l="l" t="t" r="r" b="b"/>
              <a:pathLst>
                <a:path w="953" h="975" extrusionOk="0">
                  <a:moveTo>
                    <a:pt x="225" y="0"/>
                  </a:moveTo>
                  <a:cubicBezTo>
                    <a:pt x="193" y="0"/>
                    <a:pt x="161" y="16"/>
                    <a:pt x="145" y="41"/>
                  </a:cubicBezTo>
                  <a:lnTo>
                    <a:pt x="0" y="257"/>
                  </a:lnTo>
                  <a:lnTo>
                    <a:pt x="361" y="907"/>
                  </a:lnTo>
                  <a:cubicBezTo>
                    <a:pt x="379" y="952"/>
                    <a:pt x="425" y="974"/>
                    <a:pt x="475" y="974"/>
                  </a:cubicBezTo>
                  <a:cubicBezTo>
                    <a:pt x="505" y="974"/>
                    <a:pt x="536" y="966"/>
                    <a:pt x="563" y="950"/>
                  </a:cubicBezTo>
                  <a:lnTo>
                    <a:pt x="953" y="647"/>
                  </a:lnTo>
                  <a:lnTo>
                    <a:pt x="289" y="26"/>
                  </a:lnTo>
                  <a:cubicBezTo>
                    <a:pt x="271" y="8"/>
                    <a:pt x="248" y="0"/>
                    <a:pt x="225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42" name="Google Shape;17633;p88">
              <a:extLst>
                <a:ext uri="{FF2B5EF4-FFF2-40B4-BE49-F238E27FC236}">
                  <a16:creationId xmlns:a16="http://schemas.microsoft.com/office/drawing/2014/main" id="{F2F465E2-E5A9-49E9-B153-2BF2D92B7842}"/>
                </a:ext>
              </a:extLst>
            </p:cNvPr>
            <p:cNvSpPr/>
            <p:nvPr/>
          </p:nvSpPr>
          <p:spPr>
            <a:xfrm>
              <a:off x="1639822" y="3590755"/>
              <a:ext cx="25009" cy="25560"/>
            </a:xfrm>
            <a:custGeom>
              <a:avLst/>
              <a:gdLst/>
              <a:ahLst/>
              <a:cxnLst/>
              <a:rect l="l" t="t" r="r" b="b"/>
              <a:pathLst>
                <a:path w="954" h="975" extrusionOk="0">
                  <a:moveTo>
                    <a:pt x="729" y="0"/>
                  </a:moveTo>
                  <a:cubicBezTo>
                    <a:pt x="706" y="0"/>
                    <a:pt x="683" y="8"/>
                    <a:pt x="665" y="26"/>
                  </a:cubicBezTo>
                  <a:lnTo>
                    <a:pt x="1" y="647"/>
                  </a:lnTo>
                  <a:lnTo>
                    <a:pt x="391" y="950"/>
                  </a:lnTo>
                  <a:cubicBezTo>
                    <a:pt x="418" y="966"/>
                    <a:pt x="449" y="974"/>
                    <a:pt x="479" y="974"/>
                  </a:cubicBezTo>
                  <a:cubicBezTo>
                    <a:pt x="528" y="974"/>
                    <a:pt x="575" y="952"/>
                    <a:pt x="593" y="907"/>
                  </a:cubicBezTo>
                  <a:lnTo>
                    <a:pt x="954" y="257"/>
                  </a:lnTo>
                  <a:lnTo>
                    <a:pt x="809" y="41"/>
                  </a:lnTo>
                  <a:cubicBezTo>
                    <a:pt x="793" y="16"/>
                    <a:pt x="761" y="0"/>
                    <a:pt x="729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43" name="Google Shape;17634;p88">
              <a:extLst>
                <a:ext uri="{FF2B5EF4-FFF2-40B4-BE49-F238E27FC236}">
                  <a16:creationId xmlns:a16="http://schemas.microsoft.com/office/drawing/2014/main" id="{5FA5DB85-929A-4E06-BA2D-B7104C2EA6C6}"/>
                </a:ext>
              </a:extLst>
            </p:cNvPr>
            <p:cNvSpPr/>
            <p:nvPr/>
          </p:nvSpPr>
          <p:spPr>
            <a:xfrm>
              <a:off x="1325373" y="3492291"/>
              <a:ext cx="109002" cy="109395"/>
            </a:xfrm>
            <a:custGeom>
              <a:avLst/>
              <a:gdLst/>
              <a:ahLst/>
              <a:cxnLst/>
              <a:rect l="l" t="t" r="r" b="b"/>
              <a:pathLst>
                <a:path w="4158" h="4173" extrusionOk="0">
                  <a:moveTo>
                    <a:pt x="2079" y="0"/>
                  </a:moveTo>
                  <a:cubicBezTo>
                    <a:pt x="1169" y="0"/>
                    <a:pt x="505" y="722"/>
                    <a:pt x="433" y="1631"/>
                  </a:cubicBezTo>
                  <a:cubicBezTo>
                    <a:pt x="390" y="2267"/>
                    <a:pt x="245" y="2902"/>
                    <a:pt x="43" y="3522"/>
                  </a:cubicBezTo>
                  <a:cubicBezTo>
                    <a:pt x="0" y="3638"/>
                    <a:pt x="58" y="3768"/>
                    <a:pt x="173" y="3811"/>
                  </a:cubicBezTo>
                  <a:cubicBezTo>
                    <a:pt x="549" y="3984"/>
                    <a:pt x="967" y="4114"/>
                    <a:pt x="1371" y="4172"/>
                  </a:cubicBezTo>
                  <a:lnTo>
                    <a:pt x="2786" y="4172"/>
                  </a:lnTo>
                  <a:cubicBezTo>
                    <a:pt x="3205" y="4114"/>
                    <a:pt x="3609" y="3984"/>
                    <a:pt x="3999" y="3811"/>
                  </a:cubicBezTo>
                  <a:cubicBezTo>
                    <a:pt x="4100" y="3753"/>
                    <a:pt x="4157" y="3638"/>
                    <a:pt x="4114" y="3522"/>
                  </a:cubicBezTo>
                  <a:cubicBezTo>
                    <a:pt x="3912" y="2902"/>
                    <a:pt x="3782" y="2267"/>
                    <a:pt x="3724" y="1631"/>
                  </a:cubicBezTo>
                  <a:cubicBezTo>
                    <a:pt x="3667" y="736"/>
                    <a:pt x="2988" y="0"/>
                    <a:pt x="2079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44" name="Google Shape;17635;p88">
              <a:extLst>
                <a:ext uri="{FF2B5EF4-FFF2-40B4-BE49-F238E27FC236}">
                  <a16:creationId xmlns:a16="http://schemas.microsoft.com/office/drawing/2014/main" id="{559B6A42-88FF-41E3-82F2-4E0FFD966DDB}"/>
                </a:ext>
              </a:extLst>
            </p:cNvPr>
            <p:cNvSpPr/>
            <p:nvPr/>
          </p:nvSpPr>
          <p:spPr>
            <a:xfrm>
              <a:off x="1355258" y="3492291"/>
              <a:ext cx="79117" cy="109002"/>
            </a:xfrm>
            <a:custGeom>
              <a:avLst/>
              <a:gdLst/>
              <a:ahLst/>
              <a:cxnLst/>
              <a:rect l="l" t="t" r="r" b="b"/>
              <a:pathLst>
                <a:path w="3018" h="4158" extrusionOk="0">
                  <a:moveTo>
                    <a:pt x="939" y="0"/>
                  </a:moveTo>
                  <a:cubicBezTo>
                    <a:pt x="246" y="29"/>
                    <a:pt x="0" y="953"/>
                    <a:pt x="592" y="1314"/>
                  </a:cubicBezTo>
                  <a:cubicBezTo>
                    <a:pt x="621" y="1328"/>
                    <a:pt x="636" y="1328"/>
                    <a:pt x="664" y="1343"/>
                  </a:cubicBezTo>
                  <a:lnTo>
                    <a:pt x="1184" y="4158"/>
                  </a:lnTo>
                  <a:lnTo>
                    <a:pt x="1661" y="4158"/>
                  </a:lnTo>
                  <a:cubicBezTo>
                    <a:pt x="2065" y="4100"/>
                    <a:pt x="2469" y="3984"/>
                    <a:pt x="2859" y="3811"/>
                  </a:cubicBezTo>
                  <a:cubicBezTo>
                    <a:pt x="2960" y="3768"/>
                    <a:pt x="3017" y="3638"/>
                    <a:pt x="2974" y="3522"/>
                  </a:cubicBezTo>
                  <a:cubicBezTo>
                    <a:pt x="2772" y="2902"/>
                    <a:pt x="2642" y="2267"/>
                    <a:pt x="2584" y="1631"/>
                  </a:cubicBezTo>
                  <a:cubicBezTo>
                    <a:pt x="2527" y="736"/>
                    <a:pt x="1848" y="0"/>
                    <a:pt x="939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45" name="Google Shape;17636;p88">
              <a:extLst>
                <a:ext uri="{FF2B5EF4-FFF2-40B4-BE49-F238E27FC236}">
                  <a16:creationId xmlns:a16="http://schemas.microsoft.com/office/drawing/2014/main" id="{663D786A-09E6-429A-B9F2-58FD55A8272F}"/>
                </a:ext>
              </a:extLst>
            </p:cNvPr>
            <p:cNvSpPr/>
            <p:nvPr/>
          </p:nvSpPr>
          <p:spPr>
            <a:xfrm>
              <a:off x="1324612" y="3574790"/>
              <a:ext cx="109002" cy="97258"/>
            </a:xfrm>
            <a:custGeom>
              <a:avLst/>
              <a:gdLst/>
              <a:ahLst/>
              <a:cxnLst/>
              <a:rect l="l" t="t" r="r" b="b"/>
              <a:pathLst>
                <a:path w="4158" h="3710" extrusionOk="0">
                  <a:moveTo>
                    <a:pt x="1386" y="0"/>
                  </a:moveTo>
                  <a:lnTo>
                    <a:pt x="1386" y="693"/>
                  </a:lnTo>
                  <a:cubicBezTo>
                    <a:pt x="1386" y="881"/>
                    <a:pt x="1285" y="1039"/>
                    <a:pt x="1141" y="1112"/>
                  </a:cubicBezTo>
                  <a:lnTo>
                    <a:pt x="390" y="1487"/>
                  </a:lnTo>
                  <a:cubicBezTo>
                    <a:pt x="145" y="1602"/>
                    <a:pt x="0" y="1848"/>
                    <a:pt x="0" y="2108"/>
                  </a:cubicBezTo>
                  <a:lnTo>
                    <a:pt x="0" y="3479"/>
                  </a:lnTo>
                  <a:cubicBezTo>
                    <a:pt x="0" y="3595"/>
                    <a:pt x="101" y="3710"/>
                    <a:pt x="231" y="3710"/>
                  </a:cubicBezTo>
                  <a:lnTo>
                    <a:pt x="3927" y="3710"/>
                  </a:lnTo>
                  <a:cubicBezTo>
                    <a:pt x="4057" y="3710"/>
                    <a:pt x="4158" y="3595"/>
                    <a:pt x="4158" y="3479"/>
                  </a:cubicBezTo>
                  <a:lnTo>
                    <a:pt x="4158" y="2108"/>
                  </a:lnTo>
                  <a:cubicBezTo>
                    <a:pt x="4158" y="1848"/>
                    <a:pt x="4013" y="1602"/>
                    <a:pt x="3782" y="1487"/>
                  </a:cubicBezTo>
                  <a:lnTo>
                    <a:pt x="3032" y="1112"/>
                  </a:lnTo>
                  <a:cubicBezTo>
                    <a:pt x="2873" y="1039"/>
                    <a:pt x="2772" y="881"/>
                    <a:pt x="2772" y="693"/>
                  </a:cubicBezTo>
                  <a:lnTo>
                    <a:pt x="2772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46" name="Google Shape;17637;p88">
              <a:extLst>
                <a:ext uri="{FF2B5EF4-FFF2-40B4-BE49-F238E27FC236}">
                  <a16:creationId xmlns:a16="http://schemas.microsoft.com/office/drawing/2014/main" id="{83A08675-8113-45EA-A427-5A177C8EF202}"/>
                </a:ext>
              </a:extLst>
            </p:cNvPr>
            <p:cNvSpPr/>
            <p:nvPr/>
          </p:nvSpPr>
          <p:spPr>
            <a:xfrm>
              <a:off x="1360553" y="3574790"/>
              <a:ext cx="37120" cy="24223"/>
            </a:xfrm>
            <a:custGeom>
              <a:avLst/>
              <a:gdLst/>
              <a:ahLst/>
              <a:cxnLst/>
              <a:rect l="l" t="t" r="r" b="b"/>
              <a:pathLst>
                <a:path w="1416" h="924" extrusionOk="0">
                  <a:moveTo>
                    <a:pt x="15" y="0"/>
                  </a:moveTo>
                  <a:lnTo>
                    <a:pt x="15" y="693"/>
                  </a:lnTo>
                  <a:cubicBezTo>
                    <a:pt x="15" y="722"/>
                    <a:pt x="1" y="751"/>
                    <a:pt x="1" y="794"/>
                  </a:cubicBezTo>
                  <a:cubicBezTo>
                    <a:pt x="232" y="881"/>
                    <a:pt x="462" y="924"/>
                    <a:pt x="708" y="924"/>
                  </a:cubicBezTo>
                  <a:cubicBezTo>
                    <a:pt x="953" y="924"/>
                    <a:pt x="1184" y="881"/>
                    <a:pt x="1415" y="794"/>
                  </a:cubicBezTo>
                  <a:cubicBezTo>
                    <a:pt x="1401" y="751"/>
                    <a:pt x="1401" y="722"/>
                    <a:pt x="1401" y="693"/>
                  </a:cubicBezTo>
                  <a:lnTo>
                    <a:pt x="1401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47" name="Google Shape;17638;p88">
              <a:extLst>
                <a:ext uri="{FF2B5EF4-FFF2-40B4-BE49-F238E27FC236}">
                  <a16:creationId xmlns:a16="http://schemas.microsoft.com/office/drawing/2014/main" id="{D28EC551-6AFC-47CB-B78F-CCEE09B625E6}"/>
                </a:ext>
              </a:extLst>
            </p:cNvPr>
            <p:cNvSpPr/>
            <p:nvPr/>
          </p:nvSpPr>
          <p:spPr>
            <a:xfrm>
              <a:off x="1324219" y="3606563"/>
              <a:ext cx="109395" cy="65485"/>
            </a:xfrm>
            <a:custGeom>
              <a:avLst/>
              <a:gdLst/>
              <a:ahLst/>
              <a:cxnLst/>
              <a:rect l="l" t="t" r="r" b="b"/>
              <a:pathLst>
                <a:path w="4173" h="2498" extrusionOk="0">
                  <a:moveTo>
                    <a:pt x="925" y="1"/>
                  </a:moveTo>
                  <a:lnTo>
                    <a:pt x="390" y="275"/>
                  </a:lnTo>
                  <a:cubicBezTo>
                    <a:pt x="145" y="390"/>
                    <a:pt x="1" y="636"/>
                    <a:pt x="1" y="896"/>
                  </a:cubicBezTo>
                  <a:lnTo>
                    <a:pt x="1" y="2267"/>
                  </a:lnTo>
                  <a:cubicBezTo>
                    <a:pt x="1" y="2383"/>
                    <a:pt x="102" y="2498"/>
                    <a:pt x="232" y="2498"/>
                  </a:cubicBezTo>
                  <a:lnTo>
                    <a:pt x="3927" y="2498"/>
                  </a:lnTo>
                  <a:cubicBezTo>
                    <a:pt x="4057" y="2498"/>
                    <a:pt x="4158" y="2383"/>
                    <a:pt x="4158" y="2267"/>
                  </a:cubicBezTo>
                  <a:lnTo>
                    <a:pt x="4158" y="896"/>
                  </a:lnTo>
                  <a:cubicBezTo>
                    <a:pt x="4173" y="636"/>
                    <a:pt x="4028" y="390"/>
                    <a:pt x="3797" y="275"/>
                  </a:cubicBezTo>
                  <a:lnTo>
                    <a:pt x="3263" y="1"/>
                  </a:lnTo>
                  <a:cubicBezTo>
                    <a:pt x="2989" y="427"/>
                    <a:pt x="2541" y="639"/>
                    <a:pt x="2094" y="639"/>
                  </a:cubicBezTo>
                  <a:cubicBezTo>
                    <a:pt x="1646" y="639"/>
                    <a:pt x="1199" y="427"/>
                    <a:pt x="925" y="1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48" name="Google Shape;17639;p88">
              <a:extLst>
                <a:ext uri="{FF2B5EF4-FFF2-40B4-BE49-F238E27FC236}">
                  <a16:creationId xmlns:a16="http://schemas.microsoft.com/office/drawing/2014/main" id="{CF389CDC-D691-45E4-8E41-4280E19441FC}"/>
                </a:ext>
              </a:extLst>
            </p:cNvPr>
            <p:cNvSpPr/>
            <p:nvPr/>
          </p:nvSpPr>
          <p:spPr>
            <a:xfrm>
              <a:off x="1342779" y="3527393"/>
              <a:ext cx="72668" cy="59534"/>
            </a:xfrm>
            <a:custGeom>
              <a:avLst/>
              <a:gdLst/>
              <a:ahLst/>
              <a:cxnLst/>
              <a:rect l="l" t="t" r="r" b="b"/>
              <a:pathLst>
                <a:path w="2772" h="2271" extrusionOk="0">
                  <a:moveTo>
                    <a:pt x="1083" y="1"/>
                  </a:moveTo>
                  <a:cubicBezTo>
                    <a:pt x="986" y="1"/>
                    <a:pt x="904" y="45"/>
                    <a:pt x="866" y="134"/>
                  </a:cubicBezTo>
                  <a:cubicBezTo>
                    <a:pt x="780" y="292"/>
                    <a:pt x="679" y="437"/>
                    <a:pt x="549" y="552"/>
                  </a:cubicBezTo>
                  <a:cubicBezTo>
                    <a:pt x="419" y="653"/>
                    <a:pt x="274" y="754"/>
                    <a:pt x="130" y="827"/>
                  </a:cubicBezTo>
                  <a:cubicBezTo>
                    <a:pt x="43" y="870"/>
                    <a:pt x="0" y="971"/>
                    <a:pt x="15" y="1072"/>
                  </a:cubicBezTo>
                  <a:cubicBezTo>
                    <a:pt x="101" y="1750"/>
                    <a:pt x="693" y="2270"/>
                    <a:pt x="1386" y="2270"/>
                  </a:cubicBezTo>
                  <a:cubicBezTo>
                    <a:pt x="2108" y="2270"/>
                    <a:pt x="2714" y="1707"/>
                    <a:pt x="2772" y="985"/>
                  </a:cubicBezTo>
                  <a:cubicBezTo>
                    <a:pt x="2772" y="928"/>
                    <a:pt x="2743" y="855"/>
                    <a:pt x="2685" y="812"/>
                  </a:cubicBezTo>
                  <a:cubicBezTo>
                    <a:pt x="2238" y="422"/>
                    <a:pt x="1689" y="148"/>
                    <a:pt x="1126" y="4"/>
                  </a:cubicBezTo>
                  <a:cubicBezTo>
                    <a:pt x="1112" y="2"/>
                    <a:pt x="1097" y="1"/>
                    <a:pt x="1083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49" name="Google Shape;17640;p88">
              <a:extLst>
                <a:ext uri="{FF2B5EF4-FFF2-40B4-BE49-F238E27FC236}">
                  <a16:creationId xmlns:a16="http://schemas.microsoft.com/office/drawing/2014/main" id="{03484BFF-5BA8-448E-A8D3-0FCDA8B4607B}"/>
                </a:ext>
              </a:extLst>
            </p:cNvPr>
            <p:cNvSpPr/>
            <p:nvPr/>
          </p:nvSpPr>
          <p:spPr>
            <a:xfrm>
              <a:off x="1342779" y="3527393"/>
              <a:ext cx="73061" cy="59141"/>
            </a:xfrm>
            <a:custGeom>
              <a:avLst/>
              <a:gdLst/>
              <a:ahLst/>
              <a:cxnLst/>
              <a:rect l="l" t="t" r="r" b="b"/>
              <a:pathLst>
                <a:path w="2787" h="2256" extrusionOk="0">
                  <a:moveTo>
                    <a:pt x="1088" y="1"/>
                  </a:moveTo>
                  <a:cubicBezTo>
                    <a:pt x="997" y="1"/>
                    <a:pt x="904" y="45"/>
                    <a:pt x="866" y="134"/>
                  </a:cubicBezTo>
                  <a:cubicBezTo>
                    <a:pt x="808" y="249"/>
                    <a:pt x="736" y="350"/>
                    <a:pt x="650" y="451"/>
                  </a:cubicBezTo>
                  <a:cubicBezTo>
                    <a:pt x="621" y="480"/>
                    <a:pt x="592" y="523"/>
                    <a:pt x="549" y="552"/>
                  </a:cubicBezTo>
                  <a:cubicBezTo>
                    <a:pt x="433" y="653"/>
                    <a:pt x="289" y="754"/>
                    <a:pt x="144" y="827"/>
                  </a:cubicBezTo>
                  <a:cubicBezTo>
                    <a:pt x="58" y="870"/>
                    <a:pt x="0" y="971"/>
                    <a:pt x="15" y="1072"/>
                  </a:cubicBezTo>
                  <a:cubicBezTo>
                    <a:pt x="101" y="1678"/>
                    <a:pt x="577" y="2169"/>
                    <a:pt x="1184" y="2256"/>
                  </a:cubicBezTo>
                  <a:cubicBezTo>
                    <a:pt x="866" y="2068"/>
                    <a:pt x="693" y="1722"/>
                    <a:pt x="693" y="1361"/>
                  </a:cubicBezTo>
                  <a:lnTo>
                    <a:pt x="693" y="1029"/>
                  </a:lnTo>
                  <a:cubicBezTo>
                    <a:pt x="751" y="985"/>
                    <a:pt x="808" y="942"/>
                    <a:pt x="852" y="899"/>
                  </a:cubicBezTo>
                  <a:cubicBezTo>
                    <a:pt x="982" y="783"/>
                    <a:pt x="1097" y="653"/>
                    <a:pt x="1184" y="509"/>
                  </a:cubicBezTo>
                  <a:cubicBezTo>
                    <a:pt x="1631" y="653"/>
                    <a:pt x="2035" y="870"/>
                    <a:pt x="2396" y="1159"/>
                  </a:cubicBezTo>
                  <a:cubicBezTo>
                    <a:pt x="2440" y="1202"/>
                    <a:pt x="2541" y="1303"/>
                    <a:pt x="2671" y="1418"/>
                  </a:cubicBezTo>
                  <a:cubicBezTo>
                    <a:pt x="2728" y="1288"/>
                    <a:pt x="2772" y="1144"/>
                    <a:pt x="2772" y="1000"/>
                  </a:cubicBezTo>
                  <a:cubicBezTo>
                    <a:pt x="2786" y="928"/>
                    <a:pt x="2757" y="855"/>
                    <a:pt x="2700" y="812"/>
                  </a:cubicBezTo>
                  <a:cubicBezTo>
                    <a:pt x="2238" y="437"/>
                    <a:pt x="1703" y="162"/>
                    <a:pt x="1126" y="4"/>
                  </a:cubicBezTo>
                  <a:cubicBezTo>
                    <a:pt x="1113" y="2"/>
                    <a:pt x="1101" y="1"/>
                    <a:pt x="1088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50" name="Google Shape;17641;p88">
              <a:extLst>
                <a:ext uri="{FF2B5EF4-FFF2-40B4-BE49-F238E27FC236}">
                  <a16:creationId xmlns:a16="http://schemas.microsoft.com/office/drawing/2014/main" id="{08E3D541-7D83-4258-A313-EC2EB8339095}"/>
                </a:ext>
              </a:extLst>
            </p:cNvPr>
            <p:cNvSpPr/>
            <p:nvPr/>
          </p:nvSpPr>
          <p:spPr>
            <a:xfrm>
              <a:off x="1324612" y="3619067"/>
              <a:ext cx="24249" cy="52981"/>
            </a:xfrm>
            <a:custGeom>
              <a:avLst/>
              <a:gdLst/>
              <a:ahLst/>
              <a:cxnLst/>
              <a:rect l="l" t="t" r="r" b="b"/>
              <a:pathLst>
                <a:path w="925" h="2021" extrusionOk="0">
                  <a:moveTo>
                    <a:pt x="145" y="0"/>
                  </a:moveTo>
                  <a:cubicBezTo>
                    <a:pt x="58" y="116"/>
                    <a:pt x="0" y="260"/>
                    <a:pt x="0" y="419"/>
                  </a:cubicBezTo>
                  <a:lnTo>
                    <a:pt x="0" y="1790"/>
                  </a:lnTo>
                  <a:cubicBezTo>
                    <a:pt x="0" y="1906"/>
                    <a:pt x="116" y="2021"/>
                    <a:pt x="231" y="2021"/>
                  </a:cubicBezTo>
                  <a:lnTo>
                    <a:pt x="924" y="2021"/>
                  </a:lnTo>
                  <a:lnTo>
                    <a:pt x="924" y="852"/>
                  </a:lnTo>
                  <a:cubicBezTo>
                    <a:pt x="924" y="707"/>
                    <a:pt x="866" y="577"/>
                    <a:pt x="751" y="491"/>
                  </a:cubicBezTo>
                  <a:lnTo>
                    <a:pt x="145" y="0"/>
                  </a:ln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51" name="Google Shape;17642;p88">
              <a:extLst>
                <a:ext uri="{FF2B5EF4-FFF2-40B4-BE49-F238E27FC236}">
                  <a16:creationId xmlns:a16="http://schemas.microsoft.com/office/drawing/2014/main" id="{0A3DCB51-813C-4DD2-B150-1D50941D1CCB}"/>
                </a:ext>
              </a:extLst>
            </p:cNvPr>
            <p:cNvSpPr/>
            <p:nvPr/>
          </p:nvSpPr>
          <p:spPr>
            <a:xfrm>
              <a:off x="1409365" y="3586901"/>
              <a:ext cx="206286" cy="85146"/>
            </a:xfrm>
            <a:custGeom>
              <a:avLst/>
              <a:gdLst/>
              <a:ahLst/>
              <a:cxnLst/>
              <a:rect l="l" t="t" r="r" b="b"/>
              <a:pathLst>
                <a:path w="7869" h="3248" extrusionOk="0">
                  <a:moveTo>
                    <a:pt x="2556" y="0"/>
                  </a:moveTo>
                  <a:lnTo>
                    <a:pt x="621" y="707"/>
                  </a:lnTo>
                  <a:cubicBezTo>
                    <a:pt x="246" y="837"/>
                    <a:pt x="1" y="1184"/>
                    <a:pt x="1" y="1574"/>
                  </a:cubicBezTo>
                  <a:lnTo>
                    <a:pt x="1" y="3017"/>
                  </a:lnTo>
                  <a:cubicBezTo>
                    <a:pt x="1" y="3133"/>
                    <a:pt x="116" y="3248"/>
                    <a:pt x="232" y="3248"/>
                  </a:cubicBezTo>
                  <a:lnTo>
                    <a:pt x="7637" y="3248"/>
                  </a:lnTo>
                  <a:cubicBezTo>
                    <a:pt x="7767" y="3248"/>
                    <a:pt x="7868" y="3133"/>
                    <a:pt x="7868" y="3017"/>
                  </a:cubicBezTo>
                  <a:lnTo>
                    <a:pt x="7868" y="1574"/>
                  </a:lnTo>
                  <a:cubicBezTo>
                    <a:pt x="7868" y="1184"/>
                    <a:pt x="7623" y="837"/>
                    <a:pt x="7262" y="707"/>
                  </a:cubicBezTo>
                  <a:lnTo>
                    <a:pt x="5327" y="0"/>
                  </a:lnTo>
                  <a:lnTo>
                    <a:pt x="3942" y="462"/>
                  </a:lnTo>
                  <a:lnTo>
                    <a:pt x="2556" y="0"/>
                  </a:ln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52" name="Google Shape;17643;p88">
              <a:extLst>
                <a:ext uri="{FF2B5EF4-FFF2-40B4-BE49-F238E27FC236}">
                  <a16:creationId xmlns:a16="http://schemas.microsoft.com/office/drawing/2014/main" id="{B79410BE-E35E-4712-91BC-E1EEF8D52222}"/>
                </a:ext>
              </a:extLst>
            </p:cNvPr>
            <p:cNvSpPr/>
            <p:nvPr/>
          </p:nvSpPr>
          <p:spPr>
            <a:xfrm>
              <a:off x="1500567" y="3611098"/>
              <a:ext cx="24249" cy="60950"/>
            </a:xfrm>
            <a:custGeom>
              <a:avLst/>
              <a:gdLst/>
              <a:ahLst/>
              <a:cxnLst/>
              <a:rect l="l" t="t" r="r" b="b"/>
              <a:pathLst>
                <a:path w="925" h="2325" extrusionOk="0">
                  <a:moveTo>
                    <a:pt x="217" y="1"/>
                  </a:moveTo>
                  <a:lnTo>
                    <a:pt x="1" y="2325"/>
                  </a:lnTo>
                  <a:lnTo>
                    <a:pt x="925" y="2325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53" name="Google Shape;17644;p88">
              <a:extLst>
                <a:ext uri="{FF2B5EF4-FFF2-40B4-BE49-F238E27FC236}">
                  <a16:creationId xmlns:a16="http://schemas.microsoft.com/office/drawing/2014/main" id="{D0200F93-255F-4113-8915-892470C71ED8}"/>
                </a:ext>
              </a:extLst>
            </p:cNvPr>
            <p:cNvSpPr/>
            <p:nvPr/>
          </p:nvSpPr>
          <p:spPr>
            <a:xfrm>
              <a:off x="1502088" y="3598986"/>
              <a:ext cx="21208" cy="20474"/>
            </a:xfrm>
            <a:custGeom>
              <a:avLst/>
              <a:gdLst/>
              <a:ahLst/>
              <a:cxnLst/>
              <a:rect l="l" t="t" r="r" b="b"/>
              <a:pathLst>
                <a:path w="809" h="781" extrusionOk="0">
                  <a:moveTo>
                    <a:pt x="0" y="1"/>
                  </a:moveTo>
                  <a:lnTo>
                    <a:pt x="0" y="622"/>
                  </a:lnTo>
                  <a:cubicBezTo>
                    <a:pt x="0" y="708"/>
                    <a:pt x="73" y="780"/>
                    <a:pt x="159" y="780"/>
                  </a:cubicBezTo>
                  <a:lnTo>
                    <a:pt x="650" y="780"/>
                  </a:lnTo>
                  <a:cubicBezTo>
                    <a:pt x="737" y="780"/>
                    <a:pt x="809" y="708"/>
                    <a:pt x="809" y="622"/>
                  </a:cubicBezTo>
                  <a:lnTo>
                    <a:pt x="809" y="1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54" name="Google Shape;17645;p88">
              <a:extLst>
                <a:ext uri="{FF2B5EF4-FFF2-40B4-BE49-F238E27FC236}">
                  <a16:creationId xmlns:a16="http://schemas.microsoft.com/office/drawing/2014/main" id="{E39D112D-DE45-41BD-9CCF-3423701FE5AE}"/>
                </a:ext>
              </a:extLst>
            </p:cNvPr>
            <p:cNvSpPr/>
            <p:nvPr/>
          </p:nvSpPr>
          <p:spPr>
            <a:xfrm>
              <a:off x="1579291" y="3611858"/>
              <a:ext cx="36360" cy="60190"/>
            </a:xfrm>
            <a:custGeom>
              <a:avLst/>
              <a:gdLst/>
              <a:ahLst/>
              <a:cxnLst/>
              <a:rect l="l" t="t" r="r" b="b"/>
              <a:pathLst>
                <a:path w="1387" h="2296" extrusionOk="0">
                  <a:moveTo>
                    <a:pt x="1141" y="1"/>
                  </a:moveTo>
                  <a:lnTo>
                    <a:pt x="275" y="867"/>
                  </a:lnTo>
                  <a:cubicBezTo>
                    <a:pt x="101" y="1040"/>
                    <a:pt x="0" y="1271"/>
                    <a:pt x="0" y="1516"/>
                  </a:cubicBezTo>
                  <a:lnTo>
                    <a:pt x="0" y="2296"/>
                  </a:lnTo>
                  <a:lnTo>
                    <a:pt x="1155" y="2296"/>
                  </a:lnTo>
                  <a:cubicBezTo>
                    <a:pt x="1285" y="2296"/>
                    <a:pt x="1386" y="2181"/>
                    <a:pt x="1386" y="2065"/>
                  </a:cubicBezTo>
                  <a:lnTo>
                    <a:pt x="1386" y="622"/>
                  </a:lnTo>
                  <a:cubicBezTo>
                    <a:pt x="1386" y="391"/>
                    <a:pt x="1299" y="160"/>
                    <a:pt x="1141" y="1"/>
                  </a:cubicBez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55" name="Google Shape;17646;p88">
              <a:extLst>
                <a:ext uri="{FF2B5EF4-FFF2-40B4-BE49-F238E27FC236}">
                  <a16:creationId xmlns:a16="http://schemas.microsoft.com/office/drawing/2014/main" id="{B6A14055-B7FE-4D82-9A26-44E649330F6E}"/>
                </a:ext>
              </a:extLst>
            </p:cNvPr>
            <p:cNvSpPr/>
            <p:nvPr/>
          </p:nvSpPr>
          <p:spPr>
            <a:xfrm>
              <a:off x="1446066" y="3399202"/>
              <a:ext cx="133251" cy="96891"/>
            </a:xfrm>
            <a:custGeom>
              <a:avLst/>
              <a:gdLst/>
              <a:ahLst/>
              <a:cxnLst/>
              <a:rect l="l" t="t" r="r" b="b"/>
              <a:pathLst>
                <a:path w="5083" h="3696" extrusionOk="0">
                  <a:moveTo>
                    <a:pt x="1849" y="0"/>
                  </a:moveTo>
                  <a:cubicBezTo>
                    <a:pt x="824" y="0"/>
                    <a:pt x="1" y="823"/>
                    <a:pt x="1" y="1848"/>
                  </a:cubicBezTo>
                  <a:lnTo>
                    <a:pt x="1" y="2396"/>
                  </a:lnTo>
                  <a:cubicBezTo>
                    <a:pt x="1" y="2642"/>
                    <a:pt x="30" y="2887"/>
                    <a:pt x="116" y="3118"/>
                  </a:cubicBezTo>
                  <a:lnTo>
                    <a:pt x="189" y="3349"/>
                  </a:lnTo>
                  <a:cubicBezTo>
                    <a:pt x="217" y="3421"/>
                    <a:pt x="232" y="3493"/>
                    <a:pt x="232" y="3566"/>
                  </a:cubicBezTo>
                  <a:lnTo>
                    <a:pt x="232" y="3696"/>
                  </a:lnTo>
                  <a:lnTo>
                    <a:pt x="4851" y="3696"/>
                  </a:lnTo>
                  <a:lnTo>
                    <a:pt x="4851" y="3580"/>
                  </a:lnTo>
                  <a:cubicBezTo>
                    <a:pt x="4851" y="3508"/>
                    <a:pt x="4851" y="3421"/>
                    <a:pt x="4880" y="3349"/>
                  </a:cubicBezTo>
                  <a:lnTo>
                    <a:pt x="4952" y="3133"/>
                  </a:lnTo>
                  <a:cubicBezTo>
                    <a:pt x="5039" y="2887"/>
                    <a:pt x="5082" y="2642"/>
                    <a:pt x="5082" y="2396"/>
                  </a:cubicBezTo>
                  <a:lnTo>
                    <a:pt x="5082" y="462"/>
                  </a:lnTo>
                  <a:cubicBezTo>
                    <a:pt x="5082" y="202"/>
                    <a:pt x="4880" y="0"/>
                    <a:pt x="4620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56" name="Google Shape;17647;p88">
              <a:extLst>
                <a:ext uri="{FF2B5EF4-FFF2-40B4-BE49-F238E27FC236}">
                  <a16:creationId xmlns:a16="http://schemas.microsoft.com/office/drawing/2014/main" id="{6E2FA0CD-9E0D-4ADA-A5EF-0E535ED30AEF}"/>
                </a:ext>
              </a:extLst>
            </p:cNvPr>
            <p:cNvSpPr/>
            <p:nvPr/>
          </p:nvSpPr>
          <p:spPr>
            <a:xfrm>
              <a:off x="1476345" y="3399202"/>
              <a:ext cx="102973" cy="96891"/>
            </a:xfrm>
            <a:custGeom>
              <a:avLst/>
              <a:gdLst/>
              <a:ahLst/>
              <a:cxnLst/>
              <a:rect l="l" t="t" r="r" b="b"/>
              <a:pathLst>
                <a:path w="3928" h="3696" extrusionOk="0">
                  <a:moveTo>
                    <a:pt x="939" y="0"/>
                  </a:moveTo>
                  <a:cubicBezTo>
                    <a:pt x="419" y="0"/>
                    <a:pt x="1" y="419"/>
                    <a:pt x="1" y="938"/>
                  </a:cubicBezTo>
                  <a:cubicBezTo>
                    <a:pt x="1" y="1458"/>
                    <a:pt x="419" y="1877"/>
                    <a:pt x="939" y="1877"/>
                  </a:cubicBezTo>
                  <a:lnTo>
                    <a:pt x="1069" y="1877"/>
                  </a:lnTo>
                  <a:lnTo>
                    <a:pt x="1127" y="3696"/>
                  </a:lnTo>
                  <a:lnTo>
                    <a:pt x="3696" y="3696"/>
                  </a:lnTo>
                  <a:lnTo>
                    <a:pt x="3696" y="3580"/>
                  </a:lnTo>
                  <a:cubicBezTo>
                    <a:pt x="3696" y="3508"/>
                    <a:pt x="3696" y="3421"/>
                    <a:pt x="3725" y="3349"/>
                  </a:cubicBezTo>
                  <a:lnTo>
                    <a:pt x="3797" y="3133"/>
                  </a:lnTo>
                  <a:cubicBezTo>
                    <a:pt x="3884" y="2887"/>
                    <a:pt x="3927" y="2642"/>
                    <a:pt x="3927" y="2396"/>
                  </a:cubicBezTo>
                  <a:lnTo>
                    <a:pt x="3927" y="462"/>
                  </a:lnTo>
                  <a:cubicBezTo>
                    <a:pt x="3927" y="202"/>
                    <a:pt x="3711" y="0"/>
                    <a:pt x="3465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57" name="Google Shape;17648;p88">
              <a:extLst>
                <a:ext uri="{FF2B5EF4-FFF2-40B4-BE49-F238E27FC236}">
                  <a16:creationId xmlns:a16="http://schemas.microsoft.com/office/drawing/2014/main" id="{063A9A81-0CD5-4280-83DA-5CD17371A7F1}"/>
                </a:ext>
              </a:extLst>
            </p:cNvPr>
            <p:cNvSpPr/>
            <p:nvPr/>
          </p:nvSpPr>
          <p:spPr>
            <a:xfrm>
              <a:off x="1476345" y="3544512"/>
              <a:ext cx="72694" cy="54501"/>
            </a:xfrm>
            <a:custGeom>
              <a:avLst/>
              <a:gdLst/>
              <a:ahLst/>
              <a:cxnLst/>
              <a:rect l="l" t="t" r="r" b="b"/>
              <a:pathLst>
                <a:path w="2773" h="2079" extrusionOk="0">
                  <a:moveTo>
                    <a:pt x="1" y="0"/>
                  </a:moveTo>
                  <a:lnTo>
                    <a:pt x="1" y="2079"/>
                  </a:lnTo>
                  <a:lnTo>
                    <a:pt x="2772" y="2079"/>
                  </a:lnTo>
                  <a:lnTo>
                    <a:pt x="2772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58" name="Google Shape;17649;p88">
              <a:extLst>
                <a:ext uri="{FF2B5EF4-FFF2-40B4-BE49-F238E27FC236}">
                  <a16:creationId xmlns:a16="http://schemas.microsoft.com/office/drawing/2014/main" id="{91A4BA35-FF47-48E8-A202-AAF38C73D737}"/>
                </a:ext>
              </a:extLst>
            </p:cNvPr>
            <p:cNvSpPr/>
            <p:nvPr/>
          </p:nvSpPr>
          <p:spPr>
            <a:xfrm>
              <a:off x="1476345" y="3544512"/>
              <a:ext cx="72694" cy="30383"/>
            </a:xfrm>
            <a:custGeom>
              <a:avLst/>
              <a:gdLst/>
              <a:ahLst/>
              <a:cxnLst/>
              <a:rect l="l" t="t" r="r" b="b"/>
              <a:pathLst>
                <a:path w="2773" h="1159" extrusionOk="0">
                  <a:moveTo>
                    <a:pt x="1" y="0"/>
                  </a:moveTo>
                  <a:lnTo>
                    <a:pt x="1" y="780"/>
                  </a:lnTo>
                  <a:cubicBezTo>
                    <a:pt x="427" y="1032"/>
                    <a:pt x="903" y="1159"/>
                    <a:pt x="1381" y="1159"/>
                  </a:cubicBezTo>
                  <a:cubicBezTo>
                    <a:pt x="1859" y="1159"/>
                    <a:pt x="2339" y="1032"/>
                    <a:pt x="2772" y="780"/>
                  </a:cubicBezTo>
                  <a:lnTo>
                    <a:pt x="27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59" name="Google Shape;17650;p88">
              <a:extLst>
                <a:ext uri="{FF2B5EF4-FFF2-40B4-BE49-F238E27FC236}">
                  <a16:creationId xmlns:a16="http://schemas.microsoft.com/office/drawing/2014/main" id="{A9204DC2-8A49-43BC-9F18-A3478C8BF75D}"/>
                </a:ext>
              </a:extLst>
            </p:cNvPr>
            <p:cNvSpPr/>
            <p:nvPr/>
          </p:nvSpPr>
          <p:spPr>
            <a:xfrm>
              <a:off x="1464233" y="3576887"/>
              <a:ext cx="48472" cy="43438"/>
            </a:xfrm>
            <a:custGeom>
              <a:avLst/>
              <a:gdLst/>
              <a:ahLst/>
              <a:cxnLst/>
              <a:rect l="l" t="t" r="r" b="b"/>
              <a:pathLst>
                <a:path w="1849" h="1657" extrusionOk="0">
                  <a:moveTo>
                    <a:pt x="413" y="1"/>
                  </a:moveTo>
                  <a:cubicBezTo>
                    <a:pt x="327" y="1"/>
                    <a:pt x="242" y="49"/>
                    <a:pt x="203" y="137"/>
                  </a:cubicBezTo>
                  <a:lnTo>
                    <a:pt x="1" y="555"/>
                  </a:lnTo>
                  <a:lnTo>
                    <a:pt x="752" y="1566"/>
                  </a:lnTo>
                  <a:cubicBezTo>
                    <a:pt x="798" y="1628"/>
                    <a:pt x="869" y="1656"/>
                    <a:pt x="941" y="1656"/>
                  </a:cubicBezTo>
                  <a:cubicBezTo>
                    <a:pt x="1003" y="1656"/>
                    <a:pt x="1065" y="1635"/>
                    <a:pt x="1112" y="1595"/>
                  </a:cubicBezTo>
                  <a:lnTo>
                    <a:pt x="1849" y="844"/>
                  </a:lnTo>
                  <a:lnTo>
                    <a:pt x="535" y="36"/>
                  </a:lnTo>
                  <a:cubicBezTo>
                    <a:pt x="497" y="12"/>
                    <a:pt x="455" y="1"/>
                    <a:pt x="413" y="1"/>
                  </a:cubicBez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60" name="Google Shape;17651;p88">
              <a:extLst>
                <a:ext uri="{FF2B5EF4-FFF2-40B4-BE49-F238E27FC236}">
                  <a16:creationId xmlns:a16="http://schemas.microsoft.com/office/drawing/2014/main" id="{38495074-2418-4FDF-8127-92B42EDAB873}"/>
                </a:ext>
              </a:extLst>
            </p:cNvPr>
            <p:cNvSpPr/>
            <p:nvPr/>
          </p:nvSpPr>
          <p:spPr>
            <a:xfrm>
              <a:off x="1512679" y="3576887"/>
              <a:ext cx="48472" cy="43438"/>
            </a:xfrm>
            <a:custGeom>
              <a:avLst/>
              <a:gdLst/>
              <a:ahLst/>
              <a:cxnLst/>
              <a:rect l="l" t="t" r="r" b="b"/>
              <a:pathLst>
                <a:path w="1849" h="1657" extrusionOk="0">
                  <a:moveTo>
                    <a:pt x="1436" y="1"/>
                  </a:moveTo>
                  <a:cubicBezTo>
                    <a:pt x="1394" y="1"/>
                    <a:pt x="1352" y="12"/>
                    <a:pt x="1314" y="36"/>
                  </a:cubicBezTo>
                  <a:lnTo>
                    <a:pt x="1" y="844"/>
                  </a:lnTo>
                  <a:lnTo>
                    <a:pt x="737" y="1595"/>
                  </a:lnTo>
                  <a:cubicBezTo>
                    <a:pt x="784" y="1635"/>
                    <a:pt x="843" y="1656"/>
                    <a:pt x="902" y="1656"/>
                  </a:cubicBezTo>
                  <a:cubicBezTo>
                    <a:pt x="970" y="1656"/>
                    <a:pt x="1037" y="1628"/>
                    <a:pt x="1083" y="1566"/>
                  </a:cubicBezTo>
                  <a:lnTo>
                    <a:pt x="1848" y="555"/>
                  </a:lnTo>
                  <a:lnTo>
                    <a:pt x="1646" y="137"/>
                  </a:lnTo>
                  <a:cubicBezTo>
                    <a:pt x="1607" y="49"/>
                    <a:pt x="1522" y="1"/>
                    <a:pt x="1436" y="1"/>
                  </a:cubicBez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61" name="Google Shape;17652;p88">
              <a:extLst>
                <a:ext uri="{FF2B5EF4-FFF2-40B4-BE49-F238E27FC236}">
                  <a16:creationId xmlns:a16="http://schemas.microsoft.com/office/drawing/2014/main" id="{2525FB76-752B-47DE-8EC6-DB6F287696A1}"/>
                </a:ext>
              </a:extLst>
            </p:cNvPr>
            <p:cNvSpPr/>
            <p:nvPr/>
          </p:nvSpPr>
          <p:spPr>
            <a:xfrm>
              <a:off x="1452122" y="3448171"/>
              <a:ext cx="121140" cy="114533"/>
            </a:xfrm>
            <a:custGeom>
              <a:avLst/>
              <a:gdLst/>
              <a:ahLst/>
              <a:cxnLst/>
              <a:rect l="l" t="t" r="r" b="b"/>
              <a:pathLst>
                <a:path w="4621" h="4369" extrusionOk="0">
                  <a:moveTo>
                    <a:pt x="2025" y="1"/>
                  </a:moveTo>
                  <a:cubicBezTo>
                    <a:pt x="1423" y="1"/>
                    <a:pt x="898" y="105"/>
                    <a:pt x="636" y="167"/>
                  </a:cubicBezTo>
                  <a:cubicBezTo>
                    <a:pt x="535" y="182"/>
                    <a:pt x="463" y="283"/>
                    <a:pt x="463" y="384"/>
                  </a:cubicBezTo>
                  <a:lnTo>
                    <a:pt x="463" y="947"/>
                  </a:lnTo>
                  <a:cubicBezTo>
                    <a:pt x="463" y="1062"/>
                    <a:pt x="405" y="1178"/>
                    <a:pt x="319" y="1279"/>
                  </a:cubicBezTo>
                  <a:lnTo>
                    <a:pt x="131" y="1467"/>
                  </a:lnTo>
                  <a:cubicBezTo>
                    <a:pt x="44" y="1553"/>
                    <a:pt x="1" y="1669"/>
                    <a:pt x="1" y="1784"/>
                  </a:cubicBezTo>
                  <a:lnTo>
                    <a:pt x="1" y="2059"/>
                  </a:lnTo>
                  <a:cubicBezTo>
                    <a:pt x="1" y="3343"/>
                    <a:pt x="1026" y="4368"/>
                    <a:pt x="2311" y="4368"/>
                  </a:cubicBezTo>
                  <a:cubicBezTo>
                    <a:pt x="3581" y="4368"/>
                    <a:pt x="4620" y="3329"/>
                    <a:pt x="4620" y="2059"/>
                  </a:cubicBezTo>
                  <a:lnTo>
                    <a:pt x="4620" y="1784"/>
                  </a:lnTo>
                  <a:cubicBezTo>
                    <a:pt x="4620" y="1669"/>
                    <a:pt x="4577" y="1539"/>
                    <a:pt x="4490" y="1452"/>
                  </a:cubicBezTo>
                  <a:lnTo>
                    <a:pt x="4303" y="1265"/>
                  </a:lnTo>
                  <a:cubicBezTo>
                    <a:pt x="4202" y="1178"/>
                    <a:pt x="4158" y="1062"/>
                    <a:pt x="4158" y="947"/>
                  </a:cubicBezTo>
                  <a:lnTo>
                    <a:pt x="4158" y="817"/>
                  </a:lnTo>
                  <a:cubicBezTo>
                    <a:pt x="4158" y="716"/>
                    <a:pt x="4115" y="629"/>
                    <a:pt x="4043" y="572"/>
                  </a:cubicBezTo>
                  <a:cubicBezTo>
                    <a:pt x="3439" y="126"/>
                    <a:pt x="2685" y="1"/>
                    <a:pt x="2025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62" name="Google Shape;17653;p88">
              <a:extLst>
                <a:ext uri="{FF2B5EF4-FFF2-40B4-BE49-F238E27FC236}">
                  <a16:creationId xmlns:a16="http://schemas.microsoft.com/office/drawing/2014/main" id="{5AD89ECF-324A-4745-9F0E-3CDE956CA42F}"/>
                </a:ext>
              </a:extLst>
            </p:cNvPr>
            <p:cNvSpPr/>
            <p:nvPr/>
          </p:nvSpPr>
          <p:spPr>
            <a:xfrm>
              <a:off x="1452122" y="3448355"/>
              <a:ext cx="109028" cy="113957"/>
            </a:xfrm>
            <a:custGeom>
              <a:avLst/>
              <a:gdLst/>
              <a:ahLst/>
              <a:cxnLst/>
              <a:rect l="l" t="t" r="r" b="b"/>
              <a:pathLst>
                <a:path w="4159" h="4347" extrusionOk="0">
                  <a:moveTo>
                    <a:pt x="1986" y="1"/>
                  </a:moveTo>
                  <a:cubicBezTo>
                    <a:pt x="1772" y="1"/>
                    <a:pt x="1570" y="13"/>
                    <a:pt x="1387" y="31"/>
                  </a:cubicBezTo>
                  <a:cubicBezTo>
                    <a:pt x="1127" y="59"/>
                    <a:pt x="881" y="103"/>
                    <a:pt x="636" y="160"/>
                  </a:cubicBezTo>
                  <a:cubicBezTo>
                    <a:pt x="521" y="189"/>
                    <a:pt x="448" y="276"/>
                    <a:pt x="448" y="391"/>
                  </a:cubicBezTo>
                  <a:lnTo>
                    <a:pt x="448" y="940"/>
                  </a:lnTo>
                  <a:cubicBezTo>
                    <a:pt x="448" y="1055"/>
                    <a:pt x="405" y="1171"/>
                    <a:pt x="319" y="1272"/>
                  </a:cubicBezTo>
                  <a:lnTo>
                    <a:pt x="131" y="1460"/>
                  </a:lnTo>
                  <a:cubicBezTo>
                    <a:pt x="44" y="1546"/>
                    <a:pt x="1" y="1662"/>
                    <a:pt x="1" y="1792"/>
                  </a:cubicBezTo>
                  <a:lnTo>
                    <a:pt x="1" y="2052"/>
                  </a:lnTo>
                  <a:cubicBezTo>
                    <a:pt x="1" y="3221"/>
                    <a:pt x="867" y="4202"/>
                    <a:pt x="2022" y="4347"/>
                  </a:cubicBezTo>
                  <a:cubicBezTo>
                    <a:pt x="1618" y="3914"/>
                    <a:pt x="1387" y="3351"/>
                    <a:pt x="1387" y="2744"/>
                  </a:cubicBezTo>
                  <a:lnTo>
                    <a:pt x="1387" y="1055"/>
                  </a:lnTo>
                  <a:cubicBezTo>
                    <a:pt x="1387" y="825"/>
                    <a:pt x="1560" y="622"/>
                    <a:pt x="1791" y="594"/>
                  </a:cubicBezTo>
                  <a:cubicBezTo>
                    <a:pt x="1966" y="575"/>
                    <a:pt x="2188" y="558"/>
                    <a:pt x="2436" y="558"/>
                  </a:cubicBezTo>
                  <a:cubicBezTo>
                    <a:pt x="2964" y="558"/>
                    <a:pt x="3608" y="635"/>
                    <a:pt x="4158" y="940"/>
                  </a:cubicBezTo>
                  <a:lnTo>
                    <a:pt x="4158" y="810"/>
                  </a:lnTo>
                  <a:cubicBezTo>
                    <a:pt x="4158" y="723"/>
                    <a:pt x="4115" y="637"/>
                    <a:pt x="4043" y="579"/>
                  </a:cubicBezTo>
                  <a:cubicBezTo>
                    <a:pt x="3420" y="121"/>
                    <a:pt x="2649" y="1"/>
                    <a:pt x="1986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63" name="Google Shape;17654;p88">
              <a:extLst>
                <a:ext uri="{FF2B5EF4-FFF2-40B4-BE49-F238E27FC236}">
                  <a16:creationId xmlns:a16="http://schemas.microsoft.com/office/drawing/2014/main" id="{BEC293D0-1843-4E98-9567-CCF8C795656E}"/>
                </a:ext>
              </a:extLst>
            </p:cNvPr>
            <p:cNvSpPr/>
            <p:nvPr/>
          </p:nvSpPr>
          <p:spPr>
            <a:xfrm>
              <a:off x="1409759" y="3611858"/>
              <a:ext cx="36334" cy="60190"/>
            </a:xfrm>
            <a:custGeom>
              <a:avLst/>
              <a:gdLst/>
              <a:ahLst/>
              <a:cxnLst/>
              <a:rect l="l" t="t" r="r" b="b"/>
              <a:pathLst>
                <a:path w="1386" h="2296" extrusionOk="0">
                  <a:moveTo>
                    <a:pt x="246" y="1"/>
                  </a:moveTo>
                  <a:cubicBezTo>
                    <a:pt x="87" y="160"/>
                    <a:pt x="0" y="391"/>
                    <a:pt x="0" y="622"/>
                  </a:cubicBezTo>
                  <a:lnTo>
                    <a:pt x="0" y="2065"/>
                  </a:lnTo>
                  <a:cubicBezTo>
                    <a:pt x="0" y="2181"/>
                    <a:pt x="101" y="2296"/>
                    <a:pt x="231" y="2296"/>
                  </a:cubicBezTo>
                  <a:lnTo>
                    <a:pt x="1386" y="2296"/>
                  </a:lnTo>
                  <a:lnTo>
                    <a:pt x="1386" y="1516"/>
                  </a:lnTo>
                  <a:cubicBezTo>
                    <a:pt x="1386" y="1271"/>
                    <a:pt x="1285" y="1040"/>
                    <a:pt x="1112" y="867"/>
                  </a:cubicBezTo>
                  <a:lnTo>
                    <a:pt x="246" y="1"/>
                  </a:ln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164" name="Google Shape;17687;p88">
            <a:extLst>
              <a:ext uri="{FF2B5EF4-FFF2-40B4-BE49-F238E27FC236}">
                <a16:creationId xmlns:a16="http://schemas.microsoft.com/office/drawing/2014/main" id="{6F615D7F-DC56-4277-9E36-BE23CD2EEEF5}"/>
              </a:ext>
            </a:extLst>
          </p:cNvPr>
          <p:cNvGrpSpPr/>
          <p:nvPr/>
        </p:nvGrpSpPr>
        <p:grpSpPr>
          <a:xfrm>
            <a:off x="3050449" y="2325905"/>
            <a:ext cx="375791" cy="313352"/>
            <a:chOff x="2273307" y="3378754"/>
            <a:chExt cx="375818" cy="313374"/>
          </a:xfrm>
        </p:grpSpPr>
        <p:sp>
          <p:nvSpPr>
            <p:cNvPr id="165" name="Google Shape;17688;p88">
              <a:extLst>
                <a:ext uri="{FF2B5EF4-FFF2-40B4-BE49-F238E27FC236}">
                  <a16:creationId xmlns:a16="http://schemas.microsoft.com/office/drawing/2014/main" id="{8B6852A6-CD80-4ECF-97AC-88FA3DAABF63}"/>
                </a:ext>
              </a:extLst>
            </p:cNvPr>
            <p:cNvSpPr/>
            <p:nvPr/>
          </p:nvSpPr>
          <p:spPr>
            <a:xfrm>
              <a:off x="2448528" y="3429087"/>
              <a:ext cx="25009" cy="25009"/>
            </a:xfrm>
            <a:custGeom>
              <a:avLst/>
              <a:gdLst/>
              <a:ahLst/>
              <a:cxnLst/>
              <a:rect l="l" t="t" r="r" b="b"/>
              <a:pathLst>
                <a:path w="954" h="954" extrusionOk="0">
                  <a:moveTo>
                    <a:pt x="0" y="1"/>
                  </a:moveTo>
                  <a:lnTo>
                    <a:pt x="0" y="953"/>
                  </a:lnTo>
                  <a:lnTo>
                    <a:pt x="953" y="953"/>
                  </a:lnTo>
                  <a:lnTo>
                    <a:pt x="953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66" name="Google Shape;17689;p88">
              <a:extLst>
                <a:ext uri="{FF2B5EF4-FFF2-40B4-BE49-F238E27FC236}">
                  <a16:creationId xmlns:a16="http://schemas.microsoft.com/office/drawing/2014/main" id="{FF27B6BF-097F-458C-A862-CD8B7C7D3FC0}"/>
                </a:ext>
              </a:extLst>
            </p:cNvPr>
            <p:cNvSpPr/>
            <p:nvPr/>
          </p:nvSpPr>
          <p:spPr>
            <a:xfrm>
              <a:off x="2447401" y="3429087"/>
              <a:ext cx="27631" cy="18849"/>
            </a:xfrm>
            <a:custGeom>
              <a:avLst/>
              <a:gdLst/>
              <a:ahLst/>
              <a:cxnLst/>
              <a:rect l="l" t="t" r="r" b="b"/>
              <a:pathLst>
                <a:path w="1054" h="719" extrusionOk="0">
                  <a:moveTo>
                    <a:pt x="43" y="1"/>
                  </a:moveTo>
                  <a:lnTo>
                    <a:pt x="43" y="477"/>
                  </a:lnTo>
                  <a:cubicBezTo>
                    <a:pt x="43" y="520"/>
                    <a:pt x="29" y="578"/>
                    <a:pt x="0" y="621"/>
                  </a:cubicBezTo>
                  <a:cubicBezTo>
                    <a:pt x="166" y="686"/>
                    <a:pt x="343" y="719"/>
                    <a:pt x="522" y="719"/>
                  </a:cubicBezTo>
                  <a:cubicBezTo>
                    <a:pt x="700" y="719"/>
                    <a:pt x="881" y="686"/>
                    <a:pt x="1054" y="621"/>
                  </a:cubicBezTo>
                  <a:cubicBezTo>
                    <a:pt x="1025" y="578"/>
                    <a:pt x="996" y="520"/>
                    <a:pt x="996" y="477"/>
                  </a:cubicBezTo>
                  <a:lnTo>
                    <a:pt x="996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67" name="Google Shape;17690;p88">
              <a:extLst>
                <a:ext uri="{FF2B5EF4-FFF2-40B4-BE49-F238E27FC236}">
                  <a16:creationId xmlns:a16="http://schemas.microsoft.com/office/drawing/2014/main" id="{1D590621-3DED-4206-BC18-4E4C80945B17}"/>
                </a:ext>
              </a:extLst>
            </p:cNvPr>
            <p:cNvSpPr/>
            <p:nvPr/>
          </p:nvSpPr>
          <p:spPr>
            <a:xfrm>
              <a:off x="2423545" y="3448774"/>
              <a:ext cx="74949" cy="93116"/>
            </a:xfrm>
            <a:custGeom>
              <a:avLst/>
              <a:gdLst/>
              <a:ahLst/>
              <a:cxnLst/>
              <a:rect l="l" t="t" r="r" b="b"/>
              <a:pathLst>
                <a:path w="2859" h="3552" extrusionOk="0">
                  <a:moveTo>
                    <a:pt x="708" y="0"/>
                  </a:moveTo>
                  <a:lnTo>
                    <a:pt x="275" y="217"/>
                  </a:lnTo>
                  <a:cubicBezTo>
                    <a:pt x="102" y="303"/>
                    <a:pt x="1" y="462"/>
                    <a:pt x="1" y="650"/>
                  </a:cubicBezTo>
                  <a:lnTo>
                    <a:pt x="1" y="2036"/>
                  </a:lnTo>
                  <a:cubicBezTo>
                    <a:pt x="1" y="2555"/>
                    <a:pt x="160" y="3060"/>
                    <a:pt x="448" y="3493"/>
                  </a:cubicBezTo>
                  <a:lnTo>
                    <a:pt x="477" y="3551"/>
                  </a:lnTo>
                  <a:lnTo>
                    <a:pt x="2383" y="3551"/>
                  </a:lnTo>
                  <a:lnTo>
                    <a:pt x="2426" y="3493"/>
                  </a:lnTo>
                  <a:cubicBezTo>
                    <a:pt x="2700" y="3060"/>
                    <a:pt x="2859" y="2555"/>
                    <a:pt x="2859" y="2036"/>
                  </a:cubicBezTo>
                  <a:lnTo>
                    <a:pt x="2859" y="650"/>
                  </a:lnTo>
                  <a:cubicBezTo>
                    <a:pt x="2859" y="462"/>
                    <a:pt x="2758" y="303"/>
                    <a:pt x="2599" y="217"/>
                  </a:cubicBezTo>
                  <a:lnTo>
                    <a:pt x="2166" y="0"/>
                  </a:lnTo>
                  <a:cubicBezTo>
                    <a:pt x="2013" y="191"/>
                    <a:pt x="1557" y="202"/>
                    <a:pt x="1452" y="202"/>
                  </a:cubicBezTo>
                  <a:cubicBezTo>
                    <a:pt x="1438" y="202"/>
                    <a:pt x="1430" y="202"/>
                    <a:pt x="1430" y="202"/>
                  </a:cubicBezTo>
                  <a:cubicBezTo>
                    <a:pt x="1430" y="202"/>
                    <a:pt x="1422" y="202"/>
                    <a:pt x="1409" y="202"/>
                  </a:cubicBezTo>
                  <a:cubicBezTo>
                    <a:pt x="1306" y="202"/>
                    <a:pt x="861" y="191"/>
                    <a:pt x="708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68" name="Google Shape;17691;p88">
              <a:extLst>
                <a:ext uri="{FF2B5EF4-FFF2-40B4-BE49-F238E27FC236}">
                  <a16:creationId xmlns:a16="http://schemas.microsoft.com/office/drawing/2014/main" id="{865B1B01-FB75-4C2C-8C31-E9BFFD19B3F6}"/>
                </a:ext>
              </a:extLst>
            </p:cNvPr>
            <p:cNvSpPr/>
            <p:nvPr/>
          </p:nvSpPr>
          <p:spPr>
            <a:xfrm>
              <a:off x="2436050" y="3541864"/>
              <a:ext cx="50359" cy="106354"/>
            </a:xfrm>
            <a:custGeom>
              <a:avLst/>
              <a:gdLst/>
              <a:ahLst/>
              <a:cxnLst/>
              <a:rect l="l" t="t" r="r" b="b"/>
              <a:pathLst>
                <a:path w="1921" h="4057" extrusionOk="0">
                  <a:moveTo>
                    <a:pt x="0" y="0"/>
                  </a:moveTo>
                  <a:lnTo>
                    <a:pt x="0" y="4057"/>
                  </a:lnTo>
                  <a:lnTo>
                    <a:pt x="1920" y="4057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69" name="Google Shape;17692;p88">
              <a:extLst>
                <a:ext uri="{FF2B5EF4-FFF2-40B4-BE49-F238E27FC236}">
                  <a16:creationId xmlns:a16="http://schemas.microsoft.com/office/drawing/2014/main" id="{E7BC967A-503F-41BA-BC8D-10BB5B43061B}"/>
                </a:ext>
              </a:extLst>
            </p:cNvPr>
            <p:cNvSpPr/>
            <p:nvPr/>
          </p:nvSpPr>
          <p:spPr>
            <a:xfrm>
              <a:off x="2423545" y="3458972"/>
              <a:ext cx="12531" cy="82918"/>
            </a:xfrm>
            <a:custGeom>
              <a:avLst/>
              <a:gdLst/>
              <a:ahLst/>
              <a:cxnLst/>
              <a:rect l="l" t="t" r="r" b="b"/>
              <a:pathLst>
                <a:path w="478" h="3163" extrusionOk="0">
                  <a:moveTo>
                    <a:pt x="73" y="1"/>
                  </a:moveTo>
                  <a:cubicBezTo>
                    <a:pt x="30" y="73"/>
                    <a:pt x="1" y="174"/>
                    <a:pt x="1" y="261"/>
                  </a:cubicBezTo>
                  <a:lnTo>
                    <a:pt x="1" y="1647"/>
                  </a:lnTo>
                  <a:cubicBezTo>
                    <a:pt x="1" y="2166"/>
                    <a:pt x="160" y="2671"/>
                    <a:pt x="448" y="3104"/>
                  </a:cubicBezTo>
                  <a:lnTo>
                    <a:pt x="477" y="3162"/>
                  </a:lnTo>
                  <a:lnTo>
                    <a:pt x="477" y="549"/>
                  </a:lnTo>
                  <a:cubicBezTo>
                    <a:pt x="477" y="391"/>
                    <a:pt x="405" y="261"/>
                    <a:pt x="289" y="160"/>
                  </a:cubicBezTo>
                  <a:lnTo>
                    <a:pt x="73" y="1"/>
                  </a:ln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70" name="Google Shape;17693;p88">
              <a:extLst>
                <a:ext uri="{FF2B5EF4-FFF2-40B4-BE49-F238E27FC236}">
                  <a16:creationId xmlns:a16="http://schemas.microsoft.com/office/drawing/2014/main" id="{CF56ADA1-DA83-4937-839A-3B2C78B82AE5}"/>
                </a:ext>
              </a:extLst>
            </p:cNvPr>
            <p:cNvSpPr/>
            <p:nvPr/>
          </p:nvSpPr>
          <p:spPr>
            <a:xfrm>
              <a:off x="2485989" y="3458972"/>
              <a:ext cx="12505" cy="82918"/>
            </a:xfrm>
            <a:custGeom>
              <a:avLst/>
              <a:gdLst/>
              <a:ahLst/>
              <a:cxnLst/>
              <a:rect l="l" t="t" r="r" b="b"/>
              <a:pathLst>
                <a:path w="477" h="3163" extrusionOk="0">
                  <a:moveTo>
                    <a:pt x="405" y="1"/>
                  </a:moveTo>
                  <a:lnTo>
                    <a:pt x="188" y="160"/>
                  </a:lnTo>
                  <a:cubicBezTo>
                    <a:pt x="73" y="261"/>
                    <a:pt x="1" y="391"/>
                    <a:pt x="1" y="549"/>
                  </a:cubicBezTo>
                  <a:lnTo>
                    <a:pt x="1" y="3162"/>
                  </a:lnTo>
                  <a:lnTo>
                    <a:pt x="44" y="3104"/>
                  </a:lnTo>
                  <a:cubicBezTo>
                    <a:pt x="318" y="2671"/>
                    <a:pt x="477" y="2166"/>
                    <a:pt x="477" y="1647"/>
                  </a:cubicBezTo>
                  <a:lnTo>
                    <a:pt x="477" y="261"/>
                  </a:lnTo>
                  <a:cubicBezTo>
                    <a:pt x="477" y="174"/>
                    <a:pt x="448" y="73"/>
                    <a:pt x="405" y="1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71" name="Google Shape;17694;p88">
              <a:extLst>
                <a:ext uri="{FF2B5EF4-FFF2-40B4-BE49-F238E27FC236}">
                  <a16:creationId xmlns:a16="http://schemas.microsoft.com/office/drawing/2014/main" id="{99A34F5F-4D4E-4EB9-95A1-F5D810189E63}"/>
                </a:ext>
              </a:extLst>
            </p:cNvPr>
            <p:cNvSpPr/>
            <p:nvPr/>
          </p:nvSpPr>
          <p:spPr>
            <a:xfrm>
              <a:off x="2442105" y="3441670"/>
              <a:ext cx="38248" cy="100220"/>
            </a:xfrm>
            <a:custGeom>
              <a:avLst/>
              <a:gdLst/>
              <a:ahLst/>
              <a:cxnLst/>
              <a:rect l="l" t="t" r="r" b="b"/>
              <a:pathLst>
                <a:path w="1459" h="3823" extrusionOk="0">
                  <a:moveTo>
                    <a:pt x="231" y="0"/>
                  </a:moveTo>
                  <a:cubicBezTo>
                    <a:pt x="220" y="0"/>
                    <a:pt x="209" y="4"/>
                    <a:pt x="202" y="11"/>
                  </a:cubicBezTo>
                  <a:lnTo>
                    <a:pt x="0" y="271"/>
                  </a:lnTo>
                  <a:lnTo>
                    <a:pt x="318" y="675"/>
                  </a:lnTo>
                  <a:cubicBezTo>
                    <a:pt x="334" y="700"/>
                    <a:pt x="366" y="716"/>
                    <a:pt x="398" y="716"/>
                  </a:cubicBezTo>
                  <a:cubicBezTo>
                    <a:pt x="421" y="716"/>
                    <a:pt x="444" y="708"/>
                    <a:pt x="462" y="690"/>
                  </a:cubicBezTo>
                  <a:lnTo>
                    <a:pt x="606" y="574"/>
                  </a:lnTo>
                  <a:lnTo>
                    <a:pt x="606" y="3822"/>
                  </a:lnTo>
                  <a:lnTo>
                    <a:pt x="852" y="3822"/>
                  </a:lnTo>
                  <a:lnTo>
                    <a:pt x="852" y="574"/>
                  </a:lnTo>
                  <a:lnTo>
                    <a:pt x="982" y="690"/>
                  </a:lnTo>
                  <a:cubicBezTo>
                    <a:pt x="1000" y="708"/>
                    <a:pt x="1023" y="716"/>
                    <a:pt x="1047" y="716"/>
                  </a:cubicBezTo>
                  <a:cubicBezTo>
                    <a:pt x="1080" y="716"/>
                    <a:pt x="1115" y="700"/>
                    <a:pt x="1140" y="675"/>
                  </a:cubicBezTo>
                  <a:lnTo>
                    <a:pt x="1458" y="271"/>
                  </a:lnTo>
                  <a:lnTo>
                    <a:pt x="1256" y="11"/>
                  </a:lnTo>
                  <a:cubicBezTo>
                    <a:pt x="1249" y="4"/>
                    <a:pt x="1238" y="0"/>
                    <a:pt x="1227" y="0"/>
                  </a:cubicBezTo>
                  <a:cubicBezTo>
                    <a:pt x="1216" y="0"/>
                    <a:pt x="1205" y="4"/>
                    <a:pt x="1198" y="11"/>
                  </a:cubicBezTo>
                  <a:lnTo>
                    <a:pt x="722" y="473"/>
                  </a:lnTo>
                  <a:lnTo>
                    <a:pt x="260" y="11"/>
                  </a:lnTo>
                  <a:cubicBezTo>
                    <a:pt x="253" y="4"/>
                    <a:pt x="242" y="0"/>
                    <a:pt x="231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72" name="Google Shape;17695;p88">
              <a:extLst>
                <a:ext uri="{FF2B5EF4-FFF2-40B4-BE49-F238E27FC236}">
                  <a16:creationId xmlns:a16="http://schemas.microsoft.com/office/drawing/2014/main" id="{EA05C483-9369-41CB-97A8-454A4A3CE883}"/>
                </a:ext>
              </a:extLst>
            </p:cNvPr>
            <p:cNvSpPr/>
            <p:nvPr/>
          </p:nvSpPr>
          <p:spPr>
            <a:xfrm>
              <a:off x="2457992" y="3554342"/>
              <a:ext cx="6449" cy="93876"/>
            </a:xfrm>
            <a:custGeom>
              <a:avLst/>
              <a:gdLst/>
              <a:ahLst/>
              <a:cxnLst/>
              <a:rect l="l" t="t" r="r" b="b"/>
              <a:pathLst>
                <a:path w="246" h="3581" extrusionOk="0">
                  <a:moveTo>
                    <a:pt x="116" y="1"/>
                  </a:moveTo>
                  <a:cubicBezTo>
                    <a:pt x="58" y="1"/>
                    <a:pt x="0" y="58"/>
                    <a:pt x="0" y="116"/>
                  </a:cubicBezTo>
                  <a:lnTo>
                    <a:pt x="0" y="3581"/>
                  </a:lnTo>
                  <a:lnTo>
                    <a:pt x="246" y="3581"/>
                  </a:lnTo>
                  <a:lnTo>
                    <a:pt x="246" y="131"/>
                  </a:lnTo>
                  <a:cubicBezTo>
                    <a:pt x="246" y="58"/>
                    <a:pt x="188" y="1"/>
                    <a:pt x="116" y="1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73" name="Google Shape;17696;p88">
              <a:extLst>
                <a:ext uri="{FF2B5EF4-FFF2-40B4-BE49-F238E27FC236}">
                  <a16:creationId xmlns:a16="http://schemas.microsoft.com/office/drawing/2014/main" id="{6E364FC2-DCB1-4676-8969-7EEBEBC46428}"/>
                </a:ext>
              </a:extLst>
            </p:cNvPr>
            <p:cNvSpPr/>
            <p:nvPr/>
          </p:nvSpPr>
          <p:spPr>
            <a:xfrm>
              <a:off x="2436050" y="3378754"/>
              <a:ext cx="50359" cy="56782"/>
            </a:xfrm>
            <a:custGeom>
              <a:avLst/>
              <a:gdLst/>
              <a:ahLst/>
              <a:cxnLst/>
              <a:rect l="l" t="t" r="r" b="b"/>
              <a:pathLst>
                <a:path w="1921" h="2166" extrusionOk="0">
                  <a:moveTo>
                    <a:pt x="722" y="1"/>
                  </a:moveTo>
                  <a:cubicBezTo>
                    <a:pt x="332" y="1"/>
                    <a:pt x="0" y="333"/>
                    <a:pt x="0" y="722"/>
                  </a:cubicBezTo>
                  <a:lnTo>
                    <a:pt x="0" y="1199"/>
                  </a:lnTo>
                  <a:cubicBezTo>
                    <a:pt x="0" y="1733"/>
                    <a:pt x="433" y="2166"/>
                    <a:pt x="953" y="2166"/>
                  </a:cubicBezTo>
                  <a:cubicBezTo>
                    <a:pt x="1487" y="2166"/>
                    <a:pt x="1920" y="1733"/>
                    <a:pt x="1920" y="1199"/>
                  </a:cubicBezTo>
                  <a:lnTo>
                    <a:pt x="1920" y="722"/>
                  </a:lnTo>
                  <a:cubicBezTo>
                    <a:pt x="1920" y="333"/>
                    <a:pt x="1602" y="1"/>
                    <a:pt x="1198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74" name="Google Shape;17697;p88">
              <a:extLst>
                <a:ext uri="{FF2B5EF4-FFF2-40B4-BE49-F238E27FC236}">
                  <a16:creationId xmlns:a16="http://schemas.microsoft.com/office/drawing/2014/main" id="{7ACBF53A-F935-416A-9C39-5F0C6955495E}"/>
                </a:ext>
              </a:extLst>
            </p:cNvPr>
            <p:cNvSpPr/>
            <p:nvPr/>
          </p:nvSpPr>
          <p:spPr>
            <a:xfrm>
              <a:off x="2436050" y="3379147"/>
              <a:ext cx="34447" cy="56441"/>
            </a:xfrm>
            <a:custGeom>
              <a:avLst/>
              <a:gdLst/>
              <a:ahLst/>
              <a:cxnLst/>
              <a:rect l="l" t="t" r="r" b="b"/>
              <a:pathLst>
                <a:path w="1314" h="2153" extrusionOk="0">
                  <a:moveTo>
                    <a:pt x="722" y="0"/>
                  </a:moveTo>
                  <a:cubicBezTo>
                    <a:pt x="318" y="0"/>
                    <a:pt x="0" y="318"/>
                    <a:pt x="0" y="722"/>
                  </a:cubicBezTo>
                  <a:lnTo>
                    <a:pt x="0" y="1198"/>
                  </a:lnTo>
                  <a:cubicBezTo>
                    <a:pt x="0" y="1746"/>
                    <a:pt x="442" y="2152"/>
                    <a:pt x="946" y="2152"/>
                  </a:cubicBezTo>
                  <a:cubicBezTo>
                    <a:pt x="1067" y="2152"/>
                    <a:pt x="1191" y="2129"/>
                    <a:pt x="1314" y="2079"/>
                  </a:cubicBezTo>
                  <a:cubicBezTo>
                    <a:pt x="953" y="1934"/>
                    <a:pt x="722" y="1573"/>
                    <a:pt x="722" y="1184"/>
                  </a:cubicBezTo>
                  <a:lnTo>
                    <a:pt x="722" y="707"/>
                  </a:lnTo>
                  <a:cubicBezTo>
                    <a:pt x="722" y="361"/>
                    <a:pt x="967" y="72"/>
                    <a:pt x="1314" y="0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75" name="Google Shape;17698;p88">
              <a:extLst>
                <a:ext uri="{FF2B5EF4-FFF2-40B4-BE49-F238E27FC236}">
                  <a16:creationId xmlns:a16="http://schemas.microsoft.com/office/drawing/2014/main" id="{63118484-91A8-4E29-B764-2887398FA088}"/>
                </a:ext>
              </a:extLst>
            </p:cNvPr>
            <p:cNvSpPr/>
            <p:nvPr/>
          </p:nvSpPr>
          <p:spPr>
            <a:xfrm>
              <a:off x="2435656" y="3378754"/>
              <a:ext cx="50359" cy="25429"/>
            </a:xfrm>
            <a:custGeom>
              <a:avLst/>
              <a:gdLst/>
              <a:ahLst/>
              <a:cxnLst/>
              <a:rect l="l" t="t" r="r" b="b"/>
              <a:pathLst>
                <a:path w="1921" h="970" extrusionOk="0">
                  <a:moveTo>
                    <a:pt x="722" y="1"/>
                  </a:moveTo>
                  <a:cubicBezTo>
                    <a:pt x="318" y="1"/>
                    <a:pt x="1" y="333"/>
                    <a:pt x="1" y="722"/>
                  </a:cubicBezTo>
                  <a:lnTo>
                    <a:pt x="15" y="722"/>
                  </a:lnTo>
                  <a:cubicBezTo>
                    <a:pt x="591" y="883"/>
                    <a:pt x="1180" y="969"/>
                    <a:pt x="1781" y="969"/>
                  </a:cubicBezTo>
                  <a:cubicBezTo>
                    <a:pt x="1827" y="969"/>
                    <a:pt x="1874" y="969"/>
                    <a:pt x="1921" y="968"/>
                  </a:cubicBezTo>
                  <a:lnTo>
                    <a:pt x="1921" y="722"/>
                  </a:lnTo>
                  <a:cubicBezTo>
                    <a:pt x="1921" y="333"/>
                    <a:pt x="1603" y="1"/>
                    <a:pt x="1199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76" name="Google Shape;17699;p88">
              <a:extLst>
                <a:ext uri="{FF2B5EF4-FFF2-40B4-BE49-F238E27FC236}">
                  <a16:creationId xmlns:a16="http://schemas.microsoft.com/office/drawing/2014/main" id="{BD17D63D-1984-459D-8B5A-6DB7B44B2094}"/>
                </a:ext>
              </a:extLst>
            </p:cNvPr>
            <p:cNvSpPr/>
            <p:nvPr/>
          </p:nvSpPr>
          <p:spPr>
            <a:xfrm>
              <a:off x="2436050" y="3379147"/>
              <a:ext cx="34447" cy="22728"/>
            </a:xfrm>
            <a:custGeom>
              <a:avLst/>
              <a:gdLst/>
              <a:ahLst/>
              <a:cxnLst/>
              <a:rect l="l" t="t" r="r" b="b"/>
              <a:pathLst>
                <a:path w="1314" h="867" extrusionOk="0">
                  <a:moveTo>
                    <a:pt x="722" y="0"/>
                  </a:moveTo>
                  <a:cubicBezTo>
                    <a:pt x="318" y="0"/>
                    <a:pt x="0" y="318"/>
                    <a:pt x="0" y="722"/>
                  </a:cubicBezTo>
                  <a:cubicBezTo>
                    <a:pt x="231" y="780"/>
                    <a:pt x="476" y="837"/>
                    <a:pt x="722" y="866"/>
                  </a:cubicBezTo>
                  <a:lnTo>
                    <a:pt x="722" y="722"/>
                  </a:lnTo>
                  <a:lnTo>
                    <a:pt x="722" y="707"/>
                  </a:lnTo>
                  <a:cubicBezTo>
                    <a:pt x="722" y="361"/>
                    <a:pt x="967" y="72"/>
                    <a:pt x="1314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77" name="Google Shape;17700;p88">
              <a:extLst>
                <a:ext uri="{FF2B5EF4-FFF2-40B4-BE49-F238E27FC236}">
                  <a16:creationId xmlns:a16="http://schemas.microsoft.com/office/drawing/2014/main" id="{4C3FBA01-EDAA-4395-8FEB-4DEFE009F419}"/>
                </a:ext>
              </a:extLst>
            </p:cNvPr>
            <p:cNvSpPr/>
            <p:nvPr/>
          </p:nvSpPr>
          <p:spPr>
            <a:xfrm>
              <a:off x="2548800" y="3429087"/>
              <a:ext cx="25009" cy="25009"/>
            </a:xfrm>
            <a:custGeom>
              <a:avLst/>
              <a:gdLst/>
              <a:ahLst/>
              <a:cxnLst/>
              <a:rect l="l" t="t" r="r" b="b"/>
              <a:pathLst>
                <a:path w="954" h="954" extrusionOk="0">
                  <a:moveTo>
                    <a:pt x="1" y="1"/>
                  </a:moveTo>
                  <a:lnTo>
                    <a:pt x="1" y="953"/>
                  </a:lnTo>
                  <a:lnTo>
                    <a:pt x="954" y="953"/>
                  </a:lnTo>
                  <a:lnTo>
                    <a:pt x="954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78" name="Google Shape;17701;p88">
              <a:extLst>
                <a:ext uri="{FF2B5EF4-FFF2-40B4-BE49-F238E27FC236}">
                  <a16:creationId xmlns:a16="http://schemas.microsoft.com/office/drawing/2014/main" id="{003DA9CD-61C6-4981-8D62-FA5C243CAF41}"/>
                </a:ext>
              </a:extLst>
            </p:cNvPr>
            <p:cNvSpPr/>
            <p:nvPr/>
          </p:nvSpPr>
          <p:spPr>
            <a:xfrm>
              <a:off x="2547673" y="3429087"/>
              <a:ext cx="27264" cy="18849"/>
            </a:xfrm>
            <a:custGeom>
              <a:avLst/>
              <a:gdLst/>
              <a:ahLst/>
              <a:cxnLst/>
              <a:rect l="l" t="t" r="r" b="b"/>
              <a:pathLst>
                <a:path w="1040" h="719" extrusionOk="0">
                  <a:moveTo>
                    <a:pt x="44" y="1"/>
                  </a:moveTo>
                  <a:lnTo>
                    <a:pt x="44" y="477"/>
                  </a:lnTo>
                  <a:cubicBezTo>
                    <a:pt x="44" y="520"/>
                    <a:pt x="29" y="578"/>
                    <a:pt x="1" y="621"/>
                  </a:cubicBezTo>
                  <a:cubicBezTo>
                    <a:pt x="167" y="686"/>
                    <a:pt x="343" y="719"/>
                    <a:pt x="520" y="719"/>
                  </a:cubicBezTo>
                  <a:cubicBezTo>
                    <a:pt x="697" y="719"/>
                    <a:pt x="874" y="686"/>
                    <a:pt x="1040" y="621"/>
                  </a:cubicBezTo>
                  <a:cubicBezTo>
                    <a:pt x="1011" y="578"/>
                    <a:pt x="997" y="520"/>
                    <a:pt x="997" y="477"/>
                  </a:cubicBezTo>
                  <a:lnTo>
                    <a:pt x="997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79" name="Google Shape;17702;p88">
              <a:extLst>
                <a:ext uri="{FF2B5EF4-FFF2-40B4-BE49-F238E27FC236}">
                  <a16:creationId xmlns:a16="http://schemas.microsoft.com/office/drawing/2014/main" id="{6AC45732-4605-4259-86E9-336AD33A4795}"/>
                </a:ext>
              </a:extLst>
            </p:cNvPr>
            <p:cNvSpPr/>
            <p:nvPr/>
          </p:nvSpPr>
          <p:spPr>
            <a:xfrm>
              <a:off x="2523844" y="3448774"/>
              <a:ext cx="75316" cy="93116"/>
            </a:xfrm>
            <a:custGeom>
              <a:avLst/>
              <a:gdLst/>
              <a:ahLst/>
              <a:cxnLst/>
              <a:rect l="l" t="t" r="r" b="b"/>
              <a:pathLst>
                <a:path w="2873" h="3552" extrusionOk="0">
                  <a:moveTo>
                    <a:pt x="707" y="0"/>
                  </a:moveTo>
                  <a:lnTo>
                    <a:pt x="260" y="217"/>
                  </a:lnTo>
                  <a:cubicBezTo>
                    <a:pt x="101" y="303"/>
                    <a:pt x="0" y="462"/>
                    <a:pt x="0" y="650"/>
                  </a:cubicBezTo>
                  <a:lnTo>
                    <a:pt x="0" y="2036"/>
                  </a:lnTo>
                  <a:cubicBezTo>
                    <a:pt x="0" y="2555"/>
                    <a:pt x="159" y="3060"/>
                    <a:pt x="448" y="3493"/>
                  </a:cubicBezTo>
                  <a:lnTo>
                    <a:pt x="477" y="3551"/>
                  </a:lnTo>
                  <a:lnTo>
                    <a:pt x="2396" y="3551"/>
                  </a:lnTo>
                  <a:lnTo>
                    <a:pt x="2425" y="3493"/>
                  </a:lnTo>
                  <a:cubicBezTo>
                    <a:pt x="2714" y="3060"/>
                    <a:pt x="2873" y="2555"/>
                    <a:pt x="2873" y="2036"/>
                  </a:cubicBezTo>
                  <a:lnTo>
                    <a:pt x="2873" y="650"/>
                  </a:lnTo>
                  <a:cubicBezTo>
                    <a:pt x="2873" y="462"/>
                    <a:pt x="2757" y="303"/>
                    <a:pt x="2599" y="217"/>
                  </a:cubicBezTo>
                  <a:lnTo>
                    <a:pt x="2165" y="0"/>
                  </a:lnTo>
                  <a:cubicBezTo>
                    <a:pt x="2013" y="191"/>
                    <a:pt x="1556" y="202"/>
                    <a:pt x="1451" y="202"/>
                  </a:cubicBezTo>
                  <a:cubicBezTo>
                    <a:pt x="1437" y="202"/>
                    <a:pt x="1429" y="202"/>
                    <a:pt x="1429" y="202"/>
                  </a:cubicBezTo>
                  <a:cubicBezTo>
                    <a:pt x="1429" y="202"/>
                    <a:pt x="1422" y="202"/>
                    <a:pt x="1408" y="202"/>
                  </a:cubicBezTo>
                  <a:cubicBezTo>
                    <a:pt x="1305" y="202"/>
                    <a:pt x="860" y="191"/>
                    <a:pt x="707" y="0"/>
                  </a:cubicBezTo>
                  <a:close/>
                </a:path>
              </a:pathLst>
            </a:custGeom>
            <a:solidFill>
              <a:srgbClr val="ADBDCA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80" name="Google Shape;17703;p88">
              <a:extLst>
                <a:ext uri="{FF2B5EF4-FFF2-40B4-BE49-F238E27FC236}">
                  <a16:creationId xmlns:a16="http://schemas.microsoft.com/office/drawing/2014/main" id="{A99B9AA7-7FEA-491F-A83B-8389C729CC90}"/>
                </a:ext>
              </a:extLst>
            </p:cNvPr>
            <p:cNvSpPr/>
            <p:nvPr/>
          </p:nvSpPr>
          <p:spPr>
            <a:xfrm>
              <a:off x="2536322" y="3541864"/>
              <a:ext cx="49992" cy="106354"/>
            </a:xfrm>
            <a:custGeom>
              <a:avLst/>
              <a:gdLst/>
              <a:ahLst/>
              <a:cxnLst/>
              <a:rect l="l" t="t" r="r" b="b"/>
              <a:pathLst>
                <a:path w="1907" h="4057" extrusionOk="0">
                  <a:moveTo>
                    <a:pt x="1" y="0"/>
                  </a:moveTo>
                  <a:lnTo>
                    <a:pt x="1" y="4057"/>
                  </a:lnTo>
                  <a:lnTo>
                    <a:pt x="1906" y="4057"/>
                  </a:lnTo>
                  <a:lnTo>
                    <a:pt x="1906" y="0"/>
                  </a:ln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81" name="Google Shape;17704;p88">
              <a:extLst>
                <a:ext uri="{FF2B5EF4-FFF2-40B4-BE49-F238E27FC236}">
                  <a16:creationId xmlns:a16="http://schemas.microsoft.com/office/drawing/2014/main" id="{8707E82D-6A38-4AF2-ABA7-735FF75EF722}"/>
                </a:ext>
              </a:extLst>
            </p:cNvPr>
            <p:cNvSpPr/>
            <p:nvPr/>
          </p:nvSpPr>
          <p:spPr>
            <a:xfrm>
              <a:off x="2523844" y="3458972"/>
              <a:ext cx="12505" cy="82918"/>
            </a:xfrm>
            <a:custGeom>
              <a:avLst/>
              <a:gdLst/>
              <a:ahLst/>
              <a:cxnLst/>
              <a:rect l="l" t="t" r="r" b="b"/>
              <a:pathLst>
                <a:path w="477" h="3163" extrusionOk="0">
                  <a:moveTo>
                    <a:pt x="72" y="1"/>
                  </a:moveTo>
                  <a:cubicBezTo>
                    <a:pt x="15" y="73"/>
                    <a:pt x="0" y="174"/>
                    <a:pt x="0" y="261"/>
                  </a:cubicBezTo>
                  <a:lnTo>
                    <a:pt x="0" y="1647"/>
                  </a:lnTo>
                  <a:cubicBezTo>
                    <a:pt x="0" y="2166"/>
                    <a:pt x="145" y="2671"/>
                    <a:pt x="433" y="3104"/>
                  </a:cubicBezTo>
                  <a:lnTo>
                    <a:pt x="477" y="3162"/>
                  </a:lnTo>
                  <a:lnTo>
                    <a:pt x="477" y="549"/>
                  </a:lnTo>
                  <a:cubicBezTo>
                    <a:pt x="477" y="391"/>
                    <a:pt x="404" y="261"/>
                    <a:pt x="289" y="160"/>
                  </a:cubicBezTo>
                  <a:lnTo>
                    <a:pt x="72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82" name="Google Shape;17705;p88">
              <a:extLst>
                <a:ext uri="{FF2B5EF4-FFF2-40B4-BE49-F238E27FC236}">
                  <a16:creationId xmlns:a16="http://schemas.microsoft.com/office/drawing/2014/main" id="{E962E40E-DAD3-435D-B191-5DBE713F681A}"/>
                </a:ext>
              </a:extLst>
            </p:cNvPr>
            <p:cNvSpPr/>
            <p:nvPr/>
          </p:nvSpPr>
          <p:spPr>
            <a:xfrm>
              <a:off x="2586288" y="3458972"/>
              <a:ext cx="12505" cy="82918"/>
            </a:xfrm>
            <a:custGeom>
              <a:avLst/>
              <a:gdLst/>
              <a:ahLst/>
              <a:cxnLst/>
              <a:rect l="l" t="t" r="r" b="b"/>
              <a:pathLst>
                <a:path w="477" h="3163" extrusionOk="0">
                  <a:moveTo>
                    <a:pt x="404" y="1"/>
                  </a:moveTo>
                  <a:lnTo>
                    <a:pt x="202" y="160"/>
                  </a:lnTo>
                  <a:cubicBezTo>
                    <a:pt x="72" y="261"/>
                    <a:pt x="0" y="391"/>
                    <a:pt x="0" y="549"/>
                  </a:cubicBezTo>
                  <a:lnTo>
                    <a:pt x="0" y="3162"/>
                  </a:lnTo>
                  <a:lnTo>
                    <a:pt x="43" y="3104"/>
                  </a:lnTo>
                  <a:cubicBezTo>
                    <a:pt x="332" y="2671"/>
                    <a:pt x="476" y="2166"/>
                    <a:pt x="476" y="1647"/>
                  </a:cubicBezTo>
                  <a:lnTo>
                    <a:pt x="476" y="261"/>
                  </a:lnTo>
                  <a:cubicBezTo>
                    <a:pt x="476" y="174"/>
                    <a:pt x="462" y="73"/>
                    <a:pt x="404" y="1"/>
                  </a:cubicBez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83" name="Google Shape;17706;p88">
              <a:extLst>
                <a:ext uri="{FF2B5EF4-FFF2-40B4-BE49-F238E27FC236}">
                  <a16:creationId xmlns:a16="http://schemas.microsoft.com/office/drawing/2014/main" id="{1F57C2B5-1C4B-44D1-BE7C-86CA43914E80}"/>
                </a:ext>
              </a:extLst>
            </p:cNvPr>
            <p:cNvSpPr/>
            <p:nvPr/>
          </p:nvSpPr>
          <p:spPr>
            <a:xfrm>
              <a:off x="2542011" y="3441670"/>
              <a:ext cx="38615" cy="100220"/>
            </a:xfrm>
            <a:custGeom>
              <a:avLst/>
              <a:gdLst/>
              <a:ahLst/>
              <a:cxnLst/>
              <a:rect l="l" t="t" r="r" b="b"/>
              <a:pathLst>
                <a:path w="1473" h="3823" extrusionOk="0">
                  <a:moveTo>
                    <a:pt x="245" y="0"/>
                  </a:moveTo>
                  <a:cubicBezTo>
                    <a:pt x="235" y="0"/>
                    <a:pt x="224" y="4"/>
                    <a:pt x="217" y="11"/>
                  </a:cubicBezTo>
                  <a:lnTo>
                    <a:pt x="0" y="271"/>
                  </a:lnTo>
                  <a:lnTo>
                    <a:pt x="332" y="675"/>
                  </a:lnTo>
                  <a:cubicBezTo>
                    <a:pt x="349" y="700"/>
                    <a:pt x="380" y="716"/>
                    <a:pt x="412" y="716"/>
                  </a:cubicBezTo>
                  <a:cubicBezTo>
                    <a:pt x="435" y="716"/>
                    <a:pt x="458" y="708"/>
                    <a:pt x="476" y="690"/>
                  </a:cubicBezTo>
                  <a:lnTo>
                    <a:pt x="621" y="574"/>
                  </a:lnTo>
                  <a:lnTo>
                    <a:pt x="621" y="3822"/>
                  </a:lnTo>
                  <a:lnTo>
                    <a:pt x="852" y="3822"/>
                  </a:lnTo>
                  <a:lnTo>
                    <a:pt x="852" y="574"/>
                  </a:lnTo>
                  <a:lnTo>
                    <a:pt x="996" y="690"/>
                  </a:lnTo>
                  <a:cubicBezTo>
                    <a:pt x="1014" y="708"/>
                    <a:pt x="1037" y="716"/>
                    <a:pt x="1060" y="716"/>
                  </a:cubicBezTo>
                  <a:cubicBezTo>
                    <a:pt x="1092" y="716"/>
                    <a:pt x="1124" y="700"/>
                    <a:pt x="1140" y="675"/>
                  </a:cubicBezTo>
                  <a:lnTo>
                    <a:pt x="1472" y="271"/>
                  </a:lnTo>
                  <a:lnTo>
                    <a:pt x="1270" y="11"/>
                  </a:lnTo>
                  <a:cubicBezTo>
                    <a:pt x="1263" y="4"/>
                    <a:pt x="1252" y="0"/>
                    <a:pt x="1240" y="0"/>
                  </a:cubicBezTo>
                  <a:cubicBezTo>
                    <a:pt x="1227" y="0"/>
                    <a:pt x="1213" y="4"/>
                    <a:pt x="1198" y="11"/>
                  </a:cubicBezTo>
                  <a:lnTo>
                    <a:pt x="736" y="473"/>
                  </a:lnTo>
                  <a:lnTo>
                    <a:pt x="274" y="11"/>
                  </a:lnTo>
                  <a:cubicBezTo>
                    <a:pt x="267" y="4"/>
                    <a:pt x="256" y="0"/>
                    <a:pt x="245" y="0"/>
                  </a:cubicBez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84" name="Google Shape;17707;p88">
              <a:extLst>
                <a:ext uri="{FF2B5EF4-FFF2-40B4-BE49-F238E27FC236}">
                  <a16:creationId xmlns:a16="http://schemas.microsoft.com/office/drawing/2014/main" id="{A9ED73F0-9999-4923-B7EB-B50303891708}"/>
                </a:ext>
              </a:extLst>
            </p:cNvPr>
            <p:cNvSpPr/>
            <p:nvPr/>
          </p:nvSpPr>
          <p:spPr>
            <a:xfrm>
              <a:off x="2558264" y="3554342"/>
              <a:ext cx="6475" cy="93876"/>
            </a:xfrm>
            <a:custGeom>
              <a:avLst/>
              <a:gdLst/>
              <a:ahLst/>
              <a:cxnLst/>
              <a:rect l="l" t="t" r="r" b="b"/>
              <a:pathLst>
                <a:path w="247" h="3581" extrusionOk="0">
                  <a:moveTo>
                    <a:pt x="116" y="1"/>
                  </a:moveTo>
                  <a:cubicBezTo>
                    <a:pt x="59" y="1"/>
                    <a:pt x="1" y="58"/>
                    <a:pt x="1" y="116"/>
                  </a:cubicBezTo>
                  <a:lnTo>
                    <a:pt x="1" y="3581"/>
                  </a:lnTo>
                  <a:lnTo>
                    <a:pt x="232" y="3581"/>
                  </a:lnTo>
                  <a:lnTo>
                    <a:pt x="232" y="131"/>
                  </a:lnTo>
                  <a:cubicBezTo>
                    <a:pt x="246" y="58"/>
                    <a:pt x="188" y="1"/>
                    <a:pt x="116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85" name="Google Shape;17708;p88">
              <a:extLst>
                <a:ext uri="{FF2B5EF4-FFF2-40B4-BE49-F238E27FC236}">
                  <a16:creationId xmlns:a16="http://schemas.microsoft.com/office/drawing/2014/main" id="{14E073E7-D7EB-497B-9AAD-E70E88FD0BFE}"/>
                </a:ext>
              </a:extLst>
            </p:cNvPr>
            <p:cNvSpPr/>
            <p:nvPr/>
          </p:nvSpPr>
          <p:spPr>
            <a:xfrm>
              <a:off x="2536322" y="3378754"/>
              <a:ext cx="50359" cy="56782"/>
            </a:xfrm>
            <a:custGeom>
              <a:avLst/>
              <a:gdLst/>
              <a:ahLst/>
              <a:cxnLst/>
              <a:rect l="l" t="t" r="r" b="b"/>
              <a:pathLst>
                <a:path w="1921" h="2166" extrusionOk="0">
                  <a:moveTo>
                    <a:pt x="722" y="1"/>
                  </a:moveTo>
                  <a:cubicBezTo>
                    <a:pt x="318" y="1"/>
                    <a:pt x="1" y="333"/>
                    <a:pt x="1" y="722"/>
                  </a:cubicBezTo>
                  <a:lnTo>
                    <a:pt x="1" y="1199"/>
                  </a:lnTo>
                  <a:cubicBezTo>
                    <a:pt x="1" y="1733"/>
                    <a:pt x="434" y="2166"/>
                    <a:pt x="953" y="2166"/>
                  </a:cubicBezTo>
                  <a:cubicBezTo>
                    <a:pt x="1487" y="2166"/>
                    <a:pt x="1920" y="1733"/>
                    <a:pt x="1920" y="1199"/>
                  </a:cubicBezTo>
                  <a:lnTo>
                    <a:pt x="1920" y="722"/>
                  </a:lnTo>
                  <a:cubicBezTo>
                    <a:pt x="1920" y="333"/>
                    <a:pt x="1603" y="1"/>
                    <a:pt x="1199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86" name="Google Shape;17709;p88">
              <a:extLst>
                <a:ext uri="{FF2B5EF4-FFF2-40B4-BE49-F238E27FC236}">
                  <a16:creationId xmlns:a16="http://schemas.microsoft.com/office/drawing/2014/main" id="{2E93302B-FE9E-4AFF-92B3-8B67768C280B}"/>
                </a:ext>
              </a:extLst>
            </p:cNvPr>
            <p:cNvSpPr/>
            <p:nvPr/>
          </p:nvSpPr>
          <p:spPr>
            <a:xfrm>
              <a:off x="2536008" y="3379147"/>
              <a:ext cx="34787" cy="56441"/>
            </a:xfrm>
            <a:custGeom>
              <a:avLst/>
              <a:gdLst/>
              <a:ahLst/>
              <a:cxnLst/>
              <a:rect l="l" t="t" r="r" b="b"/>
              <a:pathLst>
                <a:path w="1327" h="2153" extrusionOk="0">
                  <a:moveTo>
                    <a:pt x="734" y="0"/>
                  </a:moveTo>
                  <a:cubicBezTo>
                    <a:pt x="330" y="0"/>
                    <a:pt x="13" y="318"/>
                    <a:pt x="13" y="722"/>
                  </a:cubicBezTo>
                  <a:lnTo>
                    <a:pt x="13" y="1198"/>
                  </a:lnTo>
                  <a:cubicBezTo>
                    <a:pt x="1" y="1746"/>
                    <a:pt x="450" y="2152"/>
                    <a:pt x="957" y="2152"/>
                  </a:cubicBezTo>
                  <a:cubicBezTo>
                    <a:pt x="1079" y="2152"/>
                    <a:pt x="1204" y="2129"/>
                    <a:pt x="1326" y="2079"/>
                  </a:cubicBezTo>
                  <a:cubicBezTo>
                    <a:pt x="965" y="1934"/>
                    <a:pt x="720" y="1573"/>
                    <a:pt x="734" y="1184"/>
                  </a:cubicBezTo>
                  <a:lnTo>
                    <a:pt x="734" y="707"/>
                  </a:lnTo>
                  <a:cubicBezTo>
                    <a:pt x="734" y="361"/>
                    <a:pt x="980" y="72"/>
                    <a:pt x="1326" y="0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87" name="Google Shape;17710;p88">
              <a:extLst>
                <a:ext uri="{FF2B5EF4-FFF2-40B4-BE49-F238E27FC236}">
                  <a16:creationId xmlns:a16="http://schemas.microsoft.com/office/drawing/2014/main" id="{DA429134-9DD6-48D8-9F56-06735C4DD6AF}"/>
                </a:ext>
              </a:extLst>
            </p:cNvPr>
            <p:cNvSpPr/>
            <p:nvPr/>
          </p:nvSpPr>
          <p:spPr>
            <a:xfrm>
              <a:off x="2536322" y="3378754"/>
              <a:ext cx="49992" cy="25429"/>
            </a:xfrm>
            <a:custGeom>
              <a:avLst/>
              <a:gdLst/>
              <a:ahLst/>
              <a:cxnLst/>
              <a:rect l="l" t="t" r="r" b="b"/>
              <a:pathLst>
                <a:path w="1907" h="970" extrusionOk="0">
                  <a:moveTo>
                    <a:pt x="722" y="1"/>
                  </a:moveTo>
                  <a:cubicBezTo>
                    <a:pt x="318" y="1"/>
                    <a:pt x="1" y="333"/>
                    <a:pt x="1" y="722"/>
                  </a:cubicBezTo>
                  <a:cubicBezTo>
                    <a:pt x="577" y="883"/>
                    <a:pt x="1178" y="969"/>
                    <a:pt x="1769" y="969"/>
                  </a:cubicBezTo>
                  <a:cubicBezTo>
                    <a:pt x="1815" y="969"/>
                    <a:pt x="1860" y="969"/>
                    <a:pt x="1906" y="968"/>
                  </a:cubicBezTo>
                  <a:lnTo>
                    <a:pt x="1906" y="722"/>
                  </a:lnTo>
                  <a:cubicBezTo>
                    <a:pt x="1906" y="333"/>
                    <a:pt x="1588" y="1"/>
                    <a:pt x="1184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88" name="Google Shape;17711;p88">
              <a:extLst>
                <a:ext uri="{FF2B5EF4-FFF2-40B4-BE49-F238E27FC236}">
                  <a16:creationId xmlns:a16="http://schemas.microsoft.com/office/drawing/2014/main" id="{1F0B8750-0441-461A-8083-4E61FAC7C805}"/>
                </a:ext>
              </a:extLst>
            </p:cNvPr>
            <p:cNvSpPr/>
            <p:nvPr/>
          </p:nvSpPr>
          <p:spPr>
            <a:xfrm>
              <a:off x="2536322" y="3379147"/>
              <a:ext cx="34473" cy="22728"/>
            </a:xfrm>
            <a:custGeom>
              <a:avLst/>
              <a:gdLst/>
              <a:ahLst/>
              <a:cxnLst/>
              <a:rect l="l" t="t" r="r" b="b"/>
              <a:pathLst>
                <a:path w="1315" h="867" extrusionOk="0">
                  <a:moveTo>
                    <a:pt x="722" y="0"/>
                  </a:moveTo>
                  <a:cubicBezTo>
                    <a:pt x="318" y="0"/>
                    <a:pt x="1" y="318"/>
                    <a:pt x="1" y="722"/>
                  </a:cubicBezTo>
                  <a:cubicBezTo>
                    <a:pt x="231" y="780"/>
                    <a:pt x="477" y="837"/>
                    <a:pt x="722" y="866"/>
                  </a:cubicBezTo>
                  <a:lnTo>
                    <a:pt x="722" y="707"/>
                  </a:lnTo>
                  <a:cubicBezTo>
                    <a:pt x="722" y="361"/>
                    <a:pt x="968" y="72"/>
                    <a:pt x="1314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89" name="Google Shape;17712;p88">
              <a:extLst>
                <a:ext uri="{FF2B5EF4-FFF2-40B4-BE49-F238E27FC236}">
                  <a16:creationId xmlns:a16="http://schemas.microsoft.com/office/drawing/2014/main" id="{AE30857E-4F8D-4F9C-8675-FCA61CCB3E85}"/>
                </a:ext>
              </a:extLst>
            </p:cNvPr>
            <p:cNvSpPr/>
            <p:nvPr/>
          </p:nvSpPr>
          <p:spPr>
            <a:xfrm>
              <a:off x="2348623" y="3429087"/>
              <a:ext cx="25009" cy="25009"/>
            </a:xfrm>
            <a:custGeom>
              <a:avLst/>
              <a:gdLst/>
              <a:ahLst/>
              <a:cxnLst/>
              <a:rect l="l" t="t" r="r" b="b"/>
              <a:pathLst>
                <a:path w="954" h="954" extrusionOk="0">
                  <a:moveTo>
                    <a:pt x="1" y="1"/>
                  </a:moveTo>
                  <a:lnTo>
                    <a:pt x="1" y="953"/>
                  </a:lnTo>
                  <a:lnTo>
                    <a:pt x="953" y="953"/>
                  </a:lnTo>
                  <a:lnTo>
                    <a:pt x="953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90" name="Google Shape;17713;p88">
              <a:extLst>
                <a:ext uri="{FF2B5EF4-FFF2-40B4-BE49-F238E27FC236}">
                  <a16:creationId xmlns:a16="http://schemas.microsoft.com/office/drawing/2014/main" id="{5DE359C9-DFB8-4F6D-89FB-469A22B439F3}"/>
                </a:ext>
              </a:extLst>
            </p:cNvPr>
            <p:cNvSpPr/>
            <p:nvPr/>
          </p:nvSpPr>
          <p:spPr>
            <a:xfrm>
              <a:off x="2347102" y="3429087"/>
              <a:ext cx="27657" cy="18849"/>
            </a:xfrm>
            <a:custGeom>
              <a:avLst/>
              <a:gdLst/>
              <a:ahLst/>
              <a:cxnLst/>
              <a:rect l="l" t="t" r="r" b="b"/>
              <a:pathLst>
                <a:path w="1055" h="719" extrusionOk="0">
                  <a:moveTo>
                    <a:pt x="59" y="1"/>
                  </a:moveTo>
                  <a:lnTo>
                    <a:pt x="59" y="477"/>
                  </a:lnTo>
                  <a:cubicBezTo>
                    <a:pt x="44" y="520"/>
                    <a:pt x="30" y="578"/>
                    <a:pt x="1" y="621"/>
                  </a:cubicBezTo>
                  <a:cubicBezTo>
                    <a:pt x="174" y="686"/>
                    <a:pt x="354" y="719"/>
                    <a:pt x="533" y="719"/>
                  </a:cubicBezTo>
                  <a:cubicBezTo>
                    <a:pt x="712" y="719"/>
                    <a:pt x="889" y="686"/>
                    <a:pt x="1055" y="621"/>
                  </a:cubicBezTo>
                  <a:cubicBezTo>
                    <a:pt x="1026" y="578"/>
                    <a:pt x="1011" y="520"/>
                    <a:pt x="1011" y="477"/>
                  </a:cubicBezTo>
                  <a:lnTo>
                    <a:pt x="1011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91" name="Google Shape;17714;p88">
              <a:extLst>
                <a:ext uri="{FF2B5EF4-FFF2-40B4-BE49-F238E27FC236}">
                  <a16:creationId xmlns:a16="http://schemas.microsoft.com/office/drawing/2014/main" id="{86EA8654-6381-4196-A562-61B21ECF652C}"/>
                </a:ext>
              </a:extLst>
            </p:cNvPr>
            <p:cNvSpPr/>
            <p:nvPr/>
          </p:nvSpPr>
          <p:spPr>
            <a:xfrm>
              <a:off x="2323273" y="3448774"/>
              <a:ext cx="75342" cy="93116"/>
            </a:xfrm>
            <a:custGeom>
              <a:avLst/>
              <a:gdLst/>
              <a:ahLst/>
              <a:cxnLst/>
              <a:rect l="l" t="t" r="r" b="b"/>
              <a:pathLst>
                <a:path w="2874" h="3552" extrusionOk="0">
                  <a:moveTo>
                    <a:pt x="708" y="0"/>
                  </a:moveTo>
                  <a:lnTo>
                    <a:pt x="275" y="217"/>
                  </a:lnTo>
                  <a:cubicBezTo>
                    <a:pt x="116" y="303"/>
                    <a:pt x="0" y="462"/>
                    <a:pt x="15" y="650"/>
                  </a:cubicBezTo>
                  <a:lnTo>
                    <a:pt x="15" y="2036"/>
                  </a:lnTo>
                  <a:cubicBezTo>
                    <a:pt x="15" y="2555"/>
                    <a:pt x="159" y="3060"/>
                    <a:pt x="448" y="3493"/>
                  </a:cubicBezTo>
                  <a:lnTo>
                    <a:pt x="491" y="3551"/>
                  </a:lnTo>
                  <a:lnTo>
                    <a:pt x="2397" y="3551"/>
                  </a:lnTo>
                  <a:lnTo>
                    <a:pt x="2426" y="3493"/>
                  </a:lnTo>
                  <a:cubicBezTo>
                    <a:pt x="2714" y="3060"/>
                    <a:pt x="2873" y="2555"/>
                    <a:pt x="2873" y="2036"/>
                  </a:cubicBezTo>
                  <a:lnTo>
                    <a:pt x="2873" y="650"/>
                  </a:lnTo>
                  <a:cubicBezTo>
                    <a:pt x="2873" y="462"/>
                    <a:pt x="2758" y="303"/>
                    <a:pt x="2599" y="217"/>
                  </a:cubicBezTo>
                  <a:lnTo>
                    <a:pt x="2166" y="0"/>
                  </a:lnTo>
                  <a:cubicBezTo>
                    <a:pt x="2013" y="191"/>
                    <a:pt x="1568" y="202"/>
                    <a:pt x="1465" y="202"/>
                  </a:cubicBezTo>
                  <a:cubicBezTo>
                    <a:pt x="1451" y="202"/>
                    <a:pt x="1444" y="202"/>
                    <a:pt x="1444" y="202"/>
                  </a:cubicBezTo>
                  <a:cubicBezTo>
                    <a:pt x="1444" y="202"/>
                    <a:pt x="1436" y="202"/>
                    <a:pt x="1422" y="202"/>
                  </a:cubicBezTo>
                  <a:cubicBezTo>
                    <a:pt x="1317" y="202"/>
                    <a:pt x="861" y="191"/>
                    <a:pt x="708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92" name="Google Shape;17715;p88">
              <a:extLst>
                <a:ext uri="{FF2B5EF4-FFF2-40B4-BE49-F238E27FC236}">
                  <a16:creationId xmlns:a16="http://schemas.microsoft.com/office/drawing/2014/main" id="{599EEDC4-AFBC-4FB0-8FF7-88F220F7277F}"/>
                </a:ext>
              </a:extLst>
            </p:cNvPr>
            <p:cNvSpPr/>
            <p:nvPr/>
          </p:nvSpPr>
          <p:spPr>
            <a:xfrm>
              <a:off x="2335751" y="3541864"/>
              <a:ext cx="50359" cy="106354"/>
            </a:xfrm>
            <a:custGeom>
              <a:avLst/>
              <a:gdLst/>
              <a:ahLst/>
              <a:cxnLst/>
              <a:rect l="l" t="t" r="r" b="b"/>
              <a:pathLst>
                <a:path w="1921" h="4057" extrusionOk="0">
                  <a:moveTo>
                    <a:pt x="1" y="0"/>
                  </a:moveTo>
                  <a:lnTo>
                    <a:pt x="1" y="4057"/>
                  </a:lnTo>
                  <a:lnTo>
                    <a:pt x="1921" y="4057"/>
                  </a:lnTo>
                  <a:lnTo>
                    <a:pt x="1921" y="0"/>
                  </a:ln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93" name="Google Shape;17716;p88">
              <a:extLst>
                <a:ext uri="{FF2B5EF4-FFF2-40B4-BE49-F238E27FC236}">
                  <a16:creationId xmlns:a16="http://schemas.microsoft.com/office/drawing/2014/main" id="{1E4DC509-3DD8-4767-9BF5-A93F0FD67E12}"/>
                </a:ext>
              </a:extLst>
            </p:cNvPr>
            <p:cNvSpPr/>
            <p:nvPr/>
          </p:nvSpPr>
          <p:spPr>
            <a:xfrm>
              <a:off x="2323273" y="3458972"/>
              <a:ext cx="12505" cy="82918"/>
            </a:xfrm>
            <a:custGeom>
              <a:avLst/>
              <a:gdLst/>
              <a:ahLst/>
              <a:cxnLst/>
              <a:rect l="l" t="t" r="r" b="b"/>
              <a:pathLst>
                <a:path w="477" h="3163" extrusionOk="0">
                  <a:moveTo>
                    <a:pt x="73" y="1"/>
                  </a:moveTo>
                  <a:cubicBezTo>
                    <a:pt x="29" y="73"/>
                    <a:pt x="0" y="174"/>
                    <a:pt x="0" y="261"/>
                  </a:cubicBezTo>
                  <a:lnTo>
                    <a:pt x="0" y="1647"/>
                  </a:lnTo>
                  <a:cubicBezTo>
                    <a:pt x="0" y="2166"/>
                    <a:pt x="159" y="2671"/>
                    <a:pt x="448" y="3104"/>
                  </a:cubicBezTo>
                  <a:lnTo>
                    <a:pt x="477" y="3162"/>
                  </a:lnTo>
                  <a:lnTo>
                    <a:pt x="477" y="549"/>
                  </a:lnTo>
                  <a:cubicBezTo>
                    <a:pt x="477" y="391"/>
                    <a:pt x="405" y="261"/>
                    <a:pt x="289" y="160"/>
                  </a:cubicBezTo>
                  <a:lnTo>
                    <a:pt x="73" y="1"/>
                  </a:lnTo>
                  <a:close/>
                </a:path>
              </a:pathLst>
            </a:custGeom>
            <a:solidFill>
              <a:srgbClr val="A9BAC7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94" name="Google Shape;17717;p88">
              <a:extLst>
                <a:ext uri="{FF2B5EF4-FFF2-40B4-BE49-F238E27FC236}">
                  <a16:creationId xmlns:a16="http://schemas.microsoft.com/office/drawing/2014/main" id="{24C9AAA9-31CF-4923-9F75-0E855A579F0F}"/>
                </a:ext>
              </a:extLst>
            </p:cNvPr>
            <p:cNvSpPr/>
            <p:nvPr/>
          </p:nvSpPr>
          <p:spPr>
            <a:xfrm>
              <a:off x="2386084" y="3458972"/>
              <a:ext cx="12531" cy="82918"/>
            </a:xfrm>
            <a:custGeom>
              <a:avLst/>
              <a:gdLst/>
              <a:ahLst/>
              <a:cxnLst/>
              <a:rect l="l" t="t" r="r" b="b"/>
              <a:pathLst>
                <a:path w="478" h="3163" extrusionOk="0">
                  <a:moveTo>
                    <a:pt x="405" y="1"/>
                  </a:moveTo>
                  <a:lnTo>
                    <a:pt x="188" y="160"/>
                  </a:lnTo>
                  <a:cubicBezTo>
                    <a:pt x="73" y="261"/>
                    <a:pt x="1" y="391"/>
                    <a:pt x="1" y="549"/>
                  </a:cubicBezTo>
                  <a:lnTo>
                    <a:pt x="1" y="3162"/>
                  </a:lnTo>
                  <a:lnTo>
                    <a:pt x="30" y="3104"/>
                  </a:lnTo>
                  <a:cubicBezTo>
                    <a:pt x="318" y="2671"/>
                    <a:pt x="477" y="2166"/>
                    <a:pt x="477" y="1647"/>
                  </a:cubicBezTo>
                  <a:lnTo>
                    <a:pt x="477" y="261"/>
                  </a:lnTo>
                  <a:cubicBezTo>
                    <a:pt x="477" y="174"/>
                    <a:pt x="448" y="73"/>
                    <a:pt x="405" y="1"/>
                  </a:cubicBezTo>
                  <a:close/>
                </a:path>
              </a:pathLst>
            </a:custGeom>
            <a:solidFill>
              <a:srgbClr val="A9BAC7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95" name="Google Shape;17718;p88">
              <a:extLst>
                <a:ext uri="{FF2B5EF4-FFF2-40B4-BE49-F238E27FC236}">
                  <a16:creationId xmlns:a16="http://schemas.microsoft.com/office/drawing/2014/main" id="{F7A7BD2D-37B7-4DF3-ADCE-B33C1F6352BD}"/>
                </a:ext>
              </a:extLst>
            </p:cNvPr>
            <p:cNvSpPr/>
            <p:nvPr/>
          </p:nvSpPr>
          <p:spPr>
            <a:xfrm>
              <a:off x="2341807" y="3441670"/>
              <a:ext cx="38248" cy="100220"/>
            </a:xfrm>
            <a:custGeom>
              <a:avLst/>
              <a:gdLst/>
              <a:ahLst/>
              <a:cxnLst/>
              <a:rect l="l" t="t" r="r" b="b"/>
              <a:pathLst>
                <a:path w="1459" h="3823" extrusionOk="0">
                  <a:moveTo>
                    <a:pt x="233" y="0"/>
                  </a:moveTo>
                  <a:cubicBezTo>
                    <a:pt x="221" y="0"/>
                    <a:pt x="210" y="4"/>
                    <a:pt x="203" y="11"/>
                  </a:cubicBezTo>
                  <a:lnTo>
                    <a:pt x="1" y="271"/>
                  </a:lnTo>
                  <a:lnTo>
                    <a:pt x="318" y="675"/>
                  </a:lnTo>
                  <a:cubicBezTo>
                    <a:pt x="343" y="700"/>
                    <a:pt x="373" y="716"/>
                    <a:pt x="406" y="716"/>
                  </a:cubicBezTo>
                  <a:cubicBezTo>
                    <a:pt x="429" y="716"/>
                    <a:pt x="453" y="708"/>
                    <a:pt x="477" y="690"/>
                  </a:cubicBezTo>
                  <a:lnTo>
                    <a:pt x="607" y="574"/>
                  </a:lnTo>
                  <a:lnTo>
                    <a:pt x="607" y="3822"/>
                  </a:lnTo>
                  <a:lnTo>
                    <a:pt x="852" y="3822"/>
                  </a:lnTo>
                  <a:lnTo>
                    <a:pt x="852" y="574"/>
                  </a:lnTo>
                  <a:lnTo>
                    <a:pt x="982" y="690"/>
                  </a:lnTo>
                  <a:cubicBezTo>
                    <a:pt x="1006" y="708"/>
                    <a:pt x="1031" y="716"/>
                    <a:pt x="1054" y="716"/>
                  </a:cubicBezTo>
                  <a:cubicBezTo>
                    <a:pt x="1086" y="716"/>
                    <a:pt x="1116" y="700"/>
                    <a:pt x="1141" y="675"/>
                  </a:cubicBezTo>
                  <a:lnTo>
                    <a:pt x="1459" y="271"/>
                  </a:lnTo>
                  <a:lnTo>
                    <a:pt x="1257" y="11"/>
                  </a:lnTo>
                  <a:cubicBezTo>
                    <a:pt x="1249" y="4"/>
                    <a:pt x="1239" y="0"/>
                    <a:pt x="1228" y="0"/>
                  </a:cubicBezTo>
                  <a:cubicBezTo>
                    <a:pt x="1217" y="0"/>
                    <a:pt x="1206" y="4"/>
                    <a:pt x="1199" y="11"/>
                  </a:cubicBezTo>
                  <a:lnTo>
                    <a:pt x="737" y="473"/>
                  </a:lnTo>
                  <a:lnTo>
                    <a:pt x="275" y="11"/>
                  </a:lnTo>
                  <a:cubicBezTo>
                    <a:pt x="261" y="4"/>
                    <a:pt x="246" y="0"/>
                    <a:pt x="233" y="0"/>
                  </a:cubicBezTo>
                  <a:close/>
                </a:path>
              </a:pathLst>
            </a:custGeom>
            <a:solidFill>
              <a:srgbClr val="A9BAC7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96" name="Google Shape;17719;p88">
              <a:extLst>
                <a:ext uri="{FF2B5EF4-FFF2-40B4-BE49-F238E27FC236}">
                  <a16:creationId xmlns:a16="http://schemas.microsoft.com/office/drawing/2014/main" id="{F22DD51E-C523-48E4-AD51-0447DFD64998}"/>
                </a:ext>
              </a:extLst>
            </p:cNvPr>
            <p:cNvSpPr/>
            <p:nvPr/>
          </p:nvSpPr>
          <p:spPr>
            <a:xfrm>
              <a:off x="2357693" y="3554342"/>
              <a:ext cx="6475" cy="93876"/>
            </a:xfrm>
            <a:custGeom>
              <a:avLst/>
              <a:gdLst/>
              <a:ahLst/>
              <a:cxnLst/>
              <a:rect l="l" t="t" r="r" b="b"/>
              <a:pathLst>
                <a:path w="247" h="3581" extrusionOk="0">
                  <a:moveTo>
                    <a:pt x="131" y="1"/>
                  </a:moveTo>
                  <a:cubicBezTo>
                    <a:pt x="59" y="1"/>
                    <a:pt x="1" y="58"/>
                    <a:pt x="1" y="116"/>
                  </a:cubicBezTo>
                  <a:lnTo>
                    <a:pt x="1" y="3581"/>
                  </a:lnTo>
                  <a:lnTo>
                    <a:pt x="246" y="3581"/>
                  </a:lnTo>
                  <a:lnTo>
                    <a:pt x="246" y="131"/>
                  </a:lnTo>
                  <a:cubicBezTo>
                    <a:pt x="246" y="58"/>
                    <a:pt x="189" y="1"/>
                    <a:pt x="131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97" name="Google Shape;17720;p88">
              <a:extLst>
                <a:ext uri="{FF2B5EF4-FFF2-40B4-BE49-F238E27FC236}">
                  <a16:creationId xmlns:a16="http://schemas.microsoft.com/office/drawing/2014/main" id="{53C583F2-7115-466C-94C3-313FEE9F696E}"/>
                </a:ext>
              </a:extLst>
            </p:cNvPr>
            <p:cNvSpPr/>
            <p:nvPr/>
          </p:nvSpPr>
          <p:spPr>
            <a:xfrm>
              <a:off x="2335751" y="3378754"/>
              <a:ext cx="50752" cy="56782"/>
            </a:xfrm>
            <a:custGeom>
              <a:avLst/>
              <a:gdLst/>
              <a:ahLst/>
              <a:cxnLst/>
              <a:rect l="l" t="t" r="r" b="b"/>
              <a:pathLst>
                <a:path w="1936" h="2166" extrusionOk="0">
                  <a:moveTo>
                    <a:pt x="723" y="1"/>
                  </a:moveTo>
                  <a:cubicBezTo>
                    <a:pt x="333" y="1"/>
                    <a:pt x="1" y="333"/>
                    <a:pt x="1" y="722"/>
                  </a:cubicBezTo>
                  <a:lnTo>
                    <a:pt x="1" y="1199"/>
                  </a:lnTo>
                  <a:cubicBezTo>
                    <a:pt x="1" y="1733"/>
                    <a:pt x="434" y="2166"/>
                    <a:pt x="968" y="2166"/>
                  </a:cubicBezTo>
                  <a:cubicBezTo>
                    <a:pt x="1488" y="2166"/>
                    <a:pt x="1935" y="1733"/>
                    <a:pt x="1935" y="1199"/>
                  </a:cubicBezTo>
                  <a:lnTo>
                    <a:pt x="1935" y="722"/>
                  </a:lnTo>
                  <a:cubicBezTo>
                    <a:pt x="1935" y="333"/>
                    <a:pt x="1603" y="1"/>
                    <a:pt x="1213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98" name="Google Shape;17721;p88">
              <a:extLst>
                <a:ext uri="{FF2B5EF4-FFF2-40B4-BE49-F238E27FC236}">
                  <a16:creationId xmlns:a16="http://schemas.microsoft.com/office/drawing/2014/main" id="{B6DDE887-7239-4B97-B0F0-9AD5CE86B3D2}"/>
                </a:ext>
              </a:extLst>
            </p:cNvPr>
            <p:cNvSpPr/>
            <p:nvPr/>
          </p:nvSpPr>
          <p:spPr>
            <a:xfrm>
              <a:off x="2335751" y="3379147"/>
              <a:ext cx="34473" cy="56441"/>
            </a:xfrm>
            <a:custGeom>
              <a:avLst/>
              <a:gdLst/>
              <a:ahLst/>
              <a:cxnLst/>
              <a:rect l="l" t="t" r="r" b="b"/>
              <a:pathLst>
                <a:path w="1315" h="2153" extrusionOk="0">
                  <a:moveTo>
                    <a:pt x="723" y="0"/>
                  </a:moveTo>
                  <a:cubicBezTo>
                    <a:pt x="318" y="0"/>
                    <a:pt x="1" y="318"/>
                    <a:pt x="1" y="722"/>
                  </a:cubicBezTo>
                  <a:lnTo>
                    <a:pt x="1" y="1198"/>
                  </a:lnTo>
                  <a:cubicBezTo>
                    <a:pt x="1" y="1746"/>
                    <a:pt x="452" y="2152"/>
                    <a:pt x="952" y="2152"/>
                  </a:cubicBezTo>
                  <a:cubicBezTo>
                    <a:pt x="1072" y="2152"/>
                    <a:pt x="1195" y="2129"/>
                    <a:pt x="1314" y="2079"/>
                  </a:cubicBezTo>
                  <a:cubicBezTo>
                    <a:pt x="953" y="1934"/>
                    <a:pt x="723" y="1573"/>
                    <a:pt x="723" y="1184"/>
                  </a:cubicBezTo>
                  <a:lnTo>
                    <a:pt x="723" y="707"/>
                  </a:lnTo>
                  <a:cubicBezTo>
                    <a:pt x="723" y="361"/>
                    <a:pt x="982" y="72"/>
                    <a:pt x="1314" y="0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99" name="Google Shape;17722;p88">
              <a:extLst>
                <a:ext uri="{FF2B5EF4-FFF2-40B4-BE49-F238E27FC236}">
                  <a16:creationId xmlns:a16="http://schemas.microsoft.com/office/drawing/2014/main" id="{EA007F2E-BDE5-44D1-AB46-315E7304B7D8}"/>
                </a:ext>
              </a:extLst>
            </p:cNvPr>
            <p:cNvSpPr/>
            <p:nvPr/>
          </p:nvSpPr>
          <p:spPr>
            <a:xfrm>
              <a:off x="2335751" y="3378754"/>
              <a:ext cx="50359" cy="25429"/>
            </a:xfrm>
            <a:custGeom>
              <a:avLst/>
              <a:gdLst/>
              <a:ahLst/>
              <a:cxnLst/>
              <a:rect l="l" t="t" r="r" b="b"/>
              <a:pathLst>
                <a:path w="1921" h="970" extrusionOk="0">
                  <a:moveTo>
                    <a:pt x="723" y="1"/>
                  </a:moveTo>
                  <a:cubicBezTo>
                    <a:pt x="318" y="1"/>
                    <a:pt x="1" y="333"/>
                    <a:pt x="1" y="722"/>
                  </a:cubicBezTo>
                  <a:cubicBezTo>
                    <a:pt x="577" y="883"/>
                    <a:pt x="1178" y="969"/>
                    <a:pt x="1781" y="969"/>
                  </a:cubicBezTo>
                  <a:cubicBezTo>
                    <a:pt x="1827" y="969"/>
                    <a:pt x="1874" y="969"/>
                    <a:pt x="1921" y="968"/>
                  </a:cubicBezTo>
                  <a:lnTo>
                    <a:pt x="1921" y="722"/>
                  </a:lnTo>
                  <a:cubicBezTo>
                    <a:pt x="1921" y="333"/>
                    <a:pt x="1589" y="1"/>
                    <a:pt x="1199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00" name="Google Shape;17723;p88">
              <a:extLst>
                <a:ext uri="{FF2B5EF4-FFF2-40B4-BE49-F238E27FC236}">
                  <a16:creationId xmlns:a16="http://schemas.microsoft.com/office/drawing/2014/main" id="{AD1B0131-092B-4730-AA57-02CCA7342D99}"/>
                </a:ext>
              </a:extLst>
            </p:cNvPr>
            <p:cNvSpPr/>
            <p:nvPr/>
          </p:nvSpPr>
          <p:spPr>
            <a:xfrm>
              <a:off x="2335751" y="3379147"/>
              <a:ext cx="34473" cy="22728"/>
            </a:xfrm>
            <a:custGeom>
              <a:avLst/>
              <a:gdLst/>
              <a:ahLst/>
              <a:cxnLst/>
              <a:rect l="l" t="t" r="r" b="b"/>
              <a:pathLst>
                <a:path w="1315" h="867" extrusionOk="0">
                  <a:moveTo>
                    <a:pt x="723" y="0"/>
                  </a:moveTo>
                  <a:cubicBezTo>
                    <a:pt x="318" y="0"/>
                    <a:pt x="1" y="318"/>
                    <a:pt x="1" y="722"/>
                  </a:cubicBezTo>
                  <a:cubicBezTo>
                    <a:pt x="232" y="780"/>
                    <a:pt x="477" y="837"/>
                    <a:pt x="723" y="866"/>
                  </a:cubicBezTo>
                  <a:lnTo>
                    <a:pt x="723" y="722"/>
                  </a:lnTo>
                  <a:lnTo>
                    <a:pt x="723" y="707"/>
                  </a:lnTo>
                  <a:cubicBezTo>
                    <a:pt x="723" y="361"/>
                    <a:pt x="982" y="72"/>
                    <a:pt x="1314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01" name="Google Shape;17724;p88">
              <a:extLst>
                <a:ext uri="{FF2B5EF4-FFF2-40B4-BE49-F238E27FC236}">
                  <a16:creationId xmlns:a16="http://schemas.microsoft.com/office/drawing/2014/main" id="{C3375B56-A269-48C2-80B6-26CFD38868A5}"/>
                </a:ext>
              </a:extLst>
            </p:cNvPr>
            <p:cNvSpPr/>
            <p:nvPr/>
          </p:nvSpPr>
          <p:spPr>
            <a:xfrm>
              <a:off x="2298290" y="3535415"/>
              <a:ext cx="25009" cy="25009"/>
            </a:xfrm>
            <a:custGeom>
              <a:avLst/>
              <a:gdLst/>
              <a:ahLst/>
              <a:cxnLst/>
              <a:rect l="l" t="t" r="r" b="b"/>
              <a:pathLst>
                <a:path w="954" h="954" extrusionOk="0">
                  <a:moveTo>
                    <a:pt x="1" y="1"/>
                  </a:moveTo>
                  <a:lnTo>
                    <a:pt x="1" y="954"/>
                  </a:lnTo>
                  <a:lnTo>
                    <a:pt x="953" y="954"/>
                  </a:lnTo>
                  <a:lnTo>
                    <a:pt x="953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02" name="Google Shape;17725;p88">
              <a:extLst>
                <a:ext uri="{FF2B5EF4-FFF2-40B4-BE49-F238E27FC236}">
                  <a16:creationId xmlns:a16="http://schemas.microsoft.com/office/drawing/2014/main" id="{E2B6CBC1-6B8E-4D02-9128-5ABEF2EB1C00}"/>
                </a:ext>
              </a:extLst>
            </p:cNvPr>
            <p:cNvSpPr/>
            <p:nvPr/>
          </p:nvSpPr>
          <p:spPr>
            <a:xfrm>
              <a:off x="2297163" y="3535415"/>
              <a:ext cx="27657" cy="18849"/>
            </a:xfrm>
            <a:custGeom>
              <a:avLst/>
              <a:gdLst/>
              <a:ahLst/>
              <a:cxnLst/>
              <a:rect l="l" t="t" r="r" b="b"/>
              <a:pathLst>
                <a:path w="1055" h="719" extrusionOk="0">
                  <a:moveTo>
                    <a:pt x="44" y="1"/>
                  </a:moveTo>
                  <a:lnTo>
                    <a:pt x="44" y="492"/>
                  </a:lnTo>
                  <a:cubicBezTo>
                    <a:pt x="44" y="535"/>
                    <a:pt x="29" y="578"/>
                    <a:pt x="0" y="622"/>
                  </a:cubicBezTo>
                  <a:cubicBezTo>
                    <a:pt x="166" y="687"/>
                    <a:pt x="343" y="719"/>
                    <a:pt x="522" y="719"/>
                  </a:cubicBezTo>
                  <a:cubicBezTo>
                    <a:pt x="700" y="719"/>
                    <a:pt x="881" y="687"/>
                    <a:pt x="1054" y="622"/>
                  </a:cubicBezTo>
                  <a:cubicBezTo>
                    <a:pt x="1011" y="578"/>
                    <a:pt x="996" y="535"/>
                    <a:pt x="996" y="492"/>
                  </a:cubicBezTo>
                  <a:lnTo>
                    <a:pt x="996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03" name="Google Shape;17726;p88">
              <a:extLst>
                <a:ext uri="{FF2B5EF4-FFF2-40B4-BE49-F238E27FC236}">
                  <a16:creationId xmlns:a16="http://schemas.microsoft.com/office/drawing/2014/main" id="{35967748-683E-4B79-9B34-4F3697BF2312}"/>
                </a:ext>
              </a:extLst>
            </p:cNvPr>
            <p:cNvSpPr/>
            <p:nvPr/>
          </p:nvSpPr>
          <p:spPr>
            <a:xfrm>
              <a:off x="2273307" y="3555102"/>
              <a:ext cx="74975" cy="93116"/>
            </a:xfrm>
            <a:custGeom>
              <a:avLst/>
              <a:gdLst/>
              <a:ahLst/>
              <a:cxnLst/>
              <a:rect l="l" t="t" r="r" b="b"/>
              <a:pathLst>
                <a:path w="2860" h="3552" extrusionOk="0">
                  <a:moveTo>
                    <a:pt x="694" y="0"/>
                  </a:moveTo>
                  <a:lnTo>
                    <a:pt x="261" y="231"/>
                  </a:lnTo>
                  <a:cubicBezTo>
                    <a:pt x="102" y="304"/>
                    <a:pt x="1" y="477"/>
                    <a:pt x="1" y="650"/>
                  </a:cubicBezTo>
                  <a:lnTo>
                    <a:pt x="1" y="2036"/>
                  </a:lnTo>
                  <a:cubicBezTo>
                    <a:pt x="1" y="2556"/>
                    <a:pt x="145" y="3061"/>
                    <a:pt x="434" y="3494"/>
                  </a:cubicBezTo>
                  <a:lnTo>
                    <a:pt x="477" y="3552"/>
                  </a:lnTo>
                  <a:lnTo>
                    <a:pt x="2383" y="3552"/>
                  </a:lnTo>
                  <a:lnTo>
                    <a:pt x="2426" y="3494"/>
                  </a:lnTo>
                  <a:cubicBezTo>
                    <a:pt x="2715" y="3061"/>
                    <a:pt x="2859" y="2556"/>
                    <a:pt x="2859" y="2036"/>
                  </a:cubicBezTo>
                  <a:lnTo>
                    <a:pt x="2859" y="650"/>
                  </a:lnTo>
                  <a:cubicBezTo>
                    <a:pt x="2859" y="477"/>
                    <a:pt x="2758" y="304"/>
                    <a:pt x="2599" y="231"/>
                  </a:cubicBezTo>
                  <a:lnTo>
                    <a:pt x="2166" y="0"/>
                  </a:lnTo>
                  <a:cubicBezTo>
                    <a:pt x="2001" y="192"/>
                    <a:pt x="1554" y="203"/>
                    <a:pt x="1451" y="203"/>
                  </a:cubicBezTo>
                  <a:cubicBezTo>
                    <a:pt x="1438" y="203"/>
                    <a:pt x="1430" y="203"/>
                    <a:pt x="1430" y="203"/>
                  </a:cubicBezTo>
                  <a:cubicBezTo>
                    <a:pt x="1430" y="203"/>
                    <a:pt x="1422" y="203"/>
                    <a:pt x="1408" y="203"/>
                  </a:cubicBezTo>
                  <a:cubicBezTo>
                    <a:pt x="1303" y="203"/>
                    <a:pt x="847" y="192"/>
                    <a:pt x="694" y="0"/>
                  </a:cubicBezTo>
                  <a:close/>
                </a:path>
              </a:pathLst>
            </a:custGeom>
            <a:solidFill>
              <a:srgbClr val="D3DCE2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04" name="Google Shape;17727;p88">
              <a:extLst>
                <a:ext uri="{FF2B5EF4-FFF2-40B4-BE49-F238E27FC236}">
                  <a16:creationId xmlns:a16="http://schemas.microsoft.com/office/drawing/2014/main" id="{853DAE27-6D26-4015-9DBF-32D97A043FB7}"/>
                </a:ext>
              </a:extLst>
            </p:cNvPr>
            <p:cNvSpPr/>
            <p:nvPr/>
          </p:nvSpPr>
          <p:spPr>
            <a:xfrm>
              <a:off x="2285812" y="3648192"/>
              <a:ext cx="49966" cy="43936"/>
            </a:xfrm>
            <a:custGeom>
              <a:avLst/>
              <a:gdLst/>
              <a:ahLst/>
              <a:cxnLst/>
              <a:rect l="l" t="t" r="r" b="b"/>
              <a:pathLst>
                <a:path w="1906" h="1676" extrusionOk="0">
                  <a:moveTo>
                    <a:pt x="0" y="1"/>
                  </a:moveTo>
                  <a:lnTo>
                    <a:pt x="0" y="1430"/>
                  </a:lnTo>
                  <a:cubicBezTo>
                    <a:pt x="0" y="1560"/>
                    <a:pt x="101" y="1675"/>
                    <a:pt x="246" y="1675"/>
                  </a:cubicBezTo>
                  <a:lnTo>
                    <a:pt x="1675" y="1675"/>
                  </a:lnTo>
                  <a:cubicBezTo>
                    <a:pt x="1805" y="1675"/>
                    <a:pt x="1906" y="1560"/>
                    <a:pt x="1906" y="1430"/>
                  </a:cubicBezTo>
                  <a:lnTo>
                    <a:pt x="1906" y="1"/>
                  </a:ln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05" name="Google Shape;17728;p88">
              <a:extLst>
                <a:ext uri="{FF2B5EF4-FFF2-40B4-BE49-F238E27FC236}">
                  <a16:creationId xmlns:a16="http://schemas.microsoft.com/office/drawing/2014/main" id="{623AFB90-FE0F-4C96-B166-0E72AFB95EE3}"/>
                </a:ext>
              </a:extLst>
            </p:cNvPr>
            <p:cNvSpPr/>
            <p:nvPr/>
          </p:nvSpPr>
          <p:spPr>
            <a:xfrm>
              <a:off x="2273307" y="3565693"/>
              <a:ext cx="12531" cy="82525"/>
            </a:xfrm>
            <a:custGeom>
              <a:avLst/>
              <a:gdLst/>
              <a:ahLst/>
              <a:cxnLst/>
              <a:rect l="l" t="t" r="r" b="b"/>
              <a:pathLst>
                <a:path w="478" h="3148" extrusionOk="0">
                  <a:moveTo>
                    <a:pt x="73" y="1"/>
                  </a:moveTo>
                  <a:cubicBezTo>
                    <a:pt x="30" y="73"/>
                    <a:pt x="1" y="159"/>
                    <a:pt x="1" y="246"/>
                  </a:cubicBezTo>
                  <a:lnTo>
                    <a:pt x="1" y="1632"/>
                  </a:lnTo>
                  <a:cubicBezTo>
                    <a:pt x="1" y="2152"/>
                    <a:pt x="160" y="2657"/>
                    <a:pt x="448" y="3090"/>
                  </a:cubicBezTo>
                  <a:lnTo>
                    <a:pt x="477" y="3148"/>
                  </a:lnTo>
                  <a:lnTo>
                    <a:pt x="477" y="535"/>
                  </a:lnTo>
                  <a:cubicBezTo>
                    <a:pt x="477" y="390"/>
                    <a:pt x="405" y="246"/>
                    <a:pt x="290" y="159"/>
                  </a:cubicBezTo>
                  <a:lnTo>
                    <a:pt x="73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06" name="Google Shape;17729;p88">
              <a:extLst>
                <a:ext uri="{FF2B5EF4-FFF2-40B4-BE49-F238E27FC236}">
                  <a16:creationId xmlns:a16="http://schemas.microsoft.com/office/drawing/2014/main" id="{506F3DD8-7DD3-4379-B0A3-95D3FA3AA14B}"/>
                </a:ext>
              </a:extLst>
            </p:cNvPr>
            <p:cNvSpPr/>
            <p:nvPr/>
          </p:nvSpPr>
          <p:spPr>
            <a:xfrm>
              <a:off x="2335751" y="3565693"/>
              <a:ext cx="12898" cy="82525"/>
            </a:xfrm>
            <a:custGeom>
              <a:avLst/>
              <a:gdLst/>
              <a:ahLst/>
              <a:cxnLst/>
              <a:rect l="l" t="t" r="r" b="b"/>
              <a:pathLst>
                <a:path w="492" h="3148" extrusionOk="0">
                  <a:moveTo>
                    <a:pt x="419" y="1"/>
                  </a:moveTo>
                  <a:lnTo>
                    <a:pt x="203" y="159"/>
                  </a:lnTo>
                  <a:cubicBezTo>
                    <a:pt x="73" y="246"/>
                    <a:pt x="1" y="390"/>
                    <a:pt x="1" y="535"/>
                  </a:cubicBezTo>
                  <a:lnTo>
                    <a:pt x="1" y="3148"/>
                  </a:lnTo>
                  <a:lnTo>
                    <a:pt x="44" y="3090"/>
                  </a:lnTo>
                  <a:cubicBezTo>
                    <a:pt x="333" y="2657"/>
                    <a:pt x="477" y="2152"/>
                    <a:pt x="477" y="1632"/>
                  </a:cubicBezTo>
                  <a:lnTo>
                    <a:pt x="477" y="246"/>
                  </a:lnTo>
                  <a:cubicBezTo>
                    <a:pt x="492" y="159"/>
                    <a:pt x="463" y="73"/>
                    <a:pt x="419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07" name="Google Shape;17730;p88">
              <a:extLst>
                <a:ext uri="{FF2B5EF4-FFF2-40B4-BE49-F238E27FC236}">
                  <a16:creationId xmlns:a16="http://schemas.microsoft.com/office/drawing/2014/main" id="{D44141FE-282A-4F73-8EC0-34DA05DB5D2E}"/>
                </a:ext>
              </a:extLst>
            </p:cNvPr>
            <p:cNvSpPr/>
            <p:nvPr/>
          </p:nvSpPr>
          <p:spPr>
            <a:xfrm>
              <a:off x="2291867" y="3547998"/>
              <a:ext cx="38248" cy="100220"/>
            </a:xfrm>
            <a:custGeom>
              <a:avLst/>
              <a:gdLst/>
              <a:ahLst/>
              <a:cxnLst/>
              <a:rect l="l" t="t" r="r" b="b"/>
              <a:pathLst>
                <a:path w="1459" h="3823" extrusionOk="0">
                  <a:moveTo>
                    <a:pt x="231" y="1"/>
                  </a:moveTo>
                  <a:cubicBezTo>
                    <a:pt x="220" y="1"/>
                    <a:pt x="210" y="4"/>
                    <a:pt x="202" y="12"/>
                  </a:cubicBezTo>
                  <a:lnTo>
                    <a:pt x="0" y="271"/>
                  </a:lnTo>
                  <a:lnTo>
                    <a:pt x="318" y="676"/>
                  </a:lnTo>
                  <a:cubicBezTo>
                    <a:pt x="343" y="701"/>
                    <a:pt x="373" y="716"/>
                    <a:pt x="405" y="716"/>
                  </a:cubicBezTo>
                  <a:cubicBezTo>
                    <a:pt x="428" y="716"/>
                    <a:pt x="452" y="708"/>
                    <a:pt x="477" y="690"/>
                  </a:cubicBezTo>
                  <a:lnTo>
                    <a:pt x="607" y="575"/>
                  </a:lnTo>
                  <a:lnTo>
                    <a:pt x="607" y="3823"/>
                  </a:lnTo>
                  <a:lnTo>
                    <a:pt x="852" y="3823"/>
                  </a:lnTo>
                  <a:lnTo>
                    <a:pt x="852" y="575"/>
                  </a:lnTo>
                  <a:lnTo>
                    <a:pt x="982" y="690"/>
                  </a:lnTo>
                  <a:cubicBezTo>
                    <a:pt x="1006" y="708"/>
                    <a:pt x="1030" y="716"/>
                    <a:pt x="1053" y="716"/>
                  </a:cubicBezTo>
                  <a:cubicBezTo>
                    <a:pt x="1085" y="716"/>
                    <a:pt x="1115" y="701"/>
                    <a:pt x="1141" y="676"/>
                  </a:cubicBezTo>
                  <a:lnTo>
                    <a:pt x="1458" y="271"/>
                  </a:lnTo>
                  <a:lnTo>
                    <a:pt x="1256" y="26"/>
                  </a:lnTo>
                  <a:cubicBezTo>
                    <a:pt x="1249" y="12"/>
                    <a:pt x="1238" y="4"/>
                    <a:pt x="1227" y="4"/>
                  </a:cubicBezTo>
                  <a:cubicBezTo>
                    <a:pt x="1216" y="4"/>
                    <a:pt x="1206" y="12"/>
                    <a:pt x="1198" y="26"/>
                  </a:cubicBezTo>
                  <a:lnTo>
                    <a:pt x="736" y="474"/>
                  </a:lnTo>
                  <a:lnTo>
                    <a:pt x="260" y="12"/>
                  </a:lnTo>
                  <a:cubicBezTo>
                    <a:pt x="253" y="4"/>
                    <a:pt x="242" y="1"/>
                    <a:pt x="231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08" name="Google Shape;17731;p88">
              <a:extLst>
                <a:ext uri="{FF2B5EF4-FFF2-40B4-BE49-F238E27FC236}">
                  <a16:creationId xmlns:a16="http://schemas.microsoft.com/office/drawing/2014/main" id="{37AFC22D-84A6-4C32-95BC-ABD73A000B6F}"/>
                </a:ext>
              </a:extLst>
            </p:cNvPr>
            <p:cNvSpPr/>
            <p:nvPr/>
          </p:nvSpPr>
          <p:spPr>
            <a:xfrm>
              <a:off x="2307754" y="3660670"/>
              <a:ext cx="6449" cy="31458"/>
            </a:xfrm>
            <a:custGeom>
              <a:avLst/>
              <a:gdLst/>
              <a:ahLst/>
              <a:cxnLst/>
              <a:rect l="l" t="t" r="r" b="b"/>
              <a:pathLst>
                <a:path w="246" h="1200" extrusionOk="0">
                  <a:moveTo>
                    <a:pt x="130" y="1"/>
                  </a:moveTo>
                  <a:cubicBezTo>
                    <a:pt x="58" y="1"/>
                    <a:pt x="1" y="59"/>
                    <a:pt x="1" y="116"/>
                  </a:cubicBezTo>
                  <a:lnTo>
                    <a:pt x="1" y="1199"/>
                  </a:lnTo>
                  <a:lnTo>
                    <a:pt x="246" y="1199"/>
                  </a:lnTo>
                  <a:lnTo>
                    <a:pt x="246" y="116"/>
                  </a:lnTo>
                  <a:cubicBezTo>
                    <a:pt x="246" y="59"/>
                    <a:pt x="188" y="1"/>
                    <a:pt x="130" y="1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09" name="Google Shape;17732;p88">
              <a:extLst>
                <a:ext uri="{FF2B5EF4-FFF2-40B4-BE49-F238E27FC236}">
                  <a16:creationId xmlns:a16="http://schemas.microsoft.com/office/drawing/2014/main" id="{B3E3F992-B618-4213-A640-15224D70B21E}"/>
                </a:ext>
              </a:extLst>
            </p:cNvPr>
            <p:cNvSpPr/>
            <p:nvPr/>
          </p:nvSpPr>
          <p:spPr>
            <a:xfrm>
              <a:off x="2285812" y="3485475"/>
              <a:ext cx="50359" cy="56415"/>
            </a:xfrm>
            <a:custGeom>
              <a:avLst/>
              <a:gdLst/>
              <a:ahLst/>
              <a:cxnLst/>
              <a:rect l="l" t="t" r="r" b="b"/>
              <a:pathLst>
                <a:path w="1921" h="2152" extrusionOk="0">
                  <a:moveTo>
                    <a:pt x="722" y="0"/>
                  </a:moveTo>
                  <a:cubicBezTo>
                    <a:pt x="332" y="0"/>
                    <a:pt x="0" y="318"/>
                    <a:pt x="0" y="722"/>
                  </a:cubicBezTo>
                  <a:lnTo>
                    <a:pt x="0" y="1199"/>
                  </a:lnTo>
                  <a:cubicBezTo>
                    <a:pt x="0" y="1718"/>
                    <a:pt x="433" y="2151"/>
                    <a:pt x="967" y="2151"/>
                  </a:cubicBezTo>
                  <a:cubicBezTo>
                    <a:pt x="1487" y="2151"/>
                    <a:pt x="1920" y="1718"/>
                    <a:pt x="1920" y="1199"/>
                  </a:cubicBezTo>
                  <a:lnTo>
                    <a:pt x="1920" y="722"/>
                  </a:lnTo>
                  <a:cubicBezTo>
                    <a:pt x="1920" y="318"/>
                    <a:pt x="1603" y="0"/>
                    <a:pt x="1198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10" name="Google Shape;17733;p88">
              <a:extLst>
                <a:ext uri="{FF2B5EF4-FFF2-40B4-BE49-F238E27FC236}">
                  <a16:creationId xmlns:a16="http://schemas.microsoft.com/office/drawing/2014/main" id="{86087AEC-6199-4210-8088-319C9BE96744}"/>
                </a:ext>
              </a:extLst>
            </p:cNvPr>
            <p:cNvSpPr/>
            <p:nvPr/>
          </p:nvSpPr>
          <p:spPr>
            <a:xfrm>
              <a:off x="2285812" y="3485475"/>
              <a:ext cx="34447" cy="56441"/>
            </a:xfrm>
            <a:custGeom>
              <a:avLst/>
              <a:gdLst/>
              <a:ahLst/>
              <a:cxnLst/>
              <a:rect l="l" t="t" r="r" b="b"/>
              <a:pathLst>
                <a:path w="1314" h="2153" extrusionOk="0">
                  <a:moveTo>
                    <a:pt x="722" y="0"/>
                  </a:moveTo>
                  <a:cubicBezTo>
                    <a:pt x="318" y="0"/>
                    <a:pt x="0" y="318"/>
                    <a:pt x="0" y="722"/>
                  </a:cubicBezTo>
                  <a:lnTo>
                    <a:pt x="0" y="1199"/>
                  </a:lnTo>
                  <a:cubicBezTo>
                    <a:pt x="0" y="1746"/>
                    <a:pt x="442" y="2152"/>
                    <a:pt x="946" y="2152"/>
                  </a:cubicBezTo>
                  <a:cubicBezTo>
                    <a:pt x="1067" y="2152"/>
                    <a:pt x="1191" y="2129"/>
                    <a:pt x="1314" y="2079"/>
                  </a:cubicBezTo>
                  <a:cubicBezTo>
                    <a:pt x="953" y="1935"/>
                    <a:pt x="708" y="1574"/>
                    <a:pt x="722" y="1199"/>
                  </a:cubicBezTo>
                  <a:lnTo>
                    <a:pt x="722" y="708"/>
                  </a:lnTo>
                  <a:cubicBezTo>
                    <a:pt x="722" y="361"/>
                    <a:pt x="967" y="73"/>
                    <a:pt x="1314" y="15"/>
                  </a:cubicBezTo>
                  <a:cubicBezTo>
                    <a:pt x="1271" y="0"/>
                    <a:pt x="1242" y="0"/>
                    <a:pt x="1198" y="0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11" name="Google Shape;17734;p88">
              <a:extLst>
                <a:ext uri="{FF2B5EF4-FFF2-40B4-BE49-F238E27FC236}">
                  <a16:creationId xmlns:a16="http://schemas.microsoft.com/office/drawing/2014/main" id="{40B18539-026D-48F5-B28A-230256B59CE2}"/>
                </a:ext>
              </a:extLst>
            </p:cNvPr>
            <p:cNvSpPr/>
            <p:nvPr/>
          </p:nvSpPr>
          <p:spPr>
            <a:xfrm>
              <a:off x="2285418" y="3485082"/>
              <a:ext cx="50359" cy="25429"/>
            </a:xfrm>
            <a:custGeom>
              <a:avLst/>
              <a:gdLst/>
              <a:ahLst/>
              <a:cxnLst/>
              <a:rect l="l" t="t" r="r" b="b"/>
              <a:pathLst>
                <a:path w="1921" h="970" extrusionOk="0">
                  <a:moveTo>
                    <a:pt x="723" y="1"/>
                  </a:moveTo>
                  <a:cubicBezTo>
                    <a:pt x="333" y="1"/>
                    <a:pt x="1" y="319"/>
                    <a:pt x="1" y="723"/>
                  </a:cubicBezTo>
                  <a:lnTo>
                    <a:pt x="15" y="737"/>
                  </a:lnTo>
                  <a:cubicBezTo>
                    <a:pt x="591" y="884"/>
                    <a:pt x="1192" y="970"/>
                    <a:pt x="1783" y="970"/>
                  </a:cubicBezTo>
                  <a:cubicBezTo>
                    <a:pt x="1829" y="970"/>
                    <a:pt x="1875" y="969"/>
                    <a:pt x="1921" y="968"/>
                  </a:cubicBezTo>
                  <a:lnTo>
                    <a:pt x="1921" y="723"/>
                  </a:lnTo>
                  <a:cubicBezTo>
                    <a:pt x="1921" y="319"/>
                    <a:pt x="1603" y="1"/>
                    <a:pt x="1199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12" name="Google Shape;17735;p88">
              <a:extLst>
                <a:ext uri="{FF2B5EF4-FFF2-40B4-BE49-F238E27FC236}">
                  <a16:creationId xmlns:a16="http://schemas.microsoft.com/office/drawing/2014/main" id="{8BBE24FD-F92F-438C-AFEF-1E74AEDEF9CD}"/>
                </a:ext>
              </a:extLst>
            </p:cNvPr>
            <p:cNvSpPr/>
            <p:nvPr/>
          </p:nvSpPr>
          <p:spPr>
            <a:xfrm>
              <a:off x="2285812" y="3485475"/>
              <a:ext cx="34447" cy="23095"/>
            </a:xfrm>
            <a:custGeom>
              <a:avLst/>
              <a:gdLst/>
              <a:ahLst/>
              <a:cxnLst/>
              <a:rect l="l" t="t" r="r" b="b"/>
              <a:pathLst>
                <a:path w="1314" h="881" extrusionOk="0">
                  <a:moveTo>
                    <a:pt x="722" y="0"/>
                  </a:moveTo>
                  <a:cubicBezTo>
                    <a:pt x="318" y="0"/>
                    <a:pt x="0" y="318"/>
                    <a:pt x="0" y="722"/>
                  </a:cubicBezTo>
                  <a:cubicBezTo>
                    <a:pt x="231" y="794"/>
                    <a:pt x="477" y="838"/>
                    <a:pt x="722" y="881"/>
                  </a:cubicBezTo>
                  <a:lnTo>
                    <a:pt x="722" y="722"/>
                  </a:lnTo>
                  <a:cubicBezTo>
                    <a:pt x="722" y="361"/>
                    <a:pt x="967" y="73"/>
                    <a:pt x="1314" y="15"/>
                  </a:cubicBezTo>
                  <a:cubicBezTo>
                    <a:pt x="1271" y="0"/>
                    <a:pt x="1242" y="0"/>
                    <a:pt x="1198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13" name="Google Shape;17736;p88">
              <a:extLst>
                <a:ext uri="{FF2B5EF4-FFF2-40B4-BE49-F238E27FC236}">
                  <a16:creationId xmlns:a16="http://schemas.microsoft.com/office/drawing/2014/main" id="{35D2E203-D773-45F2-8B89-B8E3D9AC8580}"/>
                </a:ext>
              </a:extLst>
            </p:cNvPr>
            <p:cNvSpPr/>
            <p:nvPr/>
          </p:nvSpPr>
          <p:spPr>
            <a:xfrm>
              <a:off x="2398588" y="3535415"/>
              <a:ext cx="24983" cy="25009"/>
            </a:xfrm>
            <a:custGeom>
              <a:avLst/>
              <a:gdLst/>
              <a:ahLst/>
              <a:cxnLst/>
              <a:rect l="l" t="t" r="r" b="b"/>
              <a:pathLst>
                <a:path w="953" h="954" extrusionOk="0">
                  <a:moveTo>
                    <a:pt x="0" y="1"/>
                  </a:moveTo>
                  <a:lnTo>
                    <a:pt x="0" y="954"/>
                  </a:lnTo>
                  <a:lnTo>
                    <a:pt x="953" y="954"/>
                  </a:lnTo>
                  <a:lnTo>
                    <a:pt x="953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14" name="Google Shape;17737;p88">
              <a:extLst>
                <a:ext uri="{FF2B5EF4-FFF2-40B4-BE49-F238E27FC236}">
                  <a16:creationId xmlns:a16="http://schemas.microsoft.com/office/drawing/2014/main" id="{24F380A4-A161-47CB-BD93-B52E1FB664C7}"/>
                </a:ext>
              </a:extLst>
            </p:cNvPr>
            <p:cNvSpPr/>
            <p:nvPr/>
          </p:nvSpPr>
          <p:spPr>
            <a:xfrm>
              <a:off x="2397435" y="3535415"/>
              <a:ext cx="27290" cy="18849"/>
            </a:xfrm>
            <a:custGeom>
              <a:avLst/>
              <a:gdLst/>
              <a:ahLst/>
              <a:cxnLst/>
              <a:rect l="l" t="t" r="r" b="b"/>
              <a:pathLst>
                <a:path w="1041" h="719" extrusionOk="0">
                  <a:moveTo>
                    <a:pt x="44" y="1"/>
                  </a:moveTo>
                  <a:lnTo>
                    <a:pt x="44" y="492"/>
                  </a:lnTo>
                  <a:cubicBezTo>
                    <a:pt x="44" y="535"/>
                    <a:pt x="30" y="578"/>
                    <a:pt x="1" y="622"/>
                  </a:cubicBezTo>
                  <a:cubicBezTo>
                    <a:pt x="167" y="687"/>
                    <a:pt x="344" y="719"/>
                    <a:pt x="520" y="719"/>
                  </a:cubicBezTo>
                  <a:cubicBezTo>
                    <a:pt x="697" y="719"/>
                    <a:pt x="874" y="687"/>
                    <a:pt x="1040" y="622"/>
                  </a:cubicBezTo>
                  <a:cubicBezTo>
                    <a:pt x="1011" y="578"/>
                    <a:pt x="997" y="535"/>
                    <a:pt x="997" y="492"/>
                  </a:cubicBezTo>
                  <a:lnTo>
                    <a:pt x="997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15" name="Google Shape;17738;p88">
              <a:extLst>
                <a:ext uri="{FF2B5EF4-FFF2-40B4-BE49-F238E27FC236}">
                  <a16:creationId xmlns:a16="http://schemas.microsoft.com/office/drawing/2014/main" id="{9AC03A66-FA0E-4440-A586-6B370A89432D}"/>
                </a:ext>
              </a:extLst>
            </p:cNvPr>
            <p:cNvSpPr/>
            <p:nvPr/>
          </p:nvSpPr>
          <p:spPr>
            <a:xfrm>
              <a:off x="2373606" y="3555102"/>
              <a:ext cx="75316" cy="93116"/>
            </a:xfrm>
            <a:custGeom>
              <a:avLst/>
              <a:gdLst/>
              <a:ahLst/>
              <a:cxnLst/>
              <a:rect l="l" t="t" r="r" b="b"/>
              <a:pathLst>
                <a:path w="2873" h="3552" extrusionOk="0">
                  <a:moveTo>
                    <a:pt x="693" y="0"/>
                  </a:moveTo>
                  <a:lnTo>
                    <a:pt x="260" y="231"/>
                  </a:lnTo>
                  <a:cubicBezTo>
                    <a:pt x="101" y="304"/>
                    <a:pt x="0" y="477"/>
                    <a:pt x="0" y="650"/>
                  </a:cubicBezTo>
                  <a:lnTo>
                    <a:pt x="0" y="2036"/>
                  </a:lnTo>
                  <a:cubicBezTo>
                    <a:pt x="0" y="2556"/>
                    <a:pt x="159" y="3061"/>
                    <a:pt x="448" y="3494"/>
                  </a:cubicBezTo>
                  <a:lnTo>
                    <a:pt x="477" y="3552"/>
                  </a:lnTo>
                  <a:lnTo>
                    <a:pt x="2382" y="3552"/>
                  </a:lnTo>
                  <a:lnTo>
                    <a:pt x="2425" y="3494"/>
                  </a:lnTo>
                  <a:cubicBezTo>
                    <a:pt x="2714" y="3061"/>
                    <a:pt x="2873" y="2556"/>
                    <a:pt x="2858" y="2036"/>
                  </a:cubicBezTo>
                  <a:lnTo>
                    <a:pt x="2858" y="650"/>
                  </a:lnTo>
                  <a:cubicBezTo>
                    <a:pt x="2858" y="477"/>
                    <a:pt x="2757" y="304"/>
                    <a:pt x="2599" y="231"/>
                  </a:cubicBezTo>
                  <a:lnTo>
                    <a:pt x="2166" y="0"/>
                  </a:lnTo>
                  <a:cubicBezTo>
                    <a:pt x="2000" y="192"/>
                    <a:pt x="1553" y="203"/>
                    <a:pt x="1451" y="203"/>
                  </a:cubicBezTo>
                  <a:cubicBezTo>
                    <a:pt x="1437" y="203"/>
                    <a:pt x="1429" y="203"/>
                    <a:pt x="1429" y="203"/>
                  </a:cubicBezTo>
                  <a:cubicBezTo>
                    <a:pt x="1429" y="203"/>
                    <a:pt x="1422" y="203"/>
                    <a:pt x="1408" y="203"/>
                  </a:cubicBezTo>
                  <a:cubicBezTo>
                    <a:pt x="1305" y="203"/>
                    <a:pt x="859" y="192"/>
                    <a:pt x="693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16" name="Google Shape;17739;p88">
              <a:extLst>
                <a:ext uri="{FF2B5EF4-FFF2-40B4-BE49-F238E27FC236}">
                  <a16:creationId xmlns:a16="http://schemas.microsoft.com/office/drawing/2014/main" id="{B9A71CF7-8023-480C-9C78-43C7E5BE9656}"/>
                </a:ext>
              </a:extLst>
            </p:cNvPr>
            <p:cNvSpPr/>
            <p:nvPr/>
          </p:nvSpPr>
          <p:spPr>
            <a:xfrm>
              <a:off x="2386084" y="3485475"/>
              <a:ext cx="50359" cy="56415"/>
            </a:xfrm>
            <a:custGeom>
              <a:avLst/>
              <a:gdLst/>
              <a:ahLst/>
              <a:cxnLst/>
              <a:rect l="l" t="t" r="r" b="b"/>
              <a:pathLst>
                <a:path w="1921" h="2152" extrusionOk="0">
                  <a:moveTo>
                    <a:pt x="722" y="0"/>
                  </a:moveTo>
                  <a:cubicBezTo>
                    <a:pt x="318" y="0"/>
                    <a:pt x="1" y="318"/>
                    <a:pt x="1" y="722"/>
                  </a:cubicBezTo>
                  <a:lnTo>
                    <a:pt x="1" y="1199"/>
                  </a:lnTo>
                  <a:cubicBezTo>
                    <a:pt x="1" y="1718"/>
                    <a:pt x="419" y="2151"/>
                    <a:pt x="953" y="2151"/>
                  </a:cubicBezTo>
                  <a:cubicBezTo>
                    <a:pt x="1488" y="2151"/>
                    <a:pt x="1921" y="1718"/>
                    <a:pt x="1921" y="1199"/>
                  </a:cubicBezTo>
                  <a:lnTo>
                    <a:pt x="1921" y="722"/>
                  </a:lnTo>
                  <a:cubicBezTo>
                    <a:pt x="1921" y="318"/>
                    <a:pt x="1603" y="0"/>
                    <a:pt x="1199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17" name="Google Shape;17740;p88">
              <a:extLst>
                <a:ext uri="{FF2B5EF4-FFF2-40B4-BE49-F238E27FC236}">
                  <a16:creationId xmlns:a16="http://schemas.microsoft.com/office/drawing/2014/main" id="{ABD445B6-D638-4098-87E1-F1D09539DDFC}"/>
                </a:ext>
              </a:extLst>
            </p:cNvPr>
            <p:cNvSpPr/>
            <p:nvPr/>
          </p:nvSpPr>
          <p:spPr>
            <a:xfrm>
              <a:off x="2385717" y="3485475"/>
              <a:ext cx="34840" cy="56441"/>
            </a:xfrm>
            <a:custGeom>
              <a:avLst/>
              <a:gdLst/>
              <a:ahLst/>
              <a:cxnLst/>
              <a:rect l="l" t="t" r="r" b="b"/>
              <a:pathLst>
                <a:path w="1329" h="2153" extrusionOk="0">
                  <a:moveTo>
                    <a:pt x="722" y="0"/>
                  </a:moveTo>
                  <a:cubicBezTo>
                    <a:pt x="332" y="0"/>
                    <a:pt x="0" y="318"/>
                    <a:pt x="0" y="722"/>
                  </a:cubicBezTo>
                  <a:lnTo>
                    <a:pt x="0" y="1199"/>
                  </a:lnTo>
                  <a:cubicBezTo>
                    <a:pt x="0" y="1746"/>
                    <a:pt x="451" y="2152"/>
                    <a:pt x="952" y="2152"/>
                  </a:cubicBezTo>
                  <a:cubicBezTo>
                    <a:pt x="1071" y="2152"/>
                    <a:pt x="1194" y="2129"/>
                    <a:pt x="1314" y="2079"/>
                  </a:cubicBezTo>
                  <a:cubicBezTo>
                    <a:pt x="953" y="1935"/>
                    <a:pt x="722" y="1574"/>
                    <a:pt x="722" y="1199"/>
                  </a:cubicBezTo>
                  <a:lnTo>
                    <a:pt x="722" y="708"/>
                  </a:lnTo>
                  <a:cubicBezTo>
                    <a:pt x="736" y="361"/>
                    <a:pt x="982" y="73"/>
                    <a:pt x="1328" y="15"/>
                  </a:cubicBezTo>
                  <a:cubicBezTo>
                    <a:pt x="1285" y="0"/>
                    <a:pt x="1242" y="0"/>
                    <a:pt x="1198" y="0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18" name="Google Shape;17741;p88">
              <a:extLst>
                <a:ext uri="{FF2B5EF4-FFF2-40B4-BE49-F238E27FC236}">
                  <a16:creationId xmlns:a16="http://schemas.microsoft.com/office/drawing/2014/main" id="{159C158B-4714-41AB-BF9F-92C3BE92ABE4}"/>
                </a:ext>
              </a:extLst>
            </p:cNvPr>
            <p:cNvSpPr/>
            <p:nvPr/>
          </p:nvSpPr>
          <p:spPr>
            <a:xfrm>
              <a:off x="2386084" y="3648192"/>
              <a:ext cx="49992" cy="43936"/>
            </a:xfrm>
            <a:custGeom>
              <a:avLst/>
              <a:gdLst/>
              <a:ahLst/>
              <a:cxnLst/>
              <a:rect l="l" t="t" r="r" b="b"/>
              <a:pathLst>
                <a:path w="1907" h="1676" extrusionOk="0">
                  <a:moveTo>
                    <a:pt x="1" y="1"/>
                  </a:moveTo>
                  <a:lnTo>
                    <a:pt x="1" y="1430"/>
                  </a:lnTo>
                  <a:cubicBezTo>
                    <a:pt x="1" y="1560"/>
                    <a:pt x="102" y="1675"/>
                    <a:pt x="232" y="1675"/>
                  </a:cubicBezTo>
                  <a:lnTo>
                    <a:pt x="1675" y="1675"/>
                  </a:lnTo>
                  <a:cubicBezTo>
                    <a:pt x="1805" y="1675"/>
                    <a:pt x="1906" y="1560"/>
                    <a:pt x="1906" y="1430"/>
                  </a:cubicBezTo>
                  <a:lnTo>
                    <a:pt x="1906" y="1"/>
                  </a:ln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19" name="Google Shape;17742;p88">
              <a:extLst>
                <a:ext uri="{FF2B5EF4-FFF2-40B4-BE49-F238E27FC236}">
                  <a16:creationId xmlns:a16="http://schemas.microsoft.com/office/drawing/2014/main" id="{08B2A1D9-5392-4A9E-AD5F-F3FDECD8A8B6}"/>
                </a:ext>
              </a:extLst>
            </p:cNvPr>
            <p:cNvSpPr/>
            <p:nvPr/>
          </p:nvSpPr>
          <p:spPr>
            <a:xfrm>
              <a:off x="2373606" y="3565693"/>
              <a:ext cx="12505" cy="82525"/>
            </a:xfrm>
            <a:custGeom>
              <a:avLst/>
              <a:gdLst/>
              <a:ahLst/>
              <a:cxnLst/>
              <a:rect l="l" t="t" r="r" b="b"/>
              <a:pathLst>
                <a:path w="477" h="3148" extrusionOk="0">
                  <a:moveTo>
                    <a:pt x="72" y="1"/>
                  </a:moveTo>
                  <a:cubicBezTo>
                    <a:pt x="15" y="73"/>
                    <a:pt x="0" y="159"/>
                    <a:pt x="0" y="246"/>
                  </a:cubicBezTo>
                  <a:lnTo>
                    <a:pt x="0" y="1632"/>
                  </a:lnTo>
                  <a:cubicBezTo>
                    <a:pt x="0" y="2152"/>
                    <a:pt x="145" y="2657"/>
                    <a:pt x="433" y="3090"/>
                  </a:cubicBezTo>
                  <a:lnTo>
                    <a:pt x="477" y="3148"/>
                  </a:lnTo>
                  <a:lnTo>
                    <a:pt x="477" y="535"/>
                  </a:lnTo>
                  <a:cubicBezTo>
                    <a:pt x="477" y="390"/>
                    <a:pt x="404" y="246"/>
                    <a:pt x="289" y="159"/>
                  </a:cubicBezTo>
                  <a:lnTo>
                    <a:pt x="72" y="1"/>
                  </a:ln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20" name="Google Shape;17743;p88">
              <a:extLst>
                <a:ext uri="{FF2B5EF4-FFF2-40B4-BE49-F238E27FC236}">
                  <a16:creationId xmlns:a16="http://schemas.microsoft.com/office/drawing/2014/main" id="{44A9244D-25C2-44E4-A8A6-94931EC2ABCA}"/>
                </a:ext>
              </a:extLst>
            </p:cNvPr>
            <p:cNvSpPr/>
            <p:nvPr/>
          </p:nvSpPr>
          <p:spPr>
            <a:xfrm>
              <a:off x="2436050" y="3565693"/>
              <a:ext cx="12505" cy="82525"/>
            </a:xfrm>
            <a:custGeom>
              <a:avLst/>
              <a:gdLst/>
              <a:ahLst/>
              <a:cxnLst/>
              <a:rect l="l" t="t" r="r" b="b"/>
              <a:pathLst>
                <a:path w="477" h="3148" extrusionOk="0">
                  <a:moveTo>
                    <a:pt x="404" y="1"/>
                  </a:moveTo>
                  <a:lnTo>
                    <a:pt x="188" y="159"/>
                  </a:lnTo>
                  <a:cubicBezTo>
                    <a:pt x="72" y="246"/>
                    <a:pt x="0" y="390"/>
                    <a:pt x="0" y="535"/>
                  </a:cubicBezTo>
                  <a:lnTo>
                    <a:pt x="0" y="3148"/>
                  </a:lnTo>
                  <a:lnTo>
                    <a:pt x="43" y="3090"/>
                  </a:lnTo>
                  <a:cubicBezTo>
                    <a:pt x="332" y="2657"/>
                    <a:pt x="476" y="2152"/>
                    <a:pt x="476" y="1632"/>
                  </a:cubicBezTo>
                  <a:lnTo>
                    <a:pt x="476" y="246"/>
                  </a:lnTo>
                  <a:cubicBezTo>
                    <a:pt x="476" y="159"/>
                    <a:pt x="462" y="73"/>
                    <a:pt x="404" y="1"/>
                  </a:cubicBez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21" name="Google Shape;17744;p88">
              <a:extLst>
                <a:ext uri="{FF2B5EF4-FFF2-40B4-BE49-F238E27FC236}">
                  <a16:creationId xmlns:a16="http://schemas.microsoft.com/office/drawing/2014/main" id="{11543BD2-71C9-4F20-8944-E1A4AEC3CE1C}"/>
                </a:ext>
              </a:extLst>
            </p:cNvPr>
            <p:cNvSpPr/>
            <p:nvPr/>
          </p:nvSpPr>
          <p:spPr>
            <a:xfrm>
              <a:off x="2391773" y="3548103"/>
              <a:ext cx="38615" cy="100115"/>
            </a:xfrm>
            <a:custGeom>
              <a:avLst/>
              <a:gdLst/>
              <a:ahLst/>
              <a:cxnLst/>
              <a:rect l="l" t="t" r="r" b="b"/>
              <a:pathLst>
                <a:path w="1473" h="3819" extrusionOk="0">
                  <a:moveTo>
                    <a:pt x="244" y="0"/>
                  </a:moveTo>
                  <a:cubicBezTo>
                    <a:pt x="231" y="0"/>
                    <a:pt x="217" y="8"/>
                    <a:pt x="202" y="22"/>
                  </a:cubicBezTo>
                  <a:lnTo>
                    <a:pt x="0" y="267"/>
                  </a:lnTo>
                  <a:lnTo>
                    <a:pt x="332" y="672"/>
                  </a:lnTo>
                  <a:cubicBezTo>
                    <a:pt x="349" y="697"/>
                    <a:pt x="380" y="712"/>
                    <a:pt x="412" y="712"/>
                  </a:cubicBezTo>
                  <a:cubicBezTo>
                    <a:pt x="435" y="712"/>
                    <a:pt x="458" y="704"/>
                    <a:pt x="477" y="686"/>
                  </a:cubicBezTo>
                  <a:lnTo>
                    <a:pt x="621" y="571"/>
                  </a:lnTo>
                  <a:lnTo>
                    <a:pt x="621" y="3819"/>
                  </a:lnTo>
                  <a:lnTo>
                    <a:pt x="852" y="3819"/>
                  </a:lnTo>
                  <a:lnTo>
                    <a:pt x="852" y="571"/>
                  </a:lnTo>
                  <a:lnTo>
                    <a:pt x="996" y="686"/>
                  </a:lnTo>
                  <a:cubicBezTo>
                    <a:pt x="1014" y="704"/>
                    <a:pt x="1038" y="712"/>
                    <a:pt x="1061" y="712"/>
                  </a:cubicBezTo>
                  <a:cubicBezTo>
                    <a:pt x="1092" y="712"/>
                    <a:pt x="1124" y="697"/>
                    <a:pt x="1141" y="672"/>
                  </a:cubicBezTo>
                  <a:lnTo>
                    <a:pt x="1473" y="267"/>
                  </a:lnTo>
                  <a:lnTo>
                    <a:pt x="1271" y="22"/>
                  </a:lnTo>
                  <a:cubicBezTo>
                    <a:pt x="1256" y="8"/>
                    <a:pt x="1242" y="0"/>
                    <a:pt x="1229" y="0"/>
                  </a:cubicBezTo>
                  <a:cubicBezTo>
                    <a:pt x="1216" y="0"/>
                    <a:pt x="1206" y="8"/>
                    <a:pt x="1198" y="22"/>
                  </a:cubicBezTo>
                  <a:lnTo>
                    <a:pt x="736" y="484"/>
                  </a:lnTo>
                  <a:lnTo>
                    <a:pt x="274" y="22"/>
                  </a:lnTo>
                  <a:cubicBezTo>
                    <a:pt x="267" y="8"/>
                    <a:pt x="256" y="0"/>
                    <a:pt x="244" y="0"/>
                  </a:cubicBez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22" name="Google Shape;17745;p88">
              <a:extLst>
                <a:ext uri="{FF2B5EF4-FFF2-40B4-BE49-F238E27FC236}">
                  <a16:creationId xmlns:a16="http://schemas.microsoft.com/office/drawing/2014/main" id="{E8ECF07C-7BA7-4C3C-876E-018B598B92D6}"/>
                </a:ext>
              </a:extLst>
            </p:cNvPr>
            <p:cNvSpPr/>
            <p:nvPr/>
          </p:nvSpPr>
          <p:spPr>
            <a:xfrm>
              <a:off x="2408026" y="3660670"/>
              <a:ext cx="6082" cy="31458"/>
            </a:xfrm>
            <a:custGeom>
              <a:avLst/>
              <a:gdLst/>
              <a:ahLst/>
              <a:cxnLst/>
              <a:rect l="l" t="t" r="r" b="b"/>
              <a:pathLst>
                <a:path w="232" h="1200" extrusionOk="0">
                  <a:moveTo>
                    <a:pt x="116" y="1"/>
                  </a:moveTo>
                  <a:cubicBezTo>
                    <a:pt x="44" y="1"/>
                    <a:pt x="1" y="59"/>
                    <a:pt x="1" y="116"/>
                  </a:cubicBezTo>
                  <a:lnTo>
                    <a:pt x="1" y="1199"/>
                  </a:lnTo>
                  <a:lnTo>
                    <a:pt x="232" y="1199"/>
                  </a:lnTo>
                  <a:lnTo>
                    <a:pt x="232" y="116"/>
                  </a:lnTo>
                  <a:cubicBezTo>
                    <a:pt x="232" y="59"/>
                    <a:pt x="189" y="1"/>
                    <a:pt x="116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23" name="Google Shape;17746;p88">
              <a:extLst>
                <a:ext uri="{FF2B5EF4-FFF2-40B4-BE49-F238E27FC236}">
                  <a16:creationId xmlns:a16="http://schemas.microsoft.com/office/drawing/2014/main" id="{46E1B27F-39FC-4E1F-9F6A-94C28C32E197}"/>
                </a:ext>
              </a:extLst>
            </p:cNvPr>
            <p:cNvSpPr/>
            <p:nvPr/>
          </p:nvSpPr>
          <p:spPr>
            <a:xfrm>
              <a:off x="2385717" y="3485082"/>
              <a:ext cx="50359" cy="25429"/>
            </a:xfrm>
            <a:custGeom>
              <a:avLst/>
              <a:gdLst/>
              <a:ahLst/>
              <a:cxnLst/>
              <a:rect l="l" t="t" r="r" b="b"/>
              <a:pathLst>
                <a:path w="1921" h="970" extrusionOk="0">
                  <a:moveTo>
                    <a:pt x="722" y="1"/>
                  </a:moveTo>
                  <a:cubicBezTo>
                    <a:pt x="318" y="1"/>
                    <a:pt x="0" y="319"/>
                    <a:pt x="0" y="723"/>
                  </a:cubicBezTo>
                  <a:lnTo>
                    <a:pt x="15" y="737"/>
                  </a:lnTo>
                  <a:cubicBezTo>
                    <a:pt x="591" y="884"/>
                    <a:pt x="1179" y="970"/>
                    <a:pt x="1780" y="970"/>
                  </a:cubicBezTo>
                  <a:cubicBezTo>
                    <a:pt x="1826" y="970"/>
                    <a:pt x="1873" y="969"/>
                    <a:pt x="1920" y="968"/>
                  </a:cubicBezTo>
                  <a:lnTo>
                    <a:pt x="1920" y="723"/>
                  </a:lnTo>
                  <a:cubicBezTo>
                    <a:pt x="1920" y="319"/>
                    <a:pt x="1603" y="1"/>
                    <a:pt x="1198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24" name="Google Shape;17747;p88">
              <a:extLst>
                <a:ext uri="{FF2B5EF4-FFF2-40B4-BE49-F238E27FC236}">
                  <a16:creationId xmlns:a16="http://schemas.microsoft.com/office/drawing/2014/main" id="{B3DF60E0-3731-4A68-83D6-FA7C4F420CFD}"/>
                </a:ext>
              </a:extLst>
            </p:cNvPr>
            <p:cNvSpPr/>
            <p:nvPr/>
          </p:nvSpPr>
          <p:spPr>
            <a:xfrm>
              <a:off x="2385717" y="3485475"/>
              <a:ext cx="34840" cy="23095"/>
            </a:xfrm>
            <a:custGeom>
              <a:avLst/>
              <a:gdLst/>
              <a:ahLst/>
              <a:cxnLst/>
              <a:rect l="l" t="t" r="r" b="b"/>
              <a:pathLst>
                <a:path w="1329" h="881" extrusionOk="0">
                  <a:moveTo>
                    <a:pt x="722" y="0"/>
                  </a:moveTo>
                  <a:cubicBezTo>
                    <a:pt x="332" y="0"/>
                    <a:pt x="0" y="318"/>
                    <a:pt x="0" y="722"/>
                  </a:cubicBezTo>
                  <a:cubicBezTo>
                    <a:pt x="246" y="794"/>
                    <a:pt x="477" y="838"/>
                    <a:pt x="722" y="881"/>
                  </a:cubicBezTo>
                  <a:lnTo>
                    <a:pt x="722" y="722"/>
                  </a:lnTo>
                  <a:cubicBezTo>
                    <a:pt x="736" y="361"/>
                    <a:pt x="982" y="73"/>
                    <a:pt x="1328" y="15"/>
                  </a:cubicBezTo>
                  <a:cubicBezTo>
                    <a:pt x="1285" y="0"/>
                    <a:pt x="1242" y="0"/>
                    <a:pt x="1198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25" name="Google Shape;17748;p88">
              <a:extLst>
                <a:ext uri="{FF2B5EF4-FFF2-40B4-BE49-F238E27FC236}">
                  <a16:creationId xmlns:a16="http://schemas.microsoft.com/office/drawing/2014/main" id="{BF9EA809-EB99-4177-A5A7-49A27848BA0F}"/>
                </a:ext>
              </a:extLst>
            </p:cNvPr>
            <p:cNvSpPr/>
            <p:nvPr/>
          </p:nvSpPr>
          <p:spPr>
            <a:xfrm>
              <a:off x="2498861" y="3535415"/>
              <a:ext cx="25009" cy="25009"/>
            </a:xfrm>
            <a:custGeom>
              <a:avLst/>
              <a:gdLst/>
              <a:ahLst/>
              <a:cxnLst/>
              <a:rect l="l" t="t" r="r" b="b"/>
              <a:pathLst>
                <a:path w="954" h="954" extrusionOk="0">
                  <a:moveTo>
                    <a:pt x="0" y="1"/>
                  </a:moveTo>
                  <a:lnTo>
                    <a:pt x="0" y="954"/>
                  </a:lnTo>
                  <a:lnTo>
                    <a:pt x="953" y="954"/>
                  </a:lnTo>
                  <a:lnTo>
                    <a:pt x="953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26" name="Google Shape;17749;p88">
              <a:extLst>
                <a:ext uri="{FF2B5EF4-FFF2-40B4-BE49-F238E27FC236}">
                  <a16:creationId xmlns:a16="http://schemas.microsoft.com/office/drawing/2014/main" id="{4D1231A5-52F0-446D-B6FC-A3DAB017CB7C}"/>
                </a:ext>
              </a:extLst>
            </p:cNvPr>
            <p:cNvSpPr/>
            <p:nvPr/>
          </p:nvSpPr>
          <p:spPr>
            <a:xfrm>
              <a:off x="2497340" y="3535415"/>
              <a:ext cx="27657" cy="18849"/>
            </a:xfrm>
            <a:custGeom>
              <a:avLst/>
              <a:gdLst/>
              <a:ahLst/>
              <a:cxnLst/>
              <a:rect l="l" t="t" r="r" b="b"/>
              <a:pathLst>
                <a:path w="1055" h="719" extrusionOk="0">
                  <a:moveTo>
                    <a:pt x="58" y="1"/>
                  </a:moveTo>
                  <a:lnTo>
                    <a:pt x="58" y="492"/>
                  </a:lnTo>
                  <a:cubicBezTo>
                    <a:pt x="58" y="535"/>
                    <a:pt x="30" y="578"/>
                    <a:pt x="1" y="622"/>
                  </a:cubicBezTo>
                  <a:cubicBezTo>
                    <a:pt x="174" y="687"/>
                    <a:pt x="354" y="719"/>
                    <a:pt x="533" y="719"/>
                  </a:cubicBezTo>
                  <a:cubicBezTo>
                    <a:pt x="712" y="719"/>
                    <a:pt x="888" y="687"/>
                    <a:pt x="1054" y="622"/>
                  </a:cubicBezTo>
                  <a:cubicBezTo>
                    <a:pt x="1026" y="578"/>
                    <a:pt x="1011" y="535"/>
                    <a:pt x="1011" y="492"/>
                  </a:cubicBezTo>
                  <a:lnTo>
                    <a:pt x="1011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27" name="Google Shape;17750;p88">
              <a:extLst>
                <a:ext uri="{FF2B5EF4-FFF2-40B4-BE49-F238E27FC236}">
                  <a16:creationId xmlns:a16="http://schemas.microsoft.com/office/drawing/2014/main" id="{EEC9B47B-47BB-4C06-B831-323E59D391A9}"/>
                </a:ext>
              </a:extLst>
            </p:cNvPr>
            <p:cNvSpPr/>
            <p:nvPr/>
          </p:nvSpPr>
          <p:spPr>
            <a:xfrm>
              <a:off x="2473878" y="3555102"/>
              <a:ext cx="74949" cy="93116"/>
            </a:xfrm>
            <a:custGeom>
              <a:avLst/>
              <a:gdLst/>
              <a:ahLst/>
              <a:cxnLst/>
              <a:rect l="l" t="t" r="r" b="b"/>
              <a:pathLst>
                <a:path w="2859" h="3552" extrusionOk="0">
                  <a:moveTo>
                    <a:pt x="694" y="0"/>
                  </a:moveTo>
                  <a:lnTo>
                    <a:pt x="261" y="231"/>
                  </a:lnTo>
                  <a:cubicBezTo>
                    <a:pt x="102" y="304"/>
                    <a:pt x="1" y="477"/>
                    <a:pt x="1" y="650"/>
                  </a:cubicBezTo>
                  <a:lnTo>
                    <a:pt x="1" y="2036"/>
                  </a:lnTo>
                  <a:cubicBezTo>
                    <a:pt x="1" y="2556"/>
                    <a:pt x="145" y="3061"/>
                    <a:pt x="434" y="3494"/>
                  </a:cubicBezTo>
                  <a:lnTo>
                    <a:pt x="477" y="3552"/>
                  </a:lnTo>
                  <a:lnTo>
                    <a:pt x="2383" y="3552"/>
                  </a:lnTo>
                  <a:lnTo>
                    <a:pt x="2426" y="3494"/>
                  </a:lnTo>
                  <a:cubicBezTo>
                    <a:pt x="2715" y="3061"/>
                    <a:pt x="2859" y="2556"/>
                    <a:pt x="2859" y="2036"/>
                  </a:cubicBezTo>
                  <a:lnTo>
                    <a:pt x="2859" y="650"/>
                  </a:lnTo>
                  <a:cubicBezTo>
                    <a:pt x="2859" y="477"/>
                    <a:pt x="2758" y="304"/>
                    <a:pt x="2599" y="231"/>
                  </a:cubicBezTo>
                  <a:lnTo>
                    <a:pt x="2166" y="0"/>
                  </a:lnTo>
                  <a:cubicBezTo>
                    <a:pt x="2000" y="192"/>
                    <a:pt x="1554" y="203"/>
                    <a:pt x="1451" y="203"/>
                  </a:cubicBezTo>
                  <a:cubicBezTo>
                    <a:pt x="1437" y="203"/>
                    <a:pt x="1430" y="203"/>
                    <a:pt x="1430" y="203"/>
                  </a:cubicBezTo>
                  <a:cubicBezTo>
                    <a:pt x="1430" y="203"/>
                    <a:pt x="1422" y="203"/>
                    <a:pt x="1408" y="203"/>
                  </a:cubicBezTo>
                  <a:cubicBezTo>
                    <a:pt x="1303" y="203"/>
                    <a:pt x="846" y="192"/>
                    <a:pt x="694" y="0"/>
                  </a:cubicBez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28" name="Google Shape;17751;p88">
              <a:extLst>
                <a:ext uri="{FF2B5EF4-FFF2-40B4-BE49-F238E27FC236}">
                  <a16:creationId xmlns:a16="http://schemas.microsoft.com/office/drawing/2014/main" id="{6FBBC84D-2EE5-49E2-AA83-591B8E0A7974}"/>
                </a:ext>
              </a:extLst>
            </p:cNvPr>
            <p:cNvSpPr/>
            <p:nvPr/>
          </p:nvSpPr>
          <p:spPr>
            <a:xfrm>
              <a:off x="2485989" y="3648192"/>
              <a:ext cx="49992" cy="43936"/>
            </a:xfrm>
            <a:custGeom>
              <a:avLst/>
              <a:gdLst/>
              <a:ahLst/>
              <a:cxnLst/>
              <a:rect l="l" t="t" r="r" b="b"/>
              <a:pathLst>
                <a:path w="1907" h="1676" extrusionOk="0">
                  <a:moveTo>
                    <a:pt x="1" y="1"/>
                  </a:moveTo>
                  <a:lnTo>
                    <a:pt x="1" y="1430"/>
                  </a:lnTo>
                  <a:cubicBezTo>
                    <a:pt x="1" y="1560"/>
                    <a:pt x="102" y="1675"/>
                    <a:pt x="246" y="1675"/>
                  </a:cubicBezTo>
                  <a:lnTo>
                    <a:pt x="1675" y="1675"/>
                  </a:lnTo>
                  <a:cubicBezTo>
                    <a:pt x="1805" y="1675"/>
                    <a:pt x="1906" y="1560"/>
                    <a:pt x="1906" y="1430"/>
                  </a:cubicBezTo>
                  <a:lnTo>
                    <a:pt x="1906" y="1"/>
                  </a:ln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29" name="Google Shape;17752;p88">
              <a:extLst>
                <a:ext uri="{FF2B5EF4-FFF2-40B4-BE49-F238E27FC236}">
                  <a16:creationId xmlns:a16="http://schemas.microsoft.com/office/drawing/2014/main" id="{54899B1F-2554-48FB-9BA0-2ABD32C67BB1}"/>
                </a:ext>
              </a:extLst>
            </p:cNvPr>
            <p:cNvSpPr/>
            <p:nvPr/>
          </p:nvSpPr>
          <p:spPr>
            <a:xfrm>
              <a:off x="2473511" y="3565693"/>
              <a:ext cx="12505" cy="82525"/>
            </a:xfrm>
            <a:custGeom>
              <a:avLst/>
              <a:gdLst/>
              <a:ahLst/>
              <a:cxnLst/>
              <a:rect l="l" t="t" r="r" b="b"/>
              <a:pathLst>
                <a:path w="477" h="3148" extrusionOk="0">
                  <a:moveTo>
                    <a:pt x="72" y="1"/>
                  </a:moveTo>
                  <a:cubicBezTo>
                    <a:pt x="29" y="73"/>
                    <a:pt x="0" y="159"/>
                    <a:pt x="0" y="246"/>
                  </a:cubicBezTo>
                  <a:lnTo>
                    <a:pt x="0" y="1632"/>
                  </a:lnTo>
                  <a:cubicBezTo>
                    <a:pt x="0" y="2152"/>
                    <a:pt x="159" y="2657"/>
                    <a:pt x="448" y="3090"/>
                  </a:cubicBezTo>
                  <a:lnTo>
                    <a:pt x="477" y="3148"/>
                  </a:lnTo>
                  <a:lnTo>
                    <a:pt x="477" y="535"/>
                  </a:lnTo>
                  <a:cubicBezTo>
                    <a:pt x="477" y="390"/>
                    <a:pt x="404" y="246"/>
                    <a:pt x="289" y="159"/>
                  </a:cubicBezTo>
                  <a:lnTo>
                    <a:pt x="72" y="1"/>
                  </a:ln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30" name="Google Shape;17753;p88">
              <a:extLst>
                <a:ext uri="{FF2B5EF4-FFF2-40B4-BE49-F238E27FC236}">
                  <a16:creationId xmlns:a16="http://schemas.microsoft.com/office/drawing/2014/main" id="{61624998-AB34-4E2B-A41B-7F417C7D2A45}"/>
                </a:ext>
              </a:extLst>
            </p:cNvPr>
            <p:cNvSpPr/>
            <p:nvPr/>
          </p:nvSpPr>
          <p:spPr>
            <a:xfrm>
              <a:off x="2536322" y="3565693"/>
              <a:ext cx="12505" cy="82525"/>
            </a:xfrm>
            <a:custGeom>
              <a:avLst/>
              <a:gdLst/>
              <a:ahLst/>
              <a:cxnLst/>
              <a:rect l="l" t="t" r="r" b="b"/>
              <a:pathLst>
                <a:path w="477" h="3148" extrusionOk="0">
                  <a:moveTo>
                    <a:pt x="405" y="1"/>
                  </a:moveTo>
                  <a:lnTo>
                    <a:pt x="188" y="159"/>
                  </a:lnTo>
                  <a:cubicBezTo>
                    <a:pt x="73" y="246"/>
                    <a:pt x="1" y="390"/>
                    <a:pt x="1" y="535"/>
                  </a:cubicBezTo>
                  <a:lnTo>
                    <a:pt x="1" y="3148"/>
                  </a:lnTo>
                  <a:lnTo>
                    <a:pt x="29" y="3090"/>
                  </a:lnTo>
                  <a:cubicBezTo>
                    <a:pt x="318" y="2657"/>
                    <a:pt x="477" y="2152"/>
                    <a:pt x="477" y="1632"/>
                  </a:cubicBezTo>
                  <a:lnTo>
                    <a:pt x="477" y="246"/>
                  </a:lnTo>
                  <a:cubicBezTo>
                    <a:pt x="477" y="159"/>
                    <a:pt x="448" y="73"/>
                    <a:pt x="405" y="1"/>
                  </a:cubicBez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31" name="Google Shape;17754;p88">
              <a:extLst>
                <a:ext uri="{FF2B5EF4-FFF2-40B4-BE49-F238E27FC236}">
                  <a16:creationId xmlns:a16="http://schemas.microsoft.com/office/drawing/2014/main" id="{45596C5C-992C-478C-821D-DFB82B64B531}"/>
                </a:ext>
              </a:extLst>
            </p:cNvPr>
            <p:cNvSpPr/>
            <p:nvPr/>
          </p:nvSpPr>
          <p:spPr>
            <a:xfrm>
              <a:off x="2492045" y="3548103"/>
              <a:ext cx="38615" cy="100115"/>
            </a:xfrm>
            <a:custGeom>
              <a:avLst/>
              <a:gdLst/>
              <a:ahLst/>
              <a:cxnLst/>
              <a:rect l="l" t="t" r="r" b="b"/>
              <a:pathLst>
                <a:path w="1473" h="3819" extrusionOk="0">
                  <a:moveTo>
                    <a:pt x="233" y="0"/>
                  </a:moveTo>
                  <a:cubicBezTo>
                    <a:pt x="221" y="0"/>
                    <a:pt x="210" y="8"/>
                    <a:pt x="203" y="22"/>
                  </a:cubicBezTo>
                  <a:lnTo>
                    <a:pt x="1" y="267"/>
                  </a:lnTo>
                  <a:lnTo>
                    <a:pt x="318" y="672"/>
                  </a:lnTo>
                  <a:cubicBezTo>
                    <a:pt x="343" y="697"/>
                    <a:pt x="378" y="712"/>
                    <a:pt x="412" y="712"/>
                  </a:cubicBezTo>
                  <a:cubicBezTo>
                    <a:pt x="436" y="712"/>
                    <a:pt x="459" y="704"/>
                    <a:pt x="477" y="686"/>
                  </a:cubicBezTo>
                  <a:lnTo>
                    <a:pt x="607" y="571"/>
                  </a:lnTo>
                  <a:lnTo>
                    <a:pt x="607" y="3819"/>
                  </a:lnTo>
                  <a:lnTo>
                    <a:pt x="852" y="3819"/>
                  </a:lnTo>
                  <a:lnTo>
                    <a:pt x="852" y="571"/>
                  </a:lnTo>
                  <a:lnTo>
                    <a:pt x="997" y="686"/>
                  </a:lnTo>
                  <a:cubicBezTo>
                    <a:pt x="1015" y="704"/>
                    <a:pt x="1038" y="712"/>
                    <a:pt x="1061" y="712"/>
                  </a:cubicBezTo>
                  <a:cubicBezTo>
                    <a:pt x="1093" y="712"/>
                    <a:pt x="1124" y="697"/>
                    <a:pt x="1141" y="672"/>
                  </a:cubicBezTo>
                  <a:lnTo>
                    <a:pt x="1473" y="267"/>
                  </a:lnTo>
                  <a:lnTo>
                    <a:pt x="1256" y="22"/>
                  </a:lnTo>
                  <a:cubicBezTo>
                    <a:pt x="1249" y="8"/>
                    <a:pt x="1238" y="0"/>
                    <a:pt x="1228" y="0"/>
                  </a:cubicBezTo>
                  <a:cubicBezTo>
                    <a:pt x="1217" y="0"/>
                    <a:pt x="1206" y="8"/>
                    <a:pt x="1199" y="22"/>
                  </a:cubicBezTo>
                  <a:lnTo>
                    <a:pt x="737" y="484"/>
                  </a:lnTo>
                  <a:lnTo>
                    <a:pt x="275" y="22"/>
                  </a:lnTo>
                  <a:cubicBezTo>
                    <a:pt x="260" y="8"/>
                    <a:pt x="246" y="0"/>
                    <a:pt x="233" y="0"/>
                  </a:cubicBez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32" name="Google Shape;17755;p88">
              <a:extLst>
                <a:ext uri="{FF2B5EF4-FFF2-40B4-BE49-F238E27FC236}">
                  <a16:creationId xmlns:a16="http://schemas.microsoft.com/office/drawing/2014/main" id="{75136944-D21D-4F39-A46D-544B283B2E1F}"/>
                </a:ext>
              </a:extLst>
            </p:cNvPr>
            <p:cNvSpPr/>
            <p:nvPr/>
          </p:nvSpPr>
          <p:spPr>
            <a:xfrm>
              <a:off x="2507931" y="3660670"/>
              <a:ext cx="6475" cy="31458"/>
            </a:xfrm>
            <a:custGeom>
              <a:avLst/>
              <a:gdLst/>
              <a:ahLst/>
              <a:cxnLst/>
              <a:rect l="l" t="t" r="r" b="b"/>
              <a:pathLst>
                <a:path w="247" h="1200" extrusionOk="0">
                  <a:moveTo>
                    <a:pt x="131" y="1"/>
                  </a:moveTo>
                  <a:cubicBezTo>
                    <a:pt x="59" y="1"/>
                    <a:pt x="15" y="59"/>
                    <a:pt x="1" y="116"/>
                  </a:cubicBezTo>
                  <a:lnTo>
                    <a:pt x="1" y="1199"/>
                  </a:lnTo>
                  <a:lnTo>
                    <a:pt x="246" y="1199"/>
                  </a:lnTo>
                  <a:lnTo>
                    <a:pt x="246" y="116"/>
                  </a:lnTo>
                  <a:cubicBezTo>
                    <a:pt x="246" y="59"/>
                    <a:pt x="189" y="1"/>
                    <a:pt x="131" y="1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33" name="Google Shape;17756;p88">
              <a:extLst>
                <a:ext uri="{FF2B5EF4-FFF2-40B4-BE49-F238E27FC236}">
                  <a16:creationId xmlns:a16="http://schemas.microsoft.com/office/drawing/2014/main" id="{182D0134-32A5-4D11-B499-C99B7EC58EC5}"/>
                </a:ext>
              </a:extLst>
            </p:cNvPr>
            <p:cNvSpPr/>
            <p:nvPr/>
          </p:nvSpPr>
          <p:spPr>
            <a:xfrm>
              <a:off x="2486383" y="3485475"/>
              <a:ext cx="50333" cy="56415"/>
            </a:xfrm>
            <a:custGeom>
              <a:avLst/>
              <a:gdLst/>
              <a:ahLst/>
              <a:cxnLst/>
              <a:rect l="l" t="t" r="r" b="b"/>
              <a:pathLst>
                <a:path w="1920" h="2152" extrusionOk="0">
                  <a:moveTo>
                    <a:pt x="722" y="0"/>
                  </a:moveTo>
                  <a:cubicBezTo>
                    <a:pt x="318" y="0"/>
                    <a:pt x="0" y="318"/>
                    <a:pt x="0" y="722"/>
                  </a:cubicBezTo>
                  <a:lnTo>
                    <a:pt x="0" y="1199"/>
                  </a:lnTo>
                  <a:cubicBezTo>
                    <a:pt x="0" y="1718"/>
                    <a:pt x="419" y="2151"/>
                    <a:pt x="953" y="2151"/>
                  </a:cubicBezTo>
                  <a:cubicBezTo>
                    <a:pt x="1487" y="2151"/>
                    <a:pt x="1920" y="1718"/>
                    <a:pt x="1920" y="1199"/>
                  </a:cubicBezTo>
                  <a:lnTo>
                    <a:pt x="1920" y="722"/>
                  </a:lnTo>
                  <a:cubicBezTo>
                    <a:pt x="1920" y="318"/>
                    <a:pt x="1588" y="0"/>
                    <a:pt x="1198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34" name="Google Shape;17757;p88">
              <a:extLst>
                <a:ext uri="{FF2B5EF4-FFF2-40B4-BE49-F238E27FC236}">
                  <a16:creationId xmlns:a16="http://schemas.microsoft.com/office/drawing/2014/main" id="{351CB23D-3DED-44EA-8F29-9D5EA4C76487}"/>
                </a:ext>
              </a:extLst>
            </p:cNvPr>
            <p:cNvSpPr/>
            <p:nvPr/>
          </p:nvSpPr>
          <p:spPr>
            <a:xfrm>
              <a:off x="2485989" y="3485475"/>
              <a:ext cx="34473" cy="56441"/>
            </a:xfrm>
            <a:custGeom>
              <a:avLst/>
              <a:gdLst/>
              <a:ahLst/>
              <a:cxnLst/>
              <a:rect l="l" t="t" r="r" b="b"/>
              <a:pathLst>
                <a:path w="1315" h="2153" extrusionOk="0">
                  <a:moveTo>
                    <a:pt x="722" y="0"/>
                  </a:moveTo>
                  <a:cubicBezTo>
                    <a:pt x="318" y="0"/>
                    <a:pt x="1" y="318"/>
                    <a:pt x="1" y="722"/>
                  </a:cubicBezTo>
                  <a:lnTo>
                    <a:pt x="1" y="1199"/>
                  </a:lnTo>
                  <a:cubicBezTo>
                    <a:pt x="1" y="1746"/>
                    <a:pt x="452" y="2152"/>
                    <a:pt x="952" y="2152"/>
                  </a:cubicBezTo>
                  <a:cubicBezTo>
                    <a:pt x="1072" y="2152"/>
                    <a:pt x="1194" y="2129"/>
                    <a:pt x="1314" y="2079"/>
                  </a:cubicBezTo>
                  <a:cubicBezTo>
                    <a:pt x="953" y="1935"/>
                    <a:pt x="722" y="1574"/>
                    <a:pt x="722" y="1199"/>
                  </a:cubicBezTo>
                  <a:lnTo>
                    <a:pt x="722" y="708"/>
                  </a:lnTo>
                  <a:cubicBezTo>
                    <a:pt x="722" y="361"/>
                    <a:pt x="982" y="73"/>
                    <a:pt x="1314" y="15"/>
                  </a:cubicBezTo>
                  <a:cubicBezTo>
                    <a:pt x="1285" y="0"/>
                    <a:pt x="1242" y="0"/>
                    <a:pt x="1199" y="0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35" name="Google Shape;17758;p88">
              <a:extLst>
                <a:ext uri="{FF2B5EF4-FFF2-40B4-BE49-F238E27FC236}">
                  <a16:creationId xmlns:a16="http://schemas.microsoft.com/office/drawing/2014/main" id="{8D21B730-12EE-44F1-8153-2A54BCCA0EFE}"/>
                </a:ext>
              </a:extLst>
            </p:cNvPr>
            <p:cNvSpPr/>
            <p:nvPr/>
          </p:nvSpPr>
          <p:spPr>
            <a:xfrm>
              <a:off x="2485989" y="3485082"/>
              <a:ext cx="50359" cy="25429"/>
            </a:xfrm>
            <a:custGeom>
              <a:avLst/>
              <a:gdLst/>
              <a:ahLst/>
              <a:cxnLst/>
              <a:rect l="l" t="t" r="r" b="b"/>
              <a:pathLst>
                <a:path w="1921" h="970" extrusionOk="0">
                  <a:moveTo>
                    <a:pt x="722" y="1"/>
                  </a:moveTo>
                  <a:cubicBezTo>
                    <a:pt x="318" y="1"/>
                    <a:pt x="1" y="319"/>
                    <a:pt x="1" y="723"/>
                  </a:cubicBezTo>
                  <a:lnTo>
                    <a:pt x="1" y="737"/>
                  </a:lnTo>
                  <a:cubicBezTo>
                    <a:pt x="577" y="884"/>
                    <a:pt x="1177" y="970"/>
                    <a:pt x="1780" y="970"/>
                  </a:cubicBezTo>
                  <a:cubicBezTo>
                    <a:pt x="1827" y="970"/>
                    <a:pt x="1874" y="969"/>
                    <a:pt x="1921" y="968"/>
                  </a:cubicBezTo>
                  <a:lnTo>
                    <a:pt x="1921" y="723"/>
                  </a:lnTo>
                  <a:cubicBezTo>
                    <a:pt x="1921" y="319"/>
                    <a:pt x="1589" y="1"/>
                    <a:pt x="1199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36" name="Google Shape;17759;p88">
              <a:extLst>
                <a:ext uri="{FF2B5EF4-FFF2-40B4-BE49-F238E27FC236}">
                  <a16:creationId xmlns:a16="http://schemas.microsoft.com/office/drawing/2014/main" id="{E607BD4B-0515-47F3-A8C4-CD6AEF84FF5C}"/>
                </a:ext>
              </a:extLst>
            </p:cNvPr>
            <p:cNvSpPr/>
            <p:nvPr/>
          </p:nvSpPr>
          <p:spPr>
            <a:xfrm>
              <a:off x="2485989" y="3485475"/>
              <a:ext cx="34473" cy="23095"/>
            </a:xfrm>
            <a:custGeom>
              <a:avLst/>
              <a:gdLst/>
              <a:ahLst/>
              <a:cxnLst/>
              <a:rect l="l" t="t" r="r" b="b"/>
              <a:pathLst>
                <a:path w="1315" h="881" extrusionOk="0">
                  <a:moveTo>
                    <a:pt x="722" y="0"/>
                  </a:moveTo>
                  <a:cubicBezTo>
                    <a:pt x="318" y="0"/>
                    <a:pt x="1" y="318"/>
                    <a:pt x="1" y="722"/>
                  </a:cubicBezTo>
                  <a:cubicBezTo>
                    <a:pt x="232" y="794"/>
                    <a:pt x="477" y="838"/>
                    <a:pt x="722" y="881"/>
                  </a:cubicBezTo>
                  <a:lnTo>
                    <a:pt x="722" y="722"/>
                  </a:lnTo>
                  <a:cubicBezTo>
                    <a:pt x="722" y="361"/>
                    <a:pt x="982" y="73"/>
                    <a:pt x="1314" y="15"/>
                  </a:cubicBezTo>
                  <a:cubicBezTo>
                    <a:pt x="1285" y="0"/>
                    <a:pt x="1242" y="0"/>
                    <a:pt x="1199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37" name="Google Shape;17760;p88">
              <a:extLst>
                <a:ext uri="{FF2B5EF4-FFF2-40B4-BE49-F238E27FC236}">
                  <a16:creationId xmlns:a16="http://schemas.microsoft.com/office/drawing/2014/main" id="{8EC723BC-AE82-4D20-8FEB-E9E62437F2FA}"/>
                </a:ext>
              </a:extLst>
            </p:cNvPr>
            <p:cNvSpPr/>
            <p:nvPr/>
          </p:nvSpPr>
          <p:spPr>
            <a:xfrm>
              <a:off x="2598766" y="3535415"/>
              <a:ext cx="25009" cy="25009"/>
            </a:xfrm>
            <a:custGeom>
              <a:avLst/>
              <a:gdLst/>
              <a:ahLst/>
              <a:cxnLst/>
              <a:rect l="l" t="t" r="r" b="b"/>
              <a:pathLst>
                <a:path w="954" h="954" extrusionOk="0">
                  <a:moveTo>
                    <a:pt x="0" y="1"/>
                  </a:moveTo>
                  <a:lnTo>
                    <a:pt x="0" y="954"/>
                  </a:lnTo>
                  <a:lnTo>
                    <a:pt x="953" y="954"/>
                  </a:lnTo>
                  <a:lnTo>
                    <a:pt x="953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38" name="Google Shape;17761;p88">
              <a:extLst>
                <a:ext uri="{FF2B5EF4-FFF2-40B4-BE49-F238E27FC236}">
                  <a16:creationId xmlns:a16="http://schemas.microsoft.com/office/drawing/2014/main" id="{987AD0DF-8C9C-4651-9883-826A7E29BC6E}"/>
                </a:ext>
              </a:extLst>
            </p:cNvPr>
            <p:cNvSpPr/>
            <p:nvPr/>
          </p:nvSpPr>
          <p:spPr>
            <a:xfrm>
              <a:off x="2597639" y="3535415"/>
              <a:ext cx="27631" cy="18849"/>
            </a:xfrm>
            <a:custGeom>
              <a:avLst/>
              <a:gdLst/>
              <a:ahLst/>
              <a:cxnLst/>
              <a:rect l="l" t="t" r="r" b="b"/>
              <a:pathLst>
                <a:path w="1054" h="719" extrusionOk="0">
                  <a:moveTo>
                    <a:pt x="43" y="1"/>
                  </a:moveTo>
                  <a:lnTo>
                    <a:pt x="43" y="492"/>
                  </a:lnTo>
                  <a:cubicBezTo>
                    <a:pt x="43" y="535"/>
                    <a:pt x="29" y="578"/>
                    <a:pt x="0" y="622"/>
                  </a:cubicBezTo>
                  <a:cubicBezTo>
                    <a:pt x="166" y="687"/>
                    <a:pt x="343" y="719"/>
                    <a:pt x="522" y="719"/>
                  </a:cubicBezTo>
                  <a:cubicBezTo>
                    <a:pt x="700" y="719"/>
                    <a:pt x="881" y="687"/>
                    <a:pt x="1054" y="622"/>
                  </a:cubicBezTo>
                  <a:cubicBezTo>
                    <a:pt x="1025" y="578"/>
                    <a:pt x="1011" y="535"/>
                    <a:pt x="1011" y="492"/>
                  </a:cubicBezTo>
                  <a:lnTo>
                    <a:pt x="1011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39" name="Google Shape;17762;p88">
              <a:extLst>
                <a:ext uri="{FF2B5EF4-FFF2-40B4-BE49-F238E27FC236}">
                  <a16:creationId xmlns:a16="http://schemas.microsoft.com/office/drawing/2014/main" id="{88D2BD44-3ADA-4C9F-8EEF-657D8A9AC303}"/>
                </a:ext>
              </a:extLst>
            </p:cNvPr>
            <p:cNvSpPr/>
            <p:nvPr/>
          </p:nvSpPr>
          <p:spPr>
            <a:xfrm>
              <a:off x="2573783" y="3555102"/>
              <a:ext cx="74949" cy="93116"/>
            </a:xfrm>
            <a:custGeom>
              <a:avLst/>
              <a:gdLst/>
              <a:ahLst/>
              <a:cxnLst/>
              <a:rect l="l" t="t" r="r" b="b"/>
              <a:pathLst>
                <a:path w="2859" h="3552" extrusionOk="0">
                  <a:moveTo>
                    <a:pt x="708" y="0"/>
                  </a:moveTo>
                  <a:lnTo>
                    <a:pt x="260" y="231"/>
                  </a:lnTo>
                  <a:cubicBezTo>
                    <a:pt x="102" y="304"/>
                    <a:pt x="1" y="477"/>
                    <a:pt x="1" y="650"/>
                  </a:cubicBezTo>
                  <a:lnTo>
                    <a:pt x="1" y="2036"/>
                  </a:lnTo>
                  <a:cubicBezTo>
                    <a:pt x="1" y="2556"/>
                    <a:pt x="145" y="3061"/>
                    <a:pt x="434" y="3494"/>
                  </a:cubicBezTo>
                  <a:lnTo>
                    <a:pt x="477" y="3552"/>
                  </a:lnTo>
                  <a:lnTo>
                    <a:pt x="2382" y="3552"/>
                  </a:lnTo>
                  <a:lnTo>
                    <a:pt x="2426" y="3494"/>
                  </a:lnTo>
                  <a:cubicBezTo>
                    <a:pt x="2715" y="3061"/>
                    <a:pt x="2859" y="2556"/>
                    <a:pt x="2859" y="2036"/>
                  </a:cubicBezTo>
                  <a:lnTo>
                    <a:pt x="2859" y="650"/>
                  </a:lnTo>
                  <a:cubicBezTo>
                    <a:pt x="2859" y="477"/>
                    <a:pt x="2772" y="304"/>
                    <a:pt x="2613" y="231"/>
                  </a:cubicBezTo>
                  <a:lnTo>
                    <a:pt x="2166" y="0"/>
                  </a:lnTo>
                  <a:cubicBezTo>
                    <a:pt x="2013" y="192"/>
                    <a:pt x="1568" y="203"/>
                    <a:pt x="1465" y="203"/>
                  </a:cubicBezTo>
                  <a:cubicBezTo>
                    <a:pt x="1452" y="203"/>
                    <a:pt x="1444" y="203"/>
                    <a:pt x="1444" y="203"/>
                  </a:cubicBezTo>
                  <a:cubicBezTo>
                    <a:pt x="1444" y="203"/>
                    <a:pt x="1436" y="203"/>
                    <a:pt x="1422" y="203"/>
                  </a:cubicBezTo>
                  <a:cubicBezTo>
                    <a:pt x="1317" y="203"/>
                    <a:pt x="861" y="192"/>
                    <a:pt x="708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40" name="Google Shape;17763;p88">
              <a:extLst>
                <a:ext uri="{FF2B5EF4-FFF2-40B4-BE49-F238E27FC236}">
                  <a16:creationId xmlns:a16="http://schemas.microsoft.com/office/drawing/2014/main" id="{5394A155-3075-4C13-A0F6-39379A7958D6}"/>
                </a:ext>
              </a:extLst>
            </p:cNvPr>
            <p:cNvSpPr/>
            <p:nvPr/>
          </p:nvSpPr>
          <p:spPr>
            <a:xfrm>
              <a:off x="2586288" y="3648192"/>
              <a:ext cx="50333" cy="43936"/>
            </a:xfrm>
            <a:custGeom>
              <a:avLst/>
              <a:gdLst/>
              <a:ahLst/>
              <a:cxnLst/>
              <a:rect l="l" t="t" r="r" b="b"/>
              <a:pathLst>
                <a:path w="1920" h="1676" extrusionOk="0">
                  <a:moveTo>
                    <a:pt x="0" y="1"/>
                  </a:moveTo>
                  <a:lnTo>
                    <a:pt x="0" y="1430"/>
                  </a:lnTo>
                  <a:cubicBezTo>
                    <a:pt x="0" y="1560"/>
                    <a:pt x="115" y="1675"/>
                    <a:pt x="245" y="1675"/>
                  </a:cubicBezTo>
                  <a:lnTo>
                    <a:pt x="1675" y="1675"/>
                  </a:lnTo>
                  <a:cubicBezTo>
                    <a:pt x="1804" y="1675"/>
                    <a:pt x="1920" y="1560"/>
                    <a:pt x="1920" y="1430"/>
                  </a:cubicBezTo>
                  <a:lnTo>
                    <a:pt x="1920" y="1"/>
                  </a:ln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41" name="Google Shape;17764;p88">
              <a:extLst>
                <a:ext uri="{FF2B5EF4-FFF2-40B4-BE49-F238E27FC236}">
                  <a16:creationId xmlns:a16="http://schemas.microsoft.com/office/drawing/2014/main" id="{EBF00BB1-27BC-4D23-BF77-A35B702401C4}"/>
                </a:ext>
              </a:extLst>
            </p:cNvPr>
            <p:cNvSpPr/>
            <p:nvPr/>
          </p:nvSpPr>
          <p:spPr>
            <a:xfrm>
              <a:off x="2573783" y="3565693"/>
              <a:ext cx="12531" cy="82525"/>
            </a:xfrm>
            <a:custGeom>
              <a:avLst/>
              <a:gdLst/>
              <a:ahLst/>
              <a:cxnLst/>
              <a:rect l="l" t="t" r="r" b="b"/>
              <a:pathLst>
                <a:path w="478" h="3148" extrusionOk="0">
                  <a:moveTo>
                    <a:pt x="73" y="1"/>
                  </a:moveTo>
                  <a:cubicBezTo>
                    <a:pt x="30" y="73"/>
                    <a:pt x="1" y="159"/>
                    <a:pt x="1" y="246"/>
                  </a:cubicBezTo>
                  <a:lnTo>
                    <a:pt x="1" y="1632"/>
                  </a:lnTo>
                  <a:cubicBezTo>
                    <a:pt x="1" y="2152"/>
                    <a:pt x="159" y="2657"/>
                    <a:pt x="448" y="3090"/>
                  </a:cubicBezTo>
                  <a:lnTo>
                    <a:pt x="477" y="3148"/>
                  </a:lnTo>
                  <a:lnTo>
                    <a:pt x="477" y="535"/>
                  </a:lnTo>
                  <a:cubicBezTo>
                    <a:pt x="477" y="390"/>
                    <a:pt x="405" y="246"/>
                    <a:pt x="289" y="159"/>
                  </a:cubicBezTo>
                  <a:lnTo>
                    <a:pt x="73" y="1"/>
                  </a:ln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42" name="Google Shape;17765;p88">
              <a:extLst>
                <a:ext uri="{FF2B5EF4-FFF2-40B4-BE49-F238E27FC236}">
                  <a16:creationId xmlns:a16="http://schemas.microsoft.com/office/drawing/2014/main" id="{213CD93D-E391-4779-8495-016BF78F82F8}"/>
                </a:ext>
              </a:extLst>
            </p:cNvPr>
            <p:cNvSpPr/>
            <p:nvPr/>
          </p:nvSpPr>
          <p:spPr>
            <a:xfrm>
              <a:off x="2636594" y="3565693"/>
              <a:ext cx="12531" cy="82525"/>
            </a:xfrm>
            <a:custGeom>
              <a:avLst/>
              <a:gdLst/>
              <a:ahLst/>
              <a:cxnLst/>
              <a:rect l="l" t="t" r="r" b="b"/>
              <a:pathLst>
                <a:path w="478" h="3148" extrusionOk="0">
                  <a:moveTo>
                    <a:pt x="405" y="1"/>
                  </a:moveTo>
                  <a:lnTo>
                    <a:pt x="189" y="159"/>
                  </a:lnTo>
                  <a:cubicBezTo>
                    <a:pt x="73" y="246"/>
                    <a:pt x="1" y="390"/>
                    <a:pt x="1" y="535"/>
                  </a:cubicBezTo>
                  <a:lnTo>
                    <a:pt x="1" y="3148"/>
                  </a:lnTo>
                  <a:lnTo>
                    <a:pt x="30" y="3090"/>
                  </a:lnTo>
                  <a:cubicBezTo>
                    <a:pt x="319" y="2657"/>
                    <a:pt x="477" y="2152"/>
                    <a:pt x="477" y="1632"/>
                  </a:cubicBezTo>
                  <a:lnTo>
                    <a:pt x="477" y="246"/>
                  </a:lnTo>
                  <a:cubicBezTo>
                    <a:pt x="477" y="159"/>
                    <a:pt x="448" y="73"/>
                    <a:pt x="405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43" name="Google Shape;17766;p88">
              <a:extLst>
                <a:ext uri="{FF2B5EF4-FFF2-40B4-BE49-F238E27FC236}">
                  <a16:creationId xmlns:a16="http://schemas.microsoft.com/office/drawing/2014/main" id="{ED6A3CFB-6E84-4961-9DA5-802D73FEF160}"/>
                </a:ext>
              </a:extLst>
            </p:cNvPr>
            <p:cNvSpPr/>
            <p:nvPr/>
          </p:nvSpPr>
          <p:spPr>
            <a:xfrm>
              <a:off x="2592317" y="3548103"/>
              <a:ext cx="38248" cy="100115"/>
            </a:xfrm>
            <a:custGeom>
              <a:avLst/>
              <a:gdLst/>
              <a:ahLst/>
              <a:cxnLst/>
              <a:rect l="l" t="t" r="r" b="b"/>
              <a:pathLst>
                <a:path w="1459" h="3819" extrusionOk="0">
                  <a:moveTo>
                    <a:pt x="232" y="0"/>
                  </a:moveTo>
                  <a:cubicBezTo>
                    <a:pt x="221" y="0"/>
                    <a:pt x="210" y="8"/>
                    <a:pt x="203" y="22"/>
                  </a:cubicBezTo>
                  <a:lnTo>
                    <a:pt x="1" y="267"/>
                  </a:lnTo>
                  <a:lnTo>
                    <a:pt x="319" y="672"/>
                  </a:lnTo>
                  <a:cubicBezTo>
                    <a:pt x="344" y="697"/>
                    <a:pt x="374" y="712"/>
                    <a:pt x="406" y="712"/>
                  </a:cubicBezTo>
                  <a:cubicBezTo>
                    <a:pt x="429" y="712"/>
                    <a:pt x="453" y="704"/>
                    <a:pt x="477" y="686"/>
                  </a:cubicBezTo>
                  <a:lnTo>
                    <a:pt x="607" y="571"/>
                  </a:lnTo>
                  <a:lnTo>
                    <a:pt x="607" y="3819"/>
                  </a:lnTo>
                  <a:lnTo>
                    <a:pt x="853" y="3819"/>
                  </a:lnTo>
                  <a:lnTo>
                    <a:pt x="853" y="571"/>
                  </a:lnTo>
                  <a:lnTo>
                    <a:pt x="983" y="686"/>
                  </a:lnTo>
                  <a:cubicBezTo>
                    <a:pt x="1007" y="704"/>
                    <a:pt x="1031" y="712"/>
                    <a:pt x="1054" y="712"/>
                  </a:cubicBezTo>
                  <a:cubicBezTo>
                    <a:pt x="1086" y="712"/>
                    <a:pt x="1116" y="697"/>
                    <a:pt x="1141" y="672"/>
                  </a:cubicBezTo>
                  <a:lnTo>
                    <a:pt x="1459" y="267"/>
                  </a:lnTo>
                  <a:lnTo>
                    <a:pt x="1257" y="22"/>
                  </a:lnTo>
                  <a:cubicBezTo>
                    <a:pt x="1250" y="8"/>
                    <a:pt x="1239" y="0"/>
                    <a:pt x="1228" y="0"/>
                  </a:cubicBezTo>
                  <a:cubicBezTo>
                    <a:pt x="1217" y="0"/>
                    <a:pt x="1206" y="8"/>
                    <a:pt x="1199" y="22"/>
                  </a:cubicBezTo>
                  <a:lnTo>
                    <a:pt x="737" y="484"/>
                  </a:lnTo>
                  <a:lnTo>
                    <a:pt x="261" y="22"/>
                  </a:lnTo>
                  <a:cubicBezTo>
                    <a:pt x="254" y="8"/>
                    <a:pt x="243" y="0"/>
                    <a:pt x="232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44" name="Google Shape;17767;p88">
              <a:extLst>
                <a:ext uri="{FF2B5EF4-FFF2-40B4-BE49-F238E27FC236}">
                  <a16:creationId xmlns:a16="http://schemas.microsoft.com/office/drawing/2014/main" id="{35444BAD-2086-4B88-9A3F-801234F81C26}"/>
                </a:ext>
              </a:extLst>
            </p:cNvPr>
            <p:cNvSpPr/>
            <p:nvPr/>
          </p:nvSpPr>
          <p:spPr>
            <a:xfrm>
              <a:off x="2608230" y="3660670"/>
              <a:ext cx="6449" cy="31458"/>
            </a:xfrm>
            <a:custGeom>
              <a:avLst/>
              <a:gdLst/>
              <a:ahLst/>
              <a:cxnLst/>
              <a:rect l="l" t="t" r="r" b="b"/>
              <a:pathLst>
                <a:path w="246" h="1200" extrusionOk="0">
                  <a:moveTo>
                    <a:pt x="130" y="1"/>
                  </a:moveTo>
                  <a:cubicBezTo>
                    <a:pt x="58" y="1"/>
                    <a:pt x="0" y="59"/>
                    <a:pt x="0" y="116"/>
                  </a:cubicBezTo>
                  <a:lnTo>
                    <a:pt x="0" y="1199"/>
                  </a:lnTo>
                  <a:lnTo>
                    <a:pt x="246" y="1199"/>
                  </a:lnTo>
                  <a:lnTo>
                    <a:pt x="246" y="116"/>
                  </a:lnTo>
                  <a:cubicBezTo>
                    <a:pt x="246" y="59"/>
                    <a:pt x="188" y="1"/>
                    <a:pt x="130" y="1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45" name="Google Shape;17768;p88">
              <a:extLst>
                <a:ext uri="{FF2B5EF4-FFF2-40B4-BE49-F238E27FC236}">
                  <a16:creationId xmlns:a16="http://schemas.microsoft.com/office/drawing/2014/main" id="{22E08882-4A65-4768-881D-D9F6EBE26AC3}"/>
                </a:ext>
              </a:extLst>
            </p:cNvPr>
            <p:cNvSpPr/>
            <p:nvPr/>
          </p:nvSpPr>
          <p:spPr>
            <a:xfrm>
              <a:off x="2586288" y="3485475"/>
              <a:ext cx="50333" cy="56415"/>
            </a:xfrm>
            <a:custGeom>
              <a:avLst/>
              <a:gdLst/>
              <a:ahLst/>
              <a:cxnLst/>
              <a:rect l="l" t="t" r="r" b="b"/>
              <a:pathLst>
                <a:path w="1920" h="2152" extrusionOk="0">
                  <a:moveTo>
                    <a:pt x="722" y="0"/>
                  </a:moveTo>
                  <a:cubicBezTo>
                    <a:pt x="332" y="0"/>
                    <a:pt x="0" y="318"/>
                    <a:pt x="0" y="722"/>
                  </a:cubicBezTo>
                  <a:lnTo>
                    <a:pt x="0" y="1199"/>
                  </a:lnTo>
                  <a:cubicBezTo>
                    <a:pt x="0" y="1718"/>
                    <a:pt x="433" y="2151"/>
                    <a:pt x="967" y="2151"/>
                  </a:cubicBezTo>
                  <a:cubicBezTo>
                    <a:pt x="1487" y="2151"/>
                    <a:pt x="1920" y="1718"/>
                    <a:pt x="1920" y="1199"/>
                  </a:cubicBezTo>
                  <a:lnTo>
                    <a:pt x="1920" y="722"/>
                  </a:lnTo>
                  <a:cubicBezTo>
                    <a:pt x="1920" y="318"/>
                    <a:pt x="1602" y="0"/>
                    <a:pt x="1198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46" name="Google Shape;17769;p88">
              <a:extLst>
                <a:ext uri="{FF2B5EF4-FFF2-40B4-BE49-F238E27FC236}">
                  <a16:creationId xmlns:a16="http://schemas.microsoft.com/office/drawing/2014/main" id="{642468DF-9C36-481C-9E57-59B9BABC562C}"/>
                </a:ext>
              </a:extLst>
            </p:cNvPr>
            <p:cNvSpPr/>
            <p:nvPr/>
          </p:nvSpPr>
          <p:spPr>
            <a:xfrm>
              <a:off x="2586288" y="3485475"/>
              <a:ext cx="34447" cy="56441"/>
            </a:xfrm>
            <a:custGeom>
              <a:avLst/>
              <a:gdLst/>
              <a:ahLst/>
              <a:cxnLst/>
              <a:rect l="l" t="t" r="r" b="b"/>
              <a:pathLst>
                <a:path w="1314" h="2153" extrusionOk="0">
                  <a:moveTo>
                    <a:pt x="722" y="0"/>
                  </a:moveTo>
                  <a:cubicBezTo>
                    <a:pt x="318" y="0"/>
                    <a:pt x="0" y="318"/>
                    <a:pt x="0" y="722"/>
                  </a:cubicBezTo>
                  <a:lnTo>
                    <a:pt x="0" y="1199"/>
                  </a:lnTo>
                  <a:cubicBezTo>
                    <a:pt x="0" y="1746"/>
                    <a:pt x="442" y="2152"/>
                    <a:pt x="946" y="2152"/>
                  </a:cubicBezTo>
                  <a:cubicBezTo>
                    <a:pt x="1067" y="2152"/>
                    <a:pt x="1191" y="2129"/>
                    <a:pt x="1314" y="2079"/>
                  </a:cubicBezTo>
                  <a:cubicBezTo>
                    <a:pt x="953" y="1935"/>
                    <a:pt x="722" y="1574"/>
                    <a:pt x="722" y="1199"/>
                  </a:cubicBezTo>
                  <a:lnTo>
                    <a:pt x="722" y="708"/>
                  </a:lnTo>
                  <a:cubicBezTo>
                    <a:pt x="722" y="361"/>
                    <a:pt x="982" y="73"/>
                    <a:pt x="1314" y="15"/>
                  </a:cubicBezTo>
                  <a:cubicBezTo>
                    <a:pt x="1285" y="0"/>
                    <a:pt x="1241" y="0"/>
                    <a:pt x="1198" y="0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47" name="Google Shape;17770;p88">
              <a:extLst>
                <a:ext uri="{FF2B5EF4-FFF2-40B4-BE49-F238E27FC236}">
                  <a16:creationId xmlns:a16="http://schemas.microsoft.com/office/drawing/2014/main" id="{D3FBEC14-AED3-497C-A001-30EBA482D055}"/>
                </a:ext>
              </a:extLst>
            </p:cNvPr>
            <p:cNvSpPr/>
            <p:nvPr/>
          </p:nvSpPr>
          <p:spPr>
            <a:xfrm>
              <a:off x="2586288" y="3485082"/>
              <a:ext cx="50333" cy="25429"/>
            </a:xfrm>
            <a:custGeom>
              <a:avLst/>
              <a:gdLst/>
              <a:ahLst/>
              <a:cxnLst/>
              <a:rect l="l" t="t" r="r" b="b"/>
              <a:pathLst>
                <a:path w="1920" h="970" extrusionOk="0">
                  <a:moveTo>
                    <a:pt x="722" y="1"/>
                  </a:moveTo>
                  <a:cubicBezTo>
                    <a:pt x="318" y="1"/>
                    <a:pt x="0" y="319"/>
                    <a:pt x="0" y="723"/>
                  </a:cubicBezTo>
                  <a:lnTo>
                    <a:pt x="0" y="737"/>
                  </a:lnTo>
                  <a:cubicBezTo>
                    <a:pt x="576" y="884"/>
                    <a:pt x="1177" y="970"/>
                    <a:pt x="1779" y="970"/>
                  </a:cubicBezTo>
                  <a:cubicBezTo>
                    <a:pt x="1826" y="970"/>
                    <a:pt x="1873" y="969"/>
                    <a:pt x="1920" y="968"/>
                  </a:cubicBezTo>
                  <a:lnTo>
                    <a:pt x="1920" y="723"/>
                  </a:lnTo>
                  <a:cubicBezTo>
                    <a:pt x="1920" y="319"/>
                    <a:pt x="1588" y="1"/>
                    <a:pt x="1198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48" name="Google Shape;17771;p88">
              <a:extLst>
                <a:ext uri="{FF2B5EF4-FFF2-40B4-BE49-F238E27FC236}">
                  <a16:creationId xmlns:a16="http://schemas.microsoft.com/office/drawing/2014/main" id="{B71BB745-0050-40E6-B06A-D43FF13F0FE1}"/>
                </a:ext>
              </a:extLst>
            </p:cNvPr>
            <p:cNvSpPr/>
            <p:nvPr/>
          </p:nvSpPr>
          <p:spPr>
            <a:xfrm>
              <a:off x="2586288" y="3485475"/>
              <a:ext cx="34447" cy="23095"/>
            </a:xfrm>
            <a:custGeom>
              <a:avLst/>
              <a:gdLst/>
              <a:ahLst/>
              <a:cxnLst/>
              <a:rect l="l" t="t" r="r" b="b"/>
              <a:pathLst>
                <a:path w="1314" h="881" extrusionOk="0">
                  <a:moveTo>
                    <a:pt x="722" y="0"/>
                  </a:moveTo>
                  <a:cubicBezTo>
                    <a:pt x="318" y="0"/>
                    <a:pt x="0" y="318"/>
                    <a:pt x="0" y="722"/>
                  </a:cubicBezTo>
                  <a:cubicBezTo>
                    <a:pt x="231" y="794"/>
                    <a:pt x="476" y="838"/>
                    <a:pt x="722" y="881"/>
                  </a:cubicBezTo>
                  <a:lnTo>
                    <a:pt x="722" y="722"/>
                  </a:lnTo>
                  <a:cubicBezTo>
                    <a:pt x="722" y="361"/>
                    <a:pt x="982" y="73"/>
                    <a:pt x="1314" y="15"/>
                  </a:cubicBezTo>
                  <a:cubicBezTo>
                    <a:pt x="1285" y="0"/>
                    <a:pt x="1241" y="0"/>
                    <a:pt x="1198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249" name="Google Shape;18182;p88">
            <a:extLst>
              <a:ext uri="{FF2B5EF4-FFF2-40B4-BE49-F238E27FC236}">
                <a16:creationId xmlns:a16="http://schemas.microsoft.com/office/drawing/2014/main" id="{B952B98B-F860-4F81-8426-E9A5F9016D18}"/>
              </a:ext>
            </a:extLst>
          </p:cNvPr>
          <p:cNvGrpSpPr/>
          <p:nvPr/>
        </p:nvGrpSpPr>
        <p:grpSpPr>
          <a:xfrm>
            <a:off x="830316" y="1797201"/>
            <a:ext cx="301609" cy="374246"/>
            <a:chOff x="1854391" y="2895140"/>
            <a:chExt cx="301630" cy="374272"/>
          </a:xfrm>
        </p:grpSpPr>
        <p:sp>
          <p:nvSpPr>
            <p:cNvPr id="250" name="Google Shape;18183;p88">
              <a:extLst>
                <a:ext uri="{FF2B5EF4-FFF2-40B4-BE49-F238E27FC236}">
                  <a16:creationId xmlns:a16="http://schemas.microsoft.com/office/drawing/2014/main" id="{83457A7D-5738-4082-9C6E-4BD4CAA91EA0}"/>
                </a:ext>
              </a:extLst>
            </p:cNvPr>
            <p:cNvSpPr/>
            <p:nvPr/>
          </p:nvSpPr>
          <p:spPr>
            <a:xfrm>
              <a:off x="1968689" y="2943559"/>
              <a:ext cx="72668" cy="60216"/>
            </a:xfrm>
            <a:custGeom>
              <a:avLst/>
              <a:gdLst/>
              <a:ahLst/>
              <a:cxnLst/>
              <a:rect l="l" t="t" r="r" b="b"/>
              <a:pathLst>
                <a:path w="2772" h="2297" extrusionOk="0">
                  <a:moveTo>
                    <a:pt x="924" y="1"/>
                  </a:moveTo>
                  <a:lnTo>
                    <a:pt x="924" y="463"/>
                  </a:lnTo>
                  <a:cubicBezTo>
                    <a:pt x="924" y="549"/>
                    <a:pt x="881" y="622"/>
                    <a:pt x="794" y="665"/>
                  </a:cubicBezTo>
                  <a:lnTo>
                    <a:pt x="260" y="939"/>
                  </a:lnTo>
                  <a:cubicBezTo>
                    <a:pt x="101" y="1011"/>
                    <a:pt x="0" y="1170"/>
                    <a:pt x="0" y="1343"/>
                  </a:cubicBezTo>
                  <a:lnTo>
                    <a:pt x="0" y="2296"/>
                  </a:lnTo>
                  <a:lnTo>
                    <a:pt x="2772" y="2296"/>
                  </a:lnTo>
                  <a:lnTo>
                    <a:pt x="2772" y="1343"/>
                  </a:lnTo>
                  <a:cubicBezTo>
                    <a:pt x="2772" y="1170"/>
                    <a:pt x="2671" y="1011"/>
                    <a:pt x="2512" y="939"/>
                  </a:cubicBezTo>
                  <a:lnTo>
                    <a:pt x="1978" y="665"/>
                  </a:lnTo>
                  <a:cubicBezTo>
                    <a:pt x="1891" y="622"/>
                    <a:pt x="1848" y="549"/>
                    <a:pt x="1848" y="463"/>
                  </a:cubicBezTo>
                  <a:lnTo>
                    <a:pt x="1848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51" name="Google Shape;18184;p88">
              <a:extLst>
                <a:ext uri="{FF2B5EF4-FFF2-40B4-BE49-F238E27FC236}">
                  <a16:creationId xmlns:a16="http://schemas.microsoft.com/office/drawing/2014/main" id="{D60EB918-3EDA-416A-A6B3-B3FA06844C47}"/>
                </a:ext>
              </a:extLst>
            </p:cNvPr>
            <p:cNvSpPr/>
            <p:nvPr/>
          </p:nvSpPr>
          <p:spPr>
            <a:xfrm>
              <a:off x="1991758" y="2943559"/>
              <a:ext cx="26530" cy="18115"/>
            </a:xfrm>
            <a:custGeom>
              <a:avLst/>
              <a:gdLst/>
              <a:ahLst/>
              <a:cxnLst/>
              <a:rect l="l" t="t" r="r" b="b"/>
              <a:pathLst>
                <a:path w="1012" h="691" extrusionOk="0">
                  <a:moveTo>
                    <a:pt x="44" y="1"/>
                  </a:moveTo>
                  <a:lnTo>
                    <a:pt x="44" y="463"/>
                  </a:lnTo>
                  <a:cubicBezTo>
                    <a:pt x="44" y="506"/>
                    <a:pt x="30" y="549"/>
                    <a:pt x="1" y="593"/>
                  </a:cubicBezTo>
                  <a:cubicBezTo>
                    <a:pt x="167" y="658"/>
                    <a:pt x="340" y="690"/>
                    <a:pt x="512" y="690"/>
                  </a:cubicBezTo>
                  <a:cubicBezTo>
                    <a:pt x="683" y="690"/>
                    <a:pt x="853" y="658"/>
                    <a:pt x="1011" y="593"/>
                  </a:cubicBezTo>
                  <a:cubicBezTo>
                    <a:pt x="983" y="549"/>
                    <a:pt x="968" y="506"/>
                    <a:pt x="968" y="463"/>
                  </a:cubicBezTo>
                  <a:lnTo>
                    <a:pt x="968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52" name="Google Shape;18185;p88">
              <a:extLst>
                <a:ext uri="{FF2B5EF4-FFF2-40B4-BE49-F238E27FC236}">
                  <a16:creationId xmlns:a16="http://schemas.microsoft.com/office/drawing/2014/main" id="{FB6D0961-4BC8-4173-BC1A-A13CE5983C86}"/>
                </a:ext>
              </a:extLst>
            </p:cNvPr>
            <p:cNvSpPr/>
            <p:nvPr/>
          </p:nvSpPr>
          <p:spPr>
            <a:xfrm>
              <a:off x="1969056" y="2962486"/>
              <a:ext cx="72301" cy="41289"/>
            </a:xfrm>
            <a:custGeom>
              <a:avLst/>
              <a:gdLst/>
              <a:ahLst/>
              <a:cxnLst/>
              <a:rect l="l" t="t" r="r" b="b"/>
              <a:pathLst>
                <a:path w="2758" h="1575" extrusionOk="0">
                  <a:moveTo>
                    <a:pt x="665" y="1"/>
                  </a:moveTo>
                  <a:lnTo>
                    <a:pt x="246" y="217"/>
                  </a:lnTo>
                  <a:cubicBezTo>
                    <a:pt x="102" y="289"/>
                    <a:pt x="1" y="448"/>
                    <a:pt x="1" y="621"/>
                  </a:cubicBezTo>
                  <a:lnTo>
                    <a:pt x="1" y="1574"/>
                  </a:lnTo>
                  <a:lnTo>
                    <a:pt x="2758" y="1574"/>
                  </a:lnTo>
                  <a:lnTo>
                    <a:pt x="2758" y="621"/>
                  </a:lnTo>
                  <a:cubicBezTo>
                    <a:pt x="2758" y="448"/>
                    <a:pt x="2657" y="289"/>
                    <a:pt x="2498" y="217"/>
                  </a:cubicBezTo>
                  <a:lnTo>
                    <a:pt x="2079" y="1"/>
                  </a:lnTo>
                  <a:cubicBezTo>
                    <a:pt x="1899" y="232"/>
                    <a:pt x="1636" y="347"/>
                    <a:pt x="1372" y="347"/>
                  </a:cubicBezTo>
                  <a:cubicBezTo>
                    <a:pt x="1109" y="347"/>
                    <a:pt x="845" y="232"/>
                    <a:pt x="665" y="1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53" name="Google Shape;18186;p88">
              <a:extLst>
                <a:ext uri="{FF2B5EF4-FFF2-40B4-BE49-F238E27FC236}">
                  <a16:creationId xmlns:a16="http://schemas.microsoft.com/office/drawing/2014/main" id="{46DC1604-7A77-4772-8BD2-A9D148545A43}"/>
                </a:ext>
              </a:extLst>
            </p:cNvPr>
            <p:cNvSpPr/>
            <p:nvPr/>
          </p:nvSpPr>
          <p:spPr>
            <a:xfrm>
              <a:off x="1969056" y="2973470"/>
              <a:ext cx="18193" cy="30672"/>
            </a:xfrm>
            <a:custGeom>
              <a:avLst/>
              <a:gdLst/>
              <a:ahLst/>
              <a:cxnLst/>
              <a:rect l="l" t="t" r="r" b="b"/>
              <a:pathLst>
                <a:path w="694" h="1170" extrusionOk="0">
                  <a:moveTo>
                    <a:pt x="59" y="0"/>
                  </a:moveTo>
                  <a:cubicBezTo>
                    <a:pt x="15" y="58"/>
                    <a:pt x="1" y="130"/>
                    <a:pt x="1" y="217"/>
                  </a:cubicBezTo>
                  <a:lnTo>
                    <a:pt x="1" y="1170"/>
                  </a:lnTo>
                  <a:lnTo>
                    <a:pt x="694" y="1170"/>
                  </a:lnTo>
                  <a:lnTo>
                    <a:pt x="679" y="693"/>
                  </a:lnTo>
                  <a:cubicBezTo>
                    <a:pt x="679" y="549"/>
                    <a:pt x="621" y="419"/>
                    <a:pt x="506" y="332"/>
                  </a:cubicBezTo>
                  <a:lnTo>
                    <a:pt x="59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54" name="Google Shape;18187;p88">
              <a:extLst>
                <a:ext uri="{FF2B5EF4-FFF2-40B4-BE49-F238E27FC236}">
                  <a16:creationId xmlns:a16="http://schemas.microsoft.com/office/drawing/2014/main" id="{EB84D644-FC13-4612-8AEB-E087FB63ED37}"/>
                </a:ext>
              </a:extLst>
            </p:cNvPr>
            <p:cNvSpPr/>
            <p:nvPr/>
          </p:nvSpPr>
          <p:spPr>
            <a:xfrm>
              <a:off x="2023190" y="2973470"/>
              <a:ext cx="18167" cy="30672"/>
            </a:xfrm>
            <a:custGeom>
              <a:avLst/>
              <a:gdLst/>
              <a:ahLst/>
              <a:cxnLst/>
              <a:rect l="l" t="t" r="r" b="b"/>
              <a:pathLst>
                <a:path w="693" h="1170" extrusionOk="0">
                  <a:moveTo>
                    <a:pt x="635" y="0"/>
                  </a:moveTo>
                  <a:lnTo>
                    <a:pt x="188" y="332"/>
                  </a:lnTo>
                  <a:cubicBezTo>
                    <a:pt x="72" y="419"/>
                    <a:pt x="0" y="549"/>
                    <a:pt x="0" y="693"/>
                  </a:cubicBezTo>
                  <a:lnTo>
                    <a:pt x="0" y="1170"/>
                  </a:lnTo>
                  <a:lnTo>
                    <a:pt x="693" y="1170"/>
                  </a:lnTo>
                  <a:lnTo>
                    <a:pt x="693" y="217"/>
                  </a:lnTo>
                  <a:cubicBezTo>
                    <a:pt x="693" y="130"/>
                    <a:pt x="664" y="58"/>
                    <a:pt x="635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55" name="Google Shape;18188;p88">
              <a:extLst>
                <a:ext uri="{FF2B5EF4-FFF2-40B4-BE49-F238E27FC236}">
                  <a16:creationId xmlns:a16="http://schemas.microsoft.com/office/drawing/2014/main" id="{DA52C451-B68E-4BA8-A431-79A0D64DB6B0}"/>
                </a:ext>
              </a:extLst>
            </p:cNvPr>
            <p:cNvSpPr/>
            <p:nvPr/>
          </p:nvSpPr>
          <p:spPr>
            <a:xfrm>
              <a:off x="1980800" y="2895140"/>
              <a:ext cx="48472" cy="54501"/>
            </a:xfrm>
            <a:custGeom>
              <a:avLst/>
              <a:gdLst/>
              <a:ahLst/>
              <a:cxnLst/>
              <a:rect l="l" t="t" r="r" b="b"/>
              <a:pathLst>
                <a:path w="1849" h="2079" extrusionOk="0">
                  <a:moveTo>
                    <a:pt x="693" y="0"/>
                  </a:moveTo>
                  <a:cubicBezTo>
                    <a:pt x="318" y="0"/>
                    <a:pt x="0" y="318"/>
                    <a:pt x="0" y="693"/>
                  </a:cubicBezTo>
                  <a:lnTo>
                    <a:pt x="0" y="1155"/>
                  </a:lnTo>
                  <a:cubicBezTo>
                    <a:pt x="0" y="1660"/>
                    <a:pt x="419" y="2079"/>
                    <a:pt x="924" y="2079"/>
                  </a:cubicBezTo>
                  <a:cubicBezTo>
                    <a:pt x="1429" y="2079"/>
                    <a:pt x="1848" y="1660"/>
                    <a:pt x="1848" y="1155"/>
                  </a:cubicBezTo>
                  <a:lnTo>
                    <a:pt x="1848" y="693"/>
                  </a:lnTo>
                  <a:cubicBezTo>
                    <a:pt x="1848" y="318"/>
                    <a:pt x="1530" y="0"/>
                    <a:pt x="1155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56" name="Google Shape;18189;p88">
              <a:extLst>
                <a:ext uri="{FF2B5EF4-FFF2-40B4-BE49-F238E27FC236}">
                  <a16:creationId xmlns:a16="http://schemas.microsoft.com/office/drawing/2014/main" id="{E9642842-B9D6-4A8E-B3D3-EBDD8C9BC51F}"/>
                </a:ext>
              </a:extLst>
            </p:cNvPr>
            <p:cNvSpPr/>
            <p:nvPr/>
          </p:nvSpPr>
          <p:spPr>
            <a:xfrm>
              <a:off x="1980879" y="2895507"/>
              <a:ext cx="33241" cy="54029"/>
            </a:xfrm>
            <a:custGeom>
              <a:avLst/>
              <a:gdLst/>
              <a:ahLst/>
              <a:cxnLst/>
              <a:rect l="l" t="t" r="r" b="b"/>
              <a:pathLst>
                <a:path w="1268" h="2061" extrusionOk="0">
                  <a:moveTo>
                    <a:pt x="690" y="1"/>
                  </a:moveTo>
                  <a:cubicBezTo>
                    <a:pt x="315" y="1"/>
                    <a:pt x="12" y="304"/>
                    <a:pt x="12" y="679"/>
                  </a:cubicBezTo>
                  <a:lnTo>
                    <a:pt x="12" y="1141"/>
                  </a:lnTo>
                  <a:cubicBezTo>
                    <a:pt x="0" y="1667"/>
                    <a:pt x="434" y="2061"/>
                    <a:pt x="921" y="2061"/>
                  </a:cubicBezTo>
                  <a:cubicBezTo>
                    <a:pt x="1035" y="2061"/>
                    <a:pt x="1152" y="2039"/>
                    <a:pt x="1268" y="1993"/>
                  </a:cubicBezTo>
                  <a:cubicBezTo>
                    <a:pt x="921" y="1848"/>
                    <a:pt x="690" y="1516"/>
                    <a:pt x="690" y="1141"/>
                  </a:cubicBezTo>
                  <a:lnTo>
                    <a:pt x="690" y="679"/>
                  </a:lnTo>
                  <a:cubicBezTo>
                    <a:pt x="690" y="347"/>
                    <a:pt x="936" y="58"/>
                    <a:pt x="1268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57" name="Google Shape;18190;p88">
              <a:extLst>
                <a:ext uri="{FF2B5EF4-FFF2-40B4-BE49-F238E27FC236}">
                  <a16:creationId xmlns:a16="http://schemas.microsoft.com/office/drawing/2014/main" id="{FFDFFA6E-73E6-4AD1-BFAE-F4025747B754}"/>
                </a:ext>
              </a:extLst>
            </p:cNvPr>
            <p:cNvSpPr/>
            <p:nvPr/>
          </p:nvSpPr>
          <p:spPr>
            <a:xfrm>
              <a:off x="1981167" y="2895507"/>
              <a:ext cx="48105" cy="23908"/>
            </a:xfrm>
            <a:custGeom>
              <a:avLst/>
              <a:gdLst/>
              <a:ahLst/>
              <a:cxnLst/>
              <a:rect l="l" t="t" r="r" b="b"/>
              <a:pathLst>
                <a:path w="1835" h="912" extrusionOk="0">
                  <a:moveTo>
                    <a:pt x="679" y="1"/>
                  </a:moveTo>
                  <a:cubicBezTo>
                    <a:pt x="304" y="1"/>
                    <a:pt x="1" y="304"/>
                    <a:pt x="1" y="679"/>
                  </a:cubicBezTo>
                  <a:cubicBezTo>
                    <a:pt x="544" y="838"/>
                    <a:pt x="1111" y="912"/>
                    <a:pt x="1680" y="912"/>
                  </a:cubicBezTo>
                  <a:cubicBezTo>
                    <a:pt x="1731" y="912"/>
                    <a:pt x="1783" y="911"/>
                    <a:pt x="1834" y="910"/>
                  </a:cubicBezTo>
                  <a:lnTo>
                    <a:pt x="1834" y="679"/>
                  </a:lnTo>
                  <a:cubicBezTo>
                    <a:pt x="1834" y="304"/>
                    <a:pt x="1516" y="1"/>
                    <a:pt x="1141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58" name="Google Shape;18191;p88">
              <a:extLst>
                <a:ext uri="{FF2B5EF4-FFF2-40B4-BE49-F238E27FC236}">
                  <a16:creationId xmlns:a16="http://schemas.microsoft.com/office/drawing/2014/main" id="{1CC54706-4C96-45C1-901C-972B590F0E5F}"/>
                </a:ext>
              </a:extLst>
            </p:cNvPr>
            <p:cNvSpPr/>
            <p:nvPr/>
          </p:nvSpPr>
          <p:spPr>
            <a:xfrm>
              <a:off x="1981167" y="2895507"/>
              <a:ext cx="32952" cy="21968"/>
            </a:xfrm>
            <a:custGeom>
              <a:avLst/>
              <a:gdLst/>
              <a:ahLst/>
              <a:cxnLst/>
              <a:rect l="l" t="t" r="r" b="b"/>
              <a:pathLst>
                <a:path w="1257" h="838" extrusionOk="0">
                  <a:moveTo>
                    <a:pt x="679" y="1"/>
                  </a:moveTo>
                  <a:cubicBezTo>
                    <a:pt x="304" y="1"/>
                    <a:pt x="1" y="304"/>
                    <a:pt x="1" y="679"/>
                  </a:cubicBezTo>
                  <a:cubicBezTo>
                    <a:pt x="217" y="751"/>
                    <a:pt x="448" y="795"/>
                    <a:pt x="679" y="838"/>
                  </a:cubicBezTo>
                  <a:lnTo>
                    <a:pt x="679" y="679"/>
                  </a:lnTo>
                  <a:cubicBezTo>
                    <a:pt x="679" y="347"/>
                    <a:pt x="925" y="58"/>
                    <a:pt x="1257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59" name="Google Shape;18192;p88">
              <a:extLst>
                <a:ext uri="{FF2B5EF4-FFF2-40B4-BE49-F238E27FC236}">
                  <a16:creationId xmlns:a16="http://schemas.microsoft.com/office/drawing/2014/main" id="{FCB01659-689C-4167-A1FA-94649A4AE9C6}"/>
                </a:ext>
              </a:extLst>
            </p:cNvPr>
            <p:cNvSpPr/>
            <p:nvPr/>
          </p:nvSpPr>
          <p:spPr>
            <a:xfrm>
              <a:off x="1963000" y="3015860"/>
              <a:ext cx="84412" cy="144576"/>
            </a:xfrm>
            <a:custGeom>
              <a:avLst/>
              <a:gdLst/>
              <a:ahLst/>
              <a:cxnLst/>
              <a:rect l="l" t="t" r="r" b="b"/>
              <a:pathLst>
                <a:path w="3220" h="5515" extrusionOk="0">
                  <a:moveTo>
                    <a:pt x="1" y="0"/>
                  </a:moveTo>
                  <a:lnTo>
                    <a:pt x="1" y="5514"/>
                  </a:lnTo>
                  <a:lnTo>
                    <a:pt x="3220" y="5514"/>
                  </a:lnTo>
                  <a:lnTo>
                    <a:pt x="3220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60" name="Google Shape;18193;p88">
              <a:extLst>
                <a:ext uri="{FF2B5EF4-FFF2-40B4-BE49-F238E27FC236}">
                  <a16:creationId xmlns:a16="http://schemas.microsoft.com/office/drawing/2014/main" id="{DDF4E94D-589B-4CFD-B444-E75225A9FA3E}"/>
                </a:ext>
              </a:extLst>
            </p:cNvPr>
            <p:cNvSpPr/>
            <p:nvPr/>
          </p:nvSpPr>
          <p:spPr>
            <a:xfrm>
              <a:off x="1963000" y="3100246"/>
              <a:ext cx="84412" cy="60190"/>
            </a:xfrm>
            <a:custGeom>
              <a:avLst/>
              <a:gdLst/>
              <a:ahLst/>
              <a:cxnLst/>
              <a:rect l="l" t="t" r="r" b="b"/>
              <a:pathLst>
                <a:path w="3220" h="2296" extrusionOk="0">
                  <a:moveTo>
                    <a:pt x="1" y="0"/>
                  </a:moveTo>
                  <a:lnTo>
                    <a:pt x="1" y="2295"/>
                  </a:lnTo>
                  <a:lnTo>
                    <a:pt x="3220" y="2295"/>
                  </a:lnTo>
                  <a:lnTo>
                    <a:pt x="3220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61" name="Google Shape;18194;p88">
              <a:extLst>
                <a:ext uri="{FF2B5EF4-FFF2-40B4-BE49-F238E27FC236}">
                  <a16:creationId xmlns:a16="http://schemas.microsoft.com/office/drawing/2014/main" id="{03F7EC4D-364F-424B-B2A7-9398441C601C}"/>
                </a:ext>
              </a:extLst>
            </p:cNvPr>
            <p:cNvSpPr/>
            <p:nvPr/>
          </p:nvSpPr>
          <p:spPr>
            <a:xfrm>
              <a:off x="2034908" y="3082079"/>
              <a:ext cx="48472" cy="72668"/>
            </a:xfrm>
            <a:custGeom>
              <a:avLst/>
              <a:gdLst/>
              <a:ahLst/>
              <a:cxnLst/>
              <a:rect l="l" t="t" r="r" b="b"/>
              <a:pathLst>
                <a:path w="1849" h="2772" extrusionOk="0">
                  <a:moveTo>
                    <a:pt x="693" y="0"/>
                  </a:moveTo>
                  <a:cubicBezTo>
                    <a:pt x="318" y="0"/>
                    <a:pt x="1" y="318"/>
                    <a:pt x="15" y="693"/>
                  </a:cubicBezTo>
                  <a:lnTo>
                    <a:pt x="15" y="1458"/>
                  </a:lnTo>
                  <a:cubicBezTo>
                    <a:pt x="29" y="1675"/>
                    <a:pt x="102" y="1906"/>
                    <a:pt x="246" y="2079"/>
                  </a:cubicBezTo>
                  <a:cubicBezTo>
                    <a:pt x="390" y="2252"/>
                    <a:pt x="477" y="2469"/>
                    <a:pt x="477" y="2700"/>
                  </a:cubicBezTo>
                  <a:lnTo>
                    <a:pt x="477" y="2772"/>
                  </a:lnTo>
                  <a:lnTo>
                    <a:pt x="1401" y="2772"/>
                  </a:lnTo>
                  <a:lnTo>
                    <a:pt x="1401" y="2628"/>
                  </a:lnTo>
                  <a:cubicBezTo>
                    <a:pt x="1401" y="2440"/>
                    <a:pt x="1459" y="2252"/>
                    <a:pt x="1574" y="2122"/>
                  </a:cubicBezTo>
                  <a:lnTo>
                    <a:pt x="1661" y="2021"/>
                  </a:lnTo>
                  <a:cubicBezTo>
                    <a:pt x="1776" y="1862"/>
                    <a:pt x="1834" y="1689"/>
                    <a:pt x="1848" y="1516"/>
                  </a:cubicBezTo>
                  <a:lnTo>
                    <a:pt x="1848" y="693"/>
                  </a:lnTo>
                  <a:cubicBezTo>
                    <a:pt x="1848" y="303"/>
                    <a:pt x="1531" y="0"/>
                    <a:pt x="1155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62" name="Google Shape;18195;p88">
              <a:extLst>
                <a:ext uri="{FF2B5EF4-FFF2-40B4-BE49-F238E27FC236}">
                  <a16:creationId xmlns:a16="http://schemas.microsoft.com/office/drawing/2014/main" id="{DDD8E450-CEDB-4666-923E-687E759B91DA}"/>
                </a:ext>
              </a:extLst>
            </p:cNvPr>
            <p:cNvSpPr/>
            <p:nvPr/>
          </p:nvSpPr>
          <p:spPr>
            <a:xfrm>
              <a:off x="2035275" y="3082446"/>
              <a:ext cx="26897" cy="72301"/>
            </a:xfrm>
            <a:custGeom>
              <a:avLst/>
              <a:gdLst/>
              <a:ahLst/>
              <a:cxnLst/>
              <a:rect l="l" t="t" r="r" b="b"/>
              <a:pathLst>
                <a:path w="1026" h="2758" extrusionOk="0">
                  <a:moveTo>
                    <a:pt x="694" y="1"/>
                  </a:moveTo>
                  <a:cubicBezTo>
                    <a:pt x="304" y="1"/>
                    <a:pt x="1" y="304"/>
                    <a:pt x="1" y="694"/>
                  </a:cubicBezTo>
                  <a:lnTo>
                    <a:pt x="1" y="1444"/>
                  </a:lnTo>
                  <a:cubicBezTo>
                    <a:pt x="15" y="1675"/>
                    <a:pt x="88" y="1892"/>
                    <a:pt x="232" y="2065"/>
                  </a:cubicBezTo>
                  <a:cubicBezTo>
                    <a:pt x="376" y="2238"/>
                    <a:pt x="463" y="2455"/>
                    <a:pt x="463" y="2686"/>
                  </a:cubicBezTo>
                  <a:lnTo>
                    <a:pt x="463" y="2758"/>
                  </a:lnTo>
                  <a:lnTo>
                    <a:pt x="925" y="2758"/>
                  </a:lnTo>
                  <a:lnTo>
                    <a:pt x="925" y="2686"/>
                  </a:lnTo>
                  <a:cubicBezTo>
                    <a:pt x="925" y="2469"/>
                    <a:pt x="882" y="2267"/>
                    <a:pt x="809" y="2065"/>
                  </a:cubicBezTo>
                  <a:cubicBezTo>
                    <a:pt x="723" y="1863"/>
                    <a:pt x="694" y="1661"/>
                    <a:pt x="694" y="1444"/>
                  </a:cubicBezTo>
                  <a:lnTo>
                    <a:pt x="694" y="694"/>
                  </a:lnTo>
                  <a:cubicBezTo>
                    <a:pt x="694" y="304"/>
                    <a:pt x="838" y="1"/>
                    <a:pt x="1026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63" name="Google Shape;18196;p88">
              <a:extLst>
                <a:ext uri="{FF2B5EF4-FFF2-40B4-BE49-F238E27FC236}">
                  <a16:creationId xmlns:a16="http://schemas.microsoft.com/office/drawing/2014/main" id="{D3182354-8DDA-43A2-A3AD-47B7F30E2AE8}"/>
                </a:ext>
              </a:extLst>
            </p:cNvPr>
            <p:cNvSpPr/>
            <p:nvPr/>
          </p:nvSpPr>
          <p:spPr>
            <a:xfrm>
              <a:off x="2035275" y="3082446"/>
              <a:ext cx="48105" cy="54134"/>
            </a:xfrm>
            <a:custGeom>
              <a:avLst/>
              <a:gdLst/>
              <a:ahLst/>
              <a:cxnLst/>
              <a:rect l="l" t="t" r="r" b="b"/>
              <a:pathLst>
                <a:path w="1835" h="2065" extrusionOk="0">
                  <a:moveTo>
                    <a:pt x="694" y="1"/>
                  </a:moveTo>
                  <a:cubicBezTo>
                    <a:pt x="304" y="1"/>
                    <a:pt x="1" y="304"/>
                    <a:pt x="1" y="679"/>
                  </a:cubicBezTo>
                  <a:lnTo>
                    <a:pt x="1" y="1141"/>
                  </a:lnTo>
                  <a:cubicBezTo>
                    <a:pt x="1" y="1646"/>
                    <a:pt x="405" y="2065"/>
                    <a:pt x="925" y="2065"/>
                  </a:cubicBezTo>
                  <a:cubicBezTo>
                    <a:pt x="1430" y="2065"/>
                    <a:pt x="1834" y="1646"/>
                    <a:pt x="1834" y="1141"/>
                  </a:cubicBezTo>
                  <a:lnTo>
                    <a:pt x="1834" y="679"/>
                  </a:lnTo>
                  <a:cubicBezTo>
                    <a:pt x="1834" y="304"/>
                    <a:pt x="1531" y="1"/>
                    <a:pt x="1141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64" name="Google Shape;18197;p88">
              <a:extLst>
                <a:ext uri="{FF2B5EF4-FFF2-40B4-BE49-F238E27FC236}">
                  <a16:creationId xmlns:a16="http://schemas.microsoft.com/office/drawing/2014/main" id="{7E5301FB-11CB-4C88-9974-7DAE63B9AC35}"/>
                </a:ext>
              </a:extLst>
            </p:cNvPr>
            <p:cNvSpPr/>
            <p:nvPr/>
          </p:nvSpPr>
          <p:spPr>
            <a:xfrm>
              <a:off x="2035275" y="3082079"/>
              <a:ext cx="26897" cy="54134"/>
            </a:xfrm>
            <a:custGeom>
              <a:avLst/>
              <a:gdLst/>
              <a:ahLst/>
              <a:cxnLst/>
              <a:rect l="l" t="t" r="r" b="b"/>
              <a:pathLst>
                <a:path w="1026" h="2065" extrusionOk="0">
                  <a:moveTo>
                    <a:pt x="694" y="0"/>
                  </a:moveTo>
                  <a:cubicBezTo>
                    <a:pt x="304" y="0"/>
                    <a:pt x="1" y="318"/>
                    <a:pt x="1" y="693"/>
                  </a:cubicBezTo>
                  <a:lnTo>
                    <a:pt x="1" y="1155"/>
                  </a:lnTo>
                  <a:cubicBezTo>
                    <a:pt x="1" y="1617"/>
                    <a:pt x="347" y="2007"/>
                    <a:pt x="795" y="2065"/>
                  </a:cubicBezTo>
                  <a:cubicBezTo>
                    <a:pt x="723" y="1862"/>
                    <a:pt x="694" y="1660"/>
                    <a:pt x="694" y="1458"/>
                  </a:cubicBezTo>
                  <a:lnTo>
                    <a:pt x="694" y="693"/>
                  </a:lnTo>
                  <a:cubicBezTo>
                    <a:pt x="694" y="318"/>
                    <a:pt x="838" y="0"/>
                    <a:pt x="1026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65" name="Google Shape;18198;p88">
              <a:extLst>
                <a:ext uri="{FF2B5EF4-FFF2-40B4-BE49-F238E27FC236}">
                  <a16:creationId xmlns:a16="http://schemas.microsoft.com/office/drawing/2014/main" id="{C1BF5689-018C-4785-A948-F0B26B0E1DDA}"/>
                </a:ext>
              </a:extLst>
            </p:cNvPr>
            <p:cNvSpPr/>
            <p:nvPr/>
          </p:nvSpPr>
          <p:spPr>
            <a:xfrm>
              <a:off x="2017134" y="3148665"/>
              <a:ext cx="84412" cy="96524"/>
            </a:xfrm>
            <a:custGeom>
              <a:avLst/>
              <a:gdLst/>
              <a:ahLst/>
              <a:cxnLst/>
              <a:rect l="l" t="t" r="r" b="b"/>
              <a:pathLst>
                <a:path w="3220" h="3682" extrusionOk="0">
                  <a:moveTo>
                    <a:pt x="1371" y="1"/>
                  </a:moveTo>
                  <a:cubicBezTo>
                    <a:pt x="1227" y="1"/>
                    <a:pt x="1083" y="30"/>
                    <a:pt x="938" y="88"/>
                  </a:cubicBezTo>
                  <a:lnTo>
                    <a:pt x="433" y="290"/>
                  </a:lnTo>
                  <a:cubicBezTo>
                    <a:pt x="173" y="391"/>
                    <a:pt x="0" y="636"/>
                    <a:pt x="0" y="925"/>
                  </a:cubicBezTo>
                  <a:lnTo>
                    <a:pt x="0" y="3451"/>
                  </a:lnTo>
                  <a:cubicBezTo>
                    <a:pt x="0" y="3581"/>
                    <a:pt x="101" y="3682"/>
                    <a:pt x="231" y="3682"/>
                  </a:cubicBezTo>
                  <a:lnTo>
                    <a:pt x="2988" y="3682"/>
                  </a:lnTo>
                  <a:cubicBezTo>
                    <a:pt x="3118" y="3682"/>
                    <a:pt x="3219" y="3581"/>
                    <a:pt x="3219" y="3451"/>
                  </a:cubicBezTo>
                  <a:lnTo>
                    <a:pt x="3219" y="925"/>
                  </a:lnTo>
                  <a:cubicBezTo>
                    <a:pt x="3219" y="636"/>
                    <a:pt x="3046" y="391"/>
                    <a:pt x="2786" y="275"/>
                  </a:cubicBezTo>
                  <a:lnTo>
                    <a:pt x="2281" y="88"/>
                  </a:lnTo>
                  <a:cubicBezTo>
                    <a:pt x="2137" y="30"/>
                    <a:pt x="1992" y="1"/>
                    <a:pt x="1848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66" name="Google Shape;18199;p88">
              <a:extLst>
                <a:ext uri="{FF2B5EF4-FFF2-40B4-BE49-F238E27FC236}">
                  <a16:creationId xmlns:a16="http://schemas.microsoft.com/office/drawing/2014/main" id="{57AC701D-2E9A-4E5E-B021-FDF78F197C1E}"/>
                </a:ext>
              </a:extLst>
            </p:cNvPr>
            <p:cNvSpPr/>
            <p:nvPr/>
          </p:nvSpPr>
          <p:spPr>
            <a:xfrm>
              <a:off x="2017134" y="3162297"/>
              <a:ext cx="18167" cy="82892"/>
            </a:xfrm>
            <a:custGeom>
              <a:avLst/>
              <a:gdLst/>
              <a:ahLst/>
              <a:cxnLst/>
              <a:rect l="l" t="t" r="r" b="b"/>
              <a:pathLst>
                <a:path w="693" h="3162" extrusionOk="0">
                  <a:moveTo>
                    <a:pt x="144" y="1"/>
                  </a:moveTo>
                  <a:cubicBezTo>
                    <a:pt x="43" y="116"/>
                    <a:pt x="0" y="260"/>
                    <a:pt x="0" y="419"/>
                  </a:cubicBezTo>
                  <a:lnTo>
                    <a:pt x="0" y="2945"/>
                  </a:lnTo>
                  <a:cubicBezTo>
                    <a:pt x="0" y="3061"/>
                    <a:pt x="101" y="3162"/>
                    <a:pt x="231" y="3162"/>
                  </a:cubicBezTo>
                  <a:lnTo>
                    <a:pt x="693" y="3147"/>
                  </a:lnTo>
                  <a:lnTo>
                    <a:pt x="693" y="650"/>
                  </a:lnTo>
                  <a:cubicBezTo>
                    <a:pt x="693" y="506"/>
                    <a:pt x="621" y="361"/>
                    <a:pt x="505" y="289"/>
                  </a:cubicBezTo>
                  <a:lnTo>
                    <a:pt x="144" y="1"/>
                  </a:ln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67" name="Google Shape;18200;p88">
              <a:extLst>
                <a:ext uri="{FF2B5EF4-FFF2-40B4-BE49-F238E27FC236}">
                  <a16:creationId xmlns:a16="http://schemas.microsoft.com/office/drawing/2014/main" id="{5D70540E-3C7C-4DF5-8E75-EA64813B413A}"/>
                </a:ext>
              </a:extLst>
            </p:cNvPr>
            <p:cNvSpPr/>
            <p:nvPr/>
          </p:nvSpPr>
          <p:spPr>
            <a:xfrm>
              <a:off x="2083353" y="3162297"/>
              <a:ext cx="18193" cy="82892"/>
            </a:xfrm>
            <a:custGeom>
              <a:avLst/>
              <a:gdLst/>
              <a:ahLst/>
              <a:cxnLst/>
              <a:rect l="l" t="t" r="r" b="b"/>
              <a:pathLst>
                <a:path w="694" h="3162" extrusionOk="0">
                  <a:moveTo>
                    <a:pt x="549" y="1"/>
                  </a:moveTo>
                  <a:lnTo>
                    <a:pt x="188" y="289"/>
                  </a:lnTo>
                  <a:cubicBezTo>
                    <a:pt x="72" y="361"/>
                    <a:pt x="0" y="506"/>
                    <a:pt x="0" y="650"/>
                  </a:cubicBezTo>
                  <a:lnTo>
                    <a:pt x="0" y="3147"/>
                  </a:lnTo>
                  <a:lnTo>
                    <a:pt x="462" y="3162"/>
                  </a:lnTo>
                  <a:cubicBezTo>
                    <a:pt x="592" y="3162"/>
                    <a:pt x="693" y="3061"/>
                    <a:pt x="693" y="2945"/>
                  </a:cubicBezTo>
                  <a:lnTo>
                    <a:pt x="693" y="419"/>
                  </a:lnTo>
                  <a:cubicBezTo>
                    <a:pt x="693" y="260"/>
                    <a:pt x="650" y="116"/>
                    <a:pt x="549" y="1"/>
                  </a:cubicBez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68" name="Google Shape;18201;p88">
              <a:extLst>
                <a:ext uri="{FF2B5EF4-FFF2-40B4-BE49-F238E27FC236}">
                  <a16:creationId xmlns:a16="http://schemas.microsoft.com/office/drawing/2014/main" id="{BB180DFA-AFF2-425B-885F-4F37D3C97D14}"/>
                </a:ext>
              </a:extLst>
            </p:cNvPr>
            <p:cNvSpPr/>
            <p:nvPr/>
          </p:nvSpPr>
          <p:spPr>
            <a:xfrm>
              <a:off x="1926666" y="3082079"/>
              <a:ext cx="47711" cy="72668"/>
            </a:xfrm>
            <a:custGeom>
              <a:avLst/>
              <a:gdLst/>
              <a:ahLst/>
              <a:cxnLst/>
              <a:rect l="l" t="t" r="r" b="b"/>
              <a:pathLst>
                <a:path w="1820" h="2772" extrusionOk="0">
                  <a:moveTo>
                    <a:pt x="679" y="0"/>
                  </a:moveTo>
                  <a:cubicBezTo>
                    <a:pt x="290" y="0"/>
                    <a:pt x="1" y="318"/>
                    <a:pt x="1" y="693"/>
                  </a:cubicBezTo>
                  <a:lnTo>
                    <a:pt x="1" y="1458"/>
                  </a:lnTo>
                  <a:cubicBezTo>
                    <a:pt x="15" y="1675"/>
                    <a:pt x="88" y="1891"/>
                    <a:pt x="232" y="2079"/>
                  </a:cubicBezTo>
                  <a:cubicBezTo>
                    <a:pt x="376" y="2252"/>
                    <a:pt x="448" y="2469"/>
                    <a:pt x="448" y="2700"/>
                  </a:cubicBezTo>
                  <a:lnTo>
                    <a:pt x="448" y="2772"/>
                  </a:lnTo>
                  <a:lnTo>
                    <a:pt x="1372" y="2772"/>
                  </a:lnTo>
                  <a:lnTo>
                    <a:pt x="1372" y="2628"/>
                  </a:lnTo>
                  <a:cubicBezTo>
                    <a:pt x="1372" y="2440"/>
                    <a:pt x="1430" y="2252"/>
                    <a:pt x="1560" y="2122"/>
                  </a:cubicBezTo>
                  <a:lnTo>
                    <a:pt x="1647" y="2021"/>
                  </a:lnTo>
                  <a:cubicBezTo>
                    <a:pt x="1748" y="1862"/>
                    <a:pt x="1820" y="1689"/>
                    <a:pt x="1820" y="1516"/>
                  </a:cubicBezTo>
                  <a:lnTo>
                    <a:pt x="1820" y="693"/>
                  </a:lnTo>
                  <a:cubicBezTo>
                    <a:pt x="1820" y="303"/>
                    <a:pt x="1517" y="0"/>
                    <a:pt x="1127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69" name="Google Shape;18202;p88">
              <a:extLst>
                <a:ext uri="{FF2B5EF4-FFF2-40B4-BE49-F238E27FC236}">
                  <a16:creationId xmlns:a16="http://schemas.microsoft.com/office/drawing/2014/main" id="{DE4E23CB-5127-4C12-A5EB-4538E1F5BD0D}"/>
                </a:ext>
              </a:extLst>
            </p:cNvPr>
            <p:cNvSpPr/>
            <p:nvPr/>
          </p:nvSpPr>
          <p:spPr>
            <a:xfrm>
              <a:off x="1926666" y="3082446"/>
              <a:ext cx="27290" cy="72301"/>
            </a:xfrm>
            <a:custGeom>
              <a:avLst/>
              <a:gdLst/>
              <a:ahLst/>
              <a:cxnLst/>
              <a:rect l="l" t="t" r="r" b="b"/>
              <a:pathLst>
                <a:path w="1041" h="2758" extrusionOk="0">
                  <a:moveTo>
                    <a:pt x="694" y="1"/>
                  </a:moveTo>
                  <a:cubicBezTo>
                    <a:pt x="319" y="1"/>
                    <a:pt x="1" y="304"/>
                    <a:pt x="1" y="694"/>
                  </a:cubicBezTo>
                  <a:lnTo>
                    <a:pt x="1" y="1444"/>
                  </a:lnTo>
                  <a:cubicBezTo>
                    <a:pt x="15" y="1675"/>
                    <a:pt x="88" y="1892"/>
                    <a:pt x="232" y="2065"/>
                  </a:cubicBezTo>
                  <a:cubicBezTo>
                    <a:pt x="376" y="2238"/>
                    <a:pt x="448" y="2455"/>
                    <a:pt x="448" y="2686"/>
                  </a:cubicBezTo>
                  <a:lnTo>
                    <a:pt x="448" y="2758"/>
                  </a:lnTo>
                  <a:lnTo>
                    <a:pt x="910" y="2758"/>
                  </a:lnTo>
                  <a:lnTo>
                    <a:pt x="910" y="2686"/>
                  </a:lnTo>
                  <a:cubicBezTo>
                    <a:pt x="925" y="2469"/>
                    <a:pt x="882" y="2267"/>
                    <a:pt x="809" y="2065"/>
                  </a:cubicBezTo>
                  <a:cubicBezTo>
                    <a:pt x="737" y="1863"/>
                    <a:pt x="694" y="1661"/>
                    <a:pt x="694" y="1444"/>
                  </a:cubicBezTo>
                  <a:lnTo>
                    <a:pt x="694" y="694"/>
                  </a:lnTo>
                  <a:cubicBezTo>
                    <a:pt x="694" y="304"/>
                    <a:pt x="853" y="1"/>
                    <a:pt x="1040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70" name="Google Shape;18203;p88">
              <a:extLst>
                <a:ext uri="{FF2B5EF4-FFF2-40B4-BE49-F238E27FC236}">
                  <a16:creationId xmlns:a16="http://schemas.microsoft.com/office/drawing/2014/main" id="{2F7568D6-98BE-41C5-9C2B-BE4817F51B41}"/>
                </a:ext>
              </a:extLst>
            </p:cNvPr>
            <p:cNvSpPr/>
            <p:nvPr/>
          </p:nvSpPr>
          <p:spPr>
            <a:xfrm>
              <a:off x="1926666" y="3082446"/>
              <a:ext cx="48472" cy="54134"/>
            </a:xfrm>
            <a:custGeom>
              <a:avLst/>
              <a:gdLst/>
              <a:ahLst/>
              <a:cxnLst/>
              <a:rect l="l" t="t" r="r" b="b"/>
              <a:pathLst>
                <a:path w="1849" h="2065" extrusionOk="0">
                  <a:moveTo>
                    <a:pt x="694" y="1"/>
                  </a:moveTo>
                  <a:cubicBezTo>
                    <a:pt x="319" y="1"/>
                    <a:pt x="1" y="304"/>
                    <a:pt x="1" y="679"/>
                  </a:cubicBezTo>
                  <a:lnTo>
                    <a:pt x="1" y="1141"/>
                  </a:lnTo>
                  <a:cubicBezTo>
                    <a:pt x="1" y="1646"/>
                    <a:pt x="420" y="2065"/>
                    <a:pt x="925" y="2065"/>
                  </a:cubicBezTo>
                  <a:cubicBezTo>
                    <a:pt x="1430" y="2065"/>
                    <a:pt x="1849" y="1646"/>
                    <a:pt x="1849" y="1141"/>
                  </a:cubicBezTo>
                  <a:lnTo>
                    <a:pt x="1849" y="679"/>
                  </a:lnTo>
                  <a:cubicBezTo>
                    <a:pt x="1849" y="304"/>
                    <a:pt x="1531" y="1"/>
                    <a:pt x="1156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71" name="Google Shape;18204;p88">
              <a:extLst>
                <a:ext uri="{FF2B5EF4-FFF2-40B4-BE49-F238E27FC236}">
                  <a16:creationId xmlns:a16="http://schemas.microsoft.com/office/drawing/2014/main" id="{A9BEAE41-483B-4299-801B-97E2800AB0A6}"/>
                </a:ext>
              </a:extLst>
            </p:cNvPr>
            <p:cNvSpPr/>
            <p:nvPr/>
          </p:nvSpPr>
          <p:spPr>
            <a:xfrm>
              <a:off x="1926666" y="3082079"/>
              <a:ext cx="27290" cy="54134"/>
            </a:xfrm>
            <a:custGeom>
              <a:avLst/>
              <a:gdLst/>
              <a:ahLst/>
              <a:cxnLst/>
              <a:rect l="l" t="t" r="r" b="b"/>
              <a:pathLst>
                <a:path w="1041" h="2065" extrusionOk="0">
                  <a:moveTo>
                    <a:pt x="694" y="0"/>
                  </a:moveTo>
                  <a:cubicBezTo>
                    <a:pt x="319" y="0"/>
                    <a:pt x="1" y="318"/>
                    <a:pt x="1" y="693"/>
                  </a:cubicBezTo>
                  <a:lnTo>
                    <a:pt x="1" y="1155"/>
                  </a:lnTo>
                  <a:cubicBezTo>
                    <a:pt x="1" y="1617"/>
                    <a:pt x="347" y="2007"/>
                    <a:pt x="809" y="2065"/>
                  </a:cubicBezTo>
                  <a:cubicBezTo>
                    <a:pt x="737" y="1862"/>
                    <a:pt x="694" y="1660"/>
                    <a:pt x="694" y="1458"/>
                  </a:cubicBezTo>
                  <a:lnTo>
                    <a:pt x="694" y="693"/>
                  </a:lnTo>
                  <a:cubicBezTo>
                    <a:pt x="694" y="318"/>
                    <a:pt x="853" y="0"/>
                    <a:pt x="1040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72" name="Google Shape;18205;p88">
              <a:extLst>
                <a:ext uri="{FF2B5EF4-FFF2-40B4-BE49-F238E27FC236}">
                  <a16:creationId xmlns:a16="http://schemas.microsoft.com/office/drawing/2014/main" id="{923D26CF-BCF2-4C93-946E-A26CED994875}"/>
                </a:ext>
              </a:extLst>
            </p:cNvPr>
            <p:cNvSpPr/>
            <p:nvPr/>
          </p:nvSpPr>
          <p:spPr>
            <a:xfrm>
              <a:off x="1908525" y="3148665"/>
              <a:ext cx="84412" cy="96524"/>
            </a:xfrm>
            <a:custGeom>
              <a:avLst/>
              <a:gdLst/>
              <a:ahLst/>
              <a:cxnLst/>
              <a:rect l="l" t="t" r="r" b="b"/>
              <a:pathLst>
                <a:path w="3220" h="3682" extrusionOk="0">
                  <a:moveTo>
                    <a:pt x="1371" y="1"/>
                  </a:moveTo>
                  <a:cubicBezTo>
                    <a:pt x="1227" y="1"/>
                    <a:pt x="1083" y="30"/>
                    <a:pt x="953" y="88"/>
                  </a:cubicBezTo>
                  <a:lnTo>
                    <a:pt x="433" y="290"/>
                  </a:lnTo>
                  <a:cubicBezTo>
                    <a:pt x="173" y="391"/>
                    <a:pt x="0" y="636"/>
                    <a:pt x="0" y="925"/>
                  </a:cubicBezTo>
                  <a:lnTo>
                    <a:pt x="0" y="3451"/>
                  </a:lnTo>
                  <a:cubicBezTo>
                    <a:pt x="0" y="3581"/>
                    <a:pt x="101" y="3682"/>
                    <a:pt x="231" y="3682"/>
                  </a:cubicBezTo>
                  <a:lnTo>
                    <a:pt x="2988" y="3682"/>
                  </a:lnTo>
                  <a:cubicBezTo>
                    <a:pt x="3118" y="3682"/>
                    <a:pt x="3219" y="3581"/>
                    <a:pt x="3219" y="3451"/>
                  </a:cubicBezTo>
                  <a:lnTo>
                    <a:pt x="3219" y="925"/>
                  </a:lnTo>
                  <a:cubicBezTo>
                    <a:pt x="3219" y="636"/>
                    <a:pt x="3046" y="391"/>
                    <a:pt x="2786" y="275"/>
                  </a:cubicBezTo>
                  <a:lnTo>
                    <a:pt x="2281" y="88"/>
                  </a:lnTo>
                  <a:cubicBezTo>
                    <a:pt x="2137" y="30"/>
                    <a:pt x="1992" y="1"/>
                    <a:pt x="1848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73" name="Google Shape;18206;p88">
              <a:extLst>
                <a:ext uri="{FF2B5EF4-FFF2-40B4-BE49-F238E27FC236}">
                  <a16:creationId xmlns:a16="http://schemas.microsoft.com/office/drawing/2014/main" id="{64A8D12A-09E6-42AD-802D-5259EF478E4E}"/>
                </a:ext>
              </a:extLst>
            </p:cNvPr>
            <p:cNvSpPr/>
            <p:nvPr/>
          </p:nvSpPr>
          <p:spPr>
            <a:xfrm>
              <a:off x="1908892" y="3162297"/>
              <a:ext cx="17800" cy="82892"/>
            </a:xfrm>
            <a:custGeom>
              <a:avLst/>
              <a:gdLst/>
              <a:ahLst/>
              <a:cxnLst/>
              <a:rect l="l" t="t" r="r" b="b"/>
              <a:pathLst>
                <a:path w="679" h="3162" extrusionOk="0">
                  <a:moveTo>
                    <a:pt x="130" y="1"/>
                  </a:moveTo>
                  <a:cubicBezTo>
                    <a:pt x="44" y="116"/>
                    <a:pt x="1" y="260"/>
                    <a:pt x="1" y="419"/>
                  </a:cubicBezTo>
                  <a:lnTo>
                    <a:pt x="1" y="2945"/>
                  </a:lnTo>
                  <a:cubicBezTo>
                    <a:pt x="1" y="3061"/>
                    <a:pt x="102" y="3162"/>
                    <a:pt x="217" y="3162"/>
                  </a:cubicBezTo>
                  <a:lnTo>
                    <a:pt x="679" y="3147"/>
                  </a:lnTo>
                  <a:lnTo>
                    <a:pt x="679" y="650"/>
                  </a:lnTo>
                  <a:cubicBezTo>
                    <a:pt x="679" y="506"/>
                    <a:pt x="607" y="361"/>
                    <a:pt x="506" y="289"/>
                  </a:cubicBezTo>
                  <a:lnTo>
                    <a:pt x="130" y="1"/>
                  </a:ln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74" name="Google Shape;18207;p88">
              <a:extLst>
                <a:ext uri="{FF2B5EF4-FFF2-40B4-BE49-F238E27FC236}">
                  <a16:creationId xmlns:a16="http://schemas.microsoft.com/office/drawing/2014/main" id="{0E2D3196-6568-4323-AC53-0027D5B17F4E}"/>
                </a:ext>
              </a:extLst>
            </p:cNvPr>
            <p:cNvSpPr/>
            <p:nvPr/>
          </p:nvSpPr>
          <p:spPr>
            <a:xfrm>
              <a:off x="1975111" y="3162297"/>
              <a:ext cx="18193" cy="82892"/>
            </a:xfrm>
            <a:custGeom>
              <a:avLst/>
              <a:gdLst/>
              <a:ahLst/>
              <a:cxnLst/>
              <a:rect l="l" t="t" r="r" b="b"/>
              <a:pathLst>
                <a:path w="694" h="3162" extrusionOk="0">
                  <a:moveTo>
                    <a:pt x="549" y="1"/>
                  </a:moveTo>
                  <a:lnTo>
                    <a:pt x="188" y="289"/>
                  </a:lnTo>
                  <a:cubicBezTo>
                    <a:pt x="73" y="361"/>
                    <a:pt x="1" y="506"/>
                    <a:pt x="1" y="650"/>
                  </a:cubicBezTo>
                  <a:lnTo>
                    <a:pt x="1" y="3147"/>
                  </a:lnTo>
                  <a:lnTo>
                    <a:pt x="463" y="3162"/>
                  </a:lnTo>
                  <a:cubicBezTo>
                    <a:pt x="593" y="3162"/>
                    <a:pt x="694" y="3061"/>
                    <a:pt x="694" y="2945"/>
                  </a:cubicBezTo>
                  <a:lnTo>
                    <a:pt x="694" y="419"/>
                  </a:lnTo>
                  <a:cubicBezTo>
                    <a:pt x="694" y="260"/>
                    <a:pt x="636" y="116"/>
                    <a:pt x="549" y="1"/>
                  </a:cubicBez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75" name="Google Shape;18208;p88">
              <a:extLst>
                <a:ext uri="{FF2B5EF4-FFF2-40B4-BE49-F238E27FC236}">
                  <a16:creationId xmlns:a16="http://schemas.microsoft.com/office/drawing/2014/main" id="{DED55BB1-9CC9-41F5-801D-A8F736D7F05A}"/>
                </a:ext>
              </a:extLst>
            </p:cNvPr>
            <p:cNvSpPr/>
            <p:nvPr/>
          </p:nvSpPr>
          <p:spPr>
            <a:xfrm>
              <a:off x="2089409" y="3142242"/>
              <a:ext cx="48078" cy="72694"/>
            </a:xfrm>
            <a:custGeom>
              <a:avLst/>
              <a:gdLst/>
              <a:ahLst/>
              <a:cxnLst/>
              <a:rect l="l" t="t" r="r" b="b"/>
              <a:pathLst>
                <a:path w="1834" h="2773" extrusionOk="0">
                  <a:moveTo>
                    <a:pt x="693" y="0"/>
                  </a:moveTo>
                  <a:cubicBezTo>
                    <a:pt x="318" y="0"/>
                    <a:pt x="0" y="318"/>
                    <a:pt x="0" y="693"/>
                  </a:cubicBezTo>
                  <a:lnTo>
                    <a:pt x="0" y="1458"/>
                  </a:lnTo>
                  <a:cubicBezTo>
                    <a:pt x="15" y="1675"/>
                    <a:pt x="87" y="1892"/>
                    <a:pt x="231" y="2079"/>
                  </a:cubicBezTo>
                  <a:cubicBezTo>
                    <a:pt x="376" y="2252"/>
                    <a:pt x="462" y="2469"/>
                    <a:pt x="462" y="2700"/>
                  </a:cubicBezTo>
                  <a:lnTo>
                    <a:pt x="462" y="2772"/>
                  </a:lnTo>
                  <a:lnTo>
                    <a:pt x="1386" y="2772"/>
                  </a:lnTo>
                  <a:lnTo>
                    <a:pt x="1386" y="2628"/>
                  </a:lnTo>
                  <a:cubicBezTo>
                    <a:pt x="1386" y="2440"/>
                    <a:pt x="1444" y="2267"/>
                    <a:pt x="1559" y="2122"/>
                  </a:cubicBezTo>
                  <a:lnTo>
                    <a:pt x="1646" y="2021"/>
                  </a:lnTo>
                  <a:cubicBezTo>
                    <a:pt x="1761" y="1877"/>
                    <a:pt x="1819" y="1704"/>
                    <a:pt x="1834" y="1516"/>
                  </a:cubicBezTo>
                  <a:lnTo>
                    <a:pt x="1834" y="693"/>
                  </a:lnTo>
                  <a:cubicBezTo>
                    <a:pt x="1834" y="318"/>
                    <a:pt x="1516" y="0"/>
                    <a:pt x="1141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76" name="Google Shape;18209;p88">
              <a:extLst>
                <a:ext uri="{FF2B5EF4-FFF2-40B4-BE49-F238E27FC236}">
                  <a16:creationId xmlns:a16="http://schemas.microsoft.com/office/drawing/2014/main" id="{F76248E4-E324-4D7A-910E-2A53DE250791}"/>
                </a:ext>
              </a:extLst>
            </p:cNvPr>
            <p:cNvSpPr/>
            <p:nvPr/>
          </p:nvSpPr>
          <p:spPr>
            <a:xfrm>
              <a:off x="2089409" y="3142609"/>
              <a:ext cx="27264" cy="72327"/>
            </a:xfrm>
            <a:custGeom>
              <a:avLst/>
              <a:gdLst/>
              <a:ahLst/>
              <a:cxnLst/>
              <a:rect l="l" t="t" r="r" b="b"/>
              <a:pathLst>
                <a:path w="1040" h="2759" extrusionOk="0">
                  <a:moveTo>
                    <a:pt x="693" y="1"/>
                  </a:moveTo>
                  <a:cubicBezTo>
                    <a:pt x="318" y="1"/>
                    <a:pt x="0" y="304"/>
                    <a:pt x="0" y="679"/>
                  </a:cubicBezTo>
                  <a:lnTo>
                    <a:pt x="0" y="1444"/>
                  </a:lnTo>
                  <a:cubicBezTo>
                    <a:pt x="15" y="1661"/>
                    <a:pt x="101" y="1878"/>
                    <a:pt x="231" y="2065"/>
                  </a:cubicBezTo>
                  <a:cubicBezTo>
                    <a:pt x="376" y="2238"/>
                    <a:pt x="462" y="2455"/>
                    <a:pt x="462" y="2686"/>
                  </a:cubicBezTo>
                  <a:lnTo>
                    <a:pt x="462" y="2758"/>
                  </a:lnTo>
                  <a:lnTo>
                    <a:pt x="924" y="2758"/>
                  </a:lnTo>
                  <a:lnTo>
                    <a:pt x="924" y="2686"/>
                  </a:lnTo>
                  <a:cubicBezTo>
                    <a:pt x="924" y="2469"/>
                    <a:pt x="881" y="2267"/>
                    <a:pt x="809" y="2065"/>
                  </a:cubicBezTo>
                  <a:cubicBezTo>
                    <a:pt x="736" y="1863"/>
                    <a:pt x="693" y="1661"/>
                    <a:pt x="693" y="1444"/>
                  </a:cubicBezTo>
                  <a:lnTo>
                    <a:pt x="693" y="679"/>
                  </a:lnTo>
                  <a:cubicBezTo>
                    <a:pt x="693" y="304"/>
                    <a:pt x="852" y="1"/>
                    <a:pt x="1040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77" name="Google Shape;18210;p88">
              <a:extLst>
                <a:ext uri="{FF2B5EF4-FFF2-40B4-BE49-F238E27FC236}">
                  <a16:creationId xmlns:a16="http://schemas.microsoft.com/office/drawing/2014/main" id="{24461FFD-BB76-4CDE-B074-E84F35C9747D}"/>
                </a:ext>
              </a:extLst>
            </p:cNvPr>
            <p:cNvSpPr/>
            <p:nvPr/>
          </p:nvSpPr>
          <p:spPr>
            <a:xfrm>
              <a:off x="2089409" y="3142242"/>
              <a:ext cx="48445" cy="54527"/>
            </a:xfrm>
            <a:custGeom>
              <a:avLst/>
              <a:gdLst/>
              <a:ahLst/>
              <a:cxnLst/>
              <a:rect l="l" t="t" r="r" b="b"/>
              <a:pathLst>
                <a:path w="1848" h="2080" extrusionOk="0">
                  <a:moveTo>
                    <a:pt x="693" y="0"/>
                  </a:moveTo>
                  <a:cubicBezTo>
                    <a:pt x="318" y="0"/>
                    <a:pt x="0" y="318"/>
                    <a:pt x="0" y="693"/>
                  </a:cubicBezTo>
                  <a:lnTo>
                    <a:pt x="0" y="1155"/>
                  </a:lnTo>
                  <a:cubicBezTo>
                    <a:pt x="0" y="1661"/>
                    <a:pt x="419" y="2079"/>
                    <a:pt x="924" y="2079"/>
                  </a:cubicBezTo>
                  <a:cubicBezTo>
                    <a:pt x="1429" y="2079"/>
                    <a:pt x="1848" y="1661"/>
                    <a:pt x="1834" y="1155"/>
                  </a:cubicBezTo>
                  <a:lnTo>
                    <a:pt x="1834" y="693"/>
                  </a:lnTo>
                  <a:cubicBezTo>
                    <a:pt x="1834" y="318"/>
                    <a:pt x="1530" y="0"/>
                    <a:pt x="1155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78" name="Google Shape;18211;p88">
              <a:extLst>
                <a:ext uri="{FF2B5EF4-FFF2-40B4-BE49-F238E27FC236}">
                  <a16:creationId xmlns:a16="http://schemas.microsoft.com/office/drawing/2014/main" id="{279D7041-6773-4D76-9D74-3537F0611DAF}"/>
                </a:ext>
              </a:extLst>
            </p:cNvPr>
            <p:cNvSpPr/>
            <p:nvPr/>
          </p:nvSpPr>
          <p:spPr>
            <a:xfrm>
              <a:off x="2089409" y="3142609"/>
              <a:ext cx="27264" cy="53767"/>
            </a:xfrm>
            <a:custGeom>
              <a:avLst/>
              <a:gdLst/>
              <a:ahLst/>
              <a:cxnLst/>
              <a:rect l="l" t="t" r="r" b="b"/>
              <a:pathLst>
                <a:path w="1040" h="2051" extrusionOk="0">
                  <a:moveTo>
                    <a:pt x="693" y="1"/>
                  </a:moveTo>
                  <a:cubicBezTo>
                    <a:pt x="318" y="1"/>
                    <a:pt x="0" y="304"/>
                    <a:pt x="0" y="679"/>
                  </a:cubicBezTo>
                  <a:lnTo>
                    <a:pt x="0" y="1141"/>
                  </a:lnTo>
                  <a:cubicBezTo>
                    <a:pt x="0" y="1603"/>
                    <a:pt x="347" y="1993"/>
                    <a:pt x="809" y="2051"/>
                  </a:cubicBezTo>
                  <a:cubicBezTo>
                    <a:pt x="736" y="1849"/>
                    <a:pt x="693" y="1647"/>
                    <a:pt x="693" y="1444"/>
                  </a:cubicBezTo>
                  <a:lnTo>
                    <a:pt x="693" y="679"/>
                  </a:lnTo>
                  <a:cubicBezTo>
                    <a:pt x="693" y="304"/>
                    <a:pt x="852" y="1"/>
                    <a:pt x="1040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79" name="Google Shape;18212;p88">
              <a:extLst>
                <a:ext uri="{FF2B5EF4-FFF2-40B4-BE49-F238E27FC236}">
                  <a16:creationId xmlns:a16="http://schemas.microsoft.com/office/drawing/2014/main" id="{1D2271C6-1FC4-4D65-B3C9-FB1D9B251E7A}"/>
                </a:ext>
              </a:extLst>
            </p:cNvPr>
            <p:cNvSpPr/>
            <p:nvPr/>
          </p:nvSpPr>
          <p:spPr>
            <a:xfrm>
              <a:off x="2071609" y="3208855"/>
              <a:ext cx="84412" cy="60190"/>
            </a:xfrm>
            <a:custGeom>
              <a:avLst/>
              <a:gdLst/>
              <a:ahLst/>
              <a:cxnLst/>
              <a:rect l="l" t="t" r="r" b="b"/>
              <a:pathLst>
                <a:path w="3220" h="2296" extrusionOk="0">
                  <a:moveTo>
                    <a:pt x="1372" y="0"/>
                  </a:moveTo>
                  <a:cubicBezTo>
                    <a:pt x="1228" y="0"/>
                    <a:pt x="1083" y="29"/>
                    <a:pt x="939" y="72"/>
                  </a:cubicBezTo>
                  <a:lnTo>
                    <a:pt x="434" y="289"/>
                  </a:lnTo>
                  <a:cubicBezTo>
                    <a:pt x="174" y="390"/>
                    <a:pt x="1" y="635"/>
                    <a:pt x="1" y="924"/>
                  </a:cubicBezTo>
                  <a:lnTo>
                    <a:pt x="1" y="2064"/>
                  </a:lnTo>
                  <a:cubicBezTo>
                    <a:pt x="1" y="2194"/>
                    <a:pt x="102" y="2295"/>
                    <a:pt x="232" y="2295"/>
                  </a:cubicBezTo>
                  <a:lnTo>
                    <a:pt x="2989" y="2295"/>
                  </a:lnTo>
                  <a:cubicBezTo>
                    <a:pt x="3119" y="2295"/>
                    <a:pt x="3220" y="2194"/>
                    <a:pt x="3220" y="2064"/>
                  </a:cubicBezTo>
                  <a:lnTo>
                    <a:pt x="3220" y="924"/>
                  </a:lnTo>
                  <a:cubicBezTo>
                    <a:pt x="3220" y="635"/>
                    <a:pt x="3047" y="390"/>
                    <a:pt x="2772" y="289"/>
                  </a:cubicBezTo>
                  <a:lnTo>
                    <a:pt x="2282" y="72"/>
                  </a:lnTo>
                  <a:cubicBezTo>
                    <a:pt x="2137" y="29"/>
                    <a:pt x="1993" y="0"/>
                    <a:pt x="1849" y="0"/>
                  </a:cubicBez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80" name="Google Shape;18213;p88">
              <a:extLst>
                <a:ext uri="{FF2B5EF4-FFF2-40B4-BE49-F238E27FC236}">
                  <a16:creationId xmlns:a16="http://schemas.microsoft.com/office/drawing/2014/main" id="{913FBB56-FA9D-4437-B363-9317B427E47F}"/>
                </a:ext>
              </a:extLst>
            </p:cNvPr>
            <p:cNvSpPr/>
            <p:nvPr/>
          </p:nvSpPr>
          <p:spPr>
            <a:xfrm>
              <a:off x="2071609" y="3222460"/>
              <a:ext cx="17826" cy="46951"/>
            </a:xfrm>
            <a:custGeom>
              <a:avLst/>
              <a:gdLst/>
              <a:ahLst/>
              <a:cxnLst/>
              <a:rect l="l" t="t" r="r" b="b"/>
              <a:pathLst>
                <a:path w="680" h="1791" extrusionOk="0">
                  <a:moveTo>
                    <a:pt x="131" y="1"/>
                  </a:moveTo>
                  <a:cubicBezTo>
                    <a:pt x="44" y="116"/>
                    <a:pt x="1" y="261"/>
                    <a:pt x="1" y="419"/>
                  </a:cubicBezTo>
                  <a:lnTo>
                    <a:pt x="1" y="1560"/>
                  </a:lnTo>
                  <a:cubicBezTo>
                    <a:pt x="1" y="1675"/>
                    <a:pt x="102" y="1791"/>
                    <a:pt x="217" y="1791"/>
                  </a:cubicBezTo>
                  <a:lnTo>
                    <a:pt x="679" y="1776"/>
                  </a:lnTo>
                  <a:lnTo>
                    <a:pt x="679" y="650"/>
                  </a:lnTo>
                  <a:cubicBezTo>
                    <a:pt x="679" y="506"/>
                    <a:pt x="607" y="362"/>
                    <a:pt x="506" y="289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81" name="Google Shape;18214;p88">
              <a:extLst>
                <a:ext uri="{FF2B5EF4-FFF2-40B4-BE49-F238E27FC236}">
                  <a16:creationId xmlns:a16="http://schemas.microsoft.com/office/drawing/2014/main" id="{B14B210C-8D7D-41F5-AC86-D2E77DF1882C}"/>
                </a:ext>
              </a:extLst>
            </p:cNvPr>
            <p:cNvSpPr/>
            <p:nvPr/>
          </p:nvSpPr>
          <p:spPr>
            <a:xfrm>
              <a:off x="2137828" y="3222460"/>
              <a:ext cx="17826" cy="46951"/>
            </a:xfrm>
            <a:custGeom>
              <a:avLst/>
              <a:gdLst/>
              <a:ahLst/>
              <a:cxnLst/>
              <a:rect l="l" t="t" r="r" b="b"/>
              <a:pathLst>
                <a:path w="680" h="1791" extrusionOk="0">
                  <a:moveTo>
                    <a:pt x="550" y="1"/>
                  </a:moveTo>
                  <a:lnTo>
                    <a:pt x="174" y="289"/>
                  </a:lnTo>
                  <a:cubicBezTo>
                    <a:pt x="59" y="362"/>
                    <a:pt x="1" y="506"/>
                    <a:pt x="1" y="650"/>
                  </a:cubicBezTo>
                  <a:lnTo>
                    <a:pt x="1" y="1776"/>
                  </a:lnTo>
                  <a:lnTo>
                    <a:pt x="448" y="1791"/>
                  </a:lnTo>
                  <a:cubicBezTo>
                    <a:pt x="578" y="1791"/>
                    <a:pt x="679" y="1675"/>
                    <a:pt x="679" y="1560"/>
                  </a:cubicBezTo>
                  <a:lnTo>
                    <a:pt x="679" y="419"/>
                  </a:lnTo>
                  <a:cubicBezTo>
                    <a:pt x="679" y="261"/>
                    <a:pt x="636" y="116"/>
                    <a:pt x="550" y="1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82" name="Google Shape;18215;p88">
              <a:extLst>
                <a:ext uri="{FF2B5EF4-FFF2-40B4-BE49-F238E27FC236}">
                  <a16:creationId xmlns:a16="http://schemas.microsoft.com/office/drawing/2014/main" id="{1B3566EB-91A0-4881-9FFC-F3FC4273001B}"/>
                </a:ext>
              </a:extLst>
            </p:cNvPr>
            <p:cNvSpPr/>
            <p:nvPr/>
          </p:nvSpPr>
          <p:spPr>
            <a:xfrm>
              <a:off x="1980800" y="3142242"/>
              <a:ext cx="48078" cy="72694"/>
            </a:xfrm>
            <a:custGeom>
              <a:avLst/>
              <a:gdLst/>
              <a:ahLst/>
              <a:cxnLst/>
              <a:rect l="l" t="t" r="r" b="b"/>
              <a:pathLst>
                <a:path w="1834" h="2773" extrusionOk="0">
                  <a:moveTo>
                    <a:pt x="679" y="0"/>
                  </a:moveTo>
                  <a:cubicBezTo>
                    <a:pt x="303" y="15"/>
                    <a:pt x="0" y="318"/>
                    <a:pt x="15" y="693"/>
                  </a:cubicBezTo>
                  <a:lnTo>
                    <a:pt x="15" y="1458"/>
                  </a:lnTo>
                  <a:cubicBezTo>
                    <a:pt x="15" y="1675"/>
                    <a:pt x="101" y="1892"/>
                    <a:pt x="231" y="2079"/>
                  </a:cubicBezTo>
                  <a:cubicBezTo>
                    <a:pt x="390" y="2252"/>
                    <a:pt x="462" y="2469"/>
                    <a:pt x="462" y="2700"/>
                  </a:cubicBezTo>
                  <a:lnTo>
                    <a:pt x="462" y="2772"/>
                  </a:lnTo>
                  <a:lnTo>
                    <a:pt x="1386" y="2772"/>
                  </a:lnTo>
                  <a:lnTo>
                    <a:pt x="1386" y="2628"/>
                  </a:lnTo>
                  <a:cubicBezTo>
                    <a:pt x="1386" y="2440"/>
                    <a:pt x="1444" y="2267"/>
                    <a:pt x="1574" y="2122"/>
                  </a:cubicBezTo>
                  <a:lnTo>
                    <a:pt x="1660" y="2021"/>
                  </a:lnTo>
                  <a:cubicBezTo>
                    <a:pt x="1761" y="1877"/>
                    <a:pt x="1819" y="1704"/>
                    <a:pt x="1834" y="1516"/>
                  </a:cubicBezTo>
                  <a:lnTo>
                    <a:pt x="1834" y="693"/>
                  </a:lnTo>
                  <a:cubicBezTo>
                    <a:pt x="1834" y="318"/>
                    <a:pt x="1530" y="0"/>
                    <a:pt x="1141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83" name="Google Shape;18216;p88">
              <a:extLst>
                <a:ext uri="{FF2B5EF4-FFF2-40B4-BE49-F238E27FC236}">
                  <a16:creationId xmlns:a16="http://schemas.microsoft.com/office/drawing/2014/main" id="{CAEDFD47-6B63-4FCD-80A1-DF2163D88BFE}"/>
                </a:ext>
              </a:extLst>
            </p:cNvPr>
            <p:cNvSpPr/>
            <p:nvPr/>
          </p:nvSpPr>
          <p:spPr>
            <a:xfrm>
              <a:off x="1981167" y="3142609"/>
              <a:ext cx="26897" cy="72327"/>
            </a:xfrm>
            <a:custGeom>
              <a:avLst/>
              <a:gdLst/>
              <a:ahLst/>
              <a:cxnLst/>
              <a:rect l="l" t="t" r="r" b="b"/>
              <a:pathLst>
                <a:path w="1026" h="2759" extrusionOk="0">
                  <a:moveTo>
                    <a:pt x="679" y="1"/>
                  </a:moveTo>
                  <a:cubicBezTo>
                    <a:pt x="304" y="1"/>
                    <a:pt x="1" y="304"/>
                    <a:pt x="1" y="679"/>
                  </a:cubicBezTo>
                  <a:lnTo>
                    <a:pt x="1" y="1444"/>
                  </a:lnTo>
                  <a:cubicBezTo>
                    <a:pt x="1" y="1661"/>
                    <a:pt x="87" y="1878"/>
                    <a:pt x="217" y="2065"/>
                  </a:cubicBezTo>
                  <a:cubicBezTo>
                    <a:pt x="376" y="2238"/>
                    <a:pt x="448" y="2455"/>
                    <a:pt x="448" y="2686"/>
                  </a:cubicBezTo>
                  <a:lnTo>
                    <a:pt x="448" y="2758"/>
                  </a:lnTo>
                  <a:lnTo>
                    <a:pt x="910" y="2758"/>
                  </a:lnTo>
                  <a:lnTo>
                    <a:pt x="910" y="2686"/>
                  </a:lnTo>
                  <a:cubicBezTo>
                    <a:pt x="910" y="2469"/>
                    <a:pt x="881" y="2267"/>
                    <a:pt x="795" y="2065"/>
                  </a:cubicBezTo>
                  <a:cubicBezTo>
                    <a:pt x="722" y="1863"/>
                    <a:pt x="679" y="1661"/>
                    <a:pt x="679" y="1444"/>
                  </a:cubicBezTo>
                  <a:lnTo>
                    <a:pt x="679" y="679"/>
                  </a:lnTo>
                  <a:cubicBezTo>
                    <a:pt x="679" y="304"/>
                    <a:pt x="838" y="1"/>
                    <a:pt x="1026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84" name="Google Shape;18217;p88">
              <a:extLst>
                <a:ext uri="{FF2B5EF4-FFF2-40B4-BE49-F238E27FC236}">
                  <a16:creationId xmlns:a16="http://schemas.microsoft.com/office/drawing/2014/main" id="{4D838751-D4DE-4622-A4E8-9D3D4CDAF71A}"/>
                </a:ext>
              </a:extLst>
            </p:cNvPr>
            <p:cNvSpPr/>
            <p:nvPr/>
          </p:nvSpPr>
          <p:spPr>
            <a:xfrm>
              <a:off x="1980800" y="3142242"/>
              <a:ext cx="48472" cy="54527"/>
            </a:xfrm>
            <a:custGeom>
              <a:avLst/>
              <a:gdLst/>
              <a:ahLst/>
              <a:cxnLst/>
              <a:rect l="l" t="t" r="r" b="b"/>
              <a:pathLst>
                <a:path w="1849" h="2080" extrusionOk="0">
                  <a:moveTo>
                    <a:pt x="693" y="0"/>
                  </a:moveTo>
                  <a:cubicBezTo>
                    <a:pt x="318" y="0"/>
                    <a:pt x="0" y="318"/>
                    <a:pt x="0" y="693"/>
                  </a:cubicBezTo>
                  <a:lnTo>
                    <a:pt x="0" y="1155"/>
                  </a:lnTo>
                  <a:cubicBezTo>
                    <a:pt x="0" y="1661"/>
                    <a:pt x="419" y="2079"/>
                    <a:pt x="924" y="2079"/>
                  </a:cubicBezTo>
                  <a:cubicBezTo>
                    <a:pt x="1429" y="2079"/>
                    <a:pt x="1848" y="1661"/>
                    <a:pt x="1848" y="1155"/>
                  </a:cubicBezTo>
                  <a:lnTo>
                    <a:pt x="1848" y="693"/>
                  </a:lnTo>
                  <a:cubicBezTo>
                    <a:pt x="1848" y="318"/>
                    <a:pt x="1530" y="0"/>
                    <a:pt x="1155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85" name="Google Shape;18218;p88">
              <a:extLst>
                <a:ext uri="{FF2B5EF4-FFF2-40B4-BE49-F238E27FC236}">
                  <a16:creationId xmlns:a16="http://schemas.microsoft.com/office/drawing/2014/main" id="{F46F2A91-DE4A-4753-AA9C-87FB859AD92D}"/>
                </a:ext>
              </a:extLst>
            </p:cNvPr>
            <p:cNvSpPr/>
            <p:nvPr/>
          </p:nvSpPr>
          <p:spPr>
            <a:xfrm>
              <a:off x="1980800" y="3142609"/>
              <a:ext cx="27264" cy="53767"/>
            </a:xfrm>
            <a:custGeom>
              <a:avLst/>
              <a:gdLst/>
              <a:ahLst/>
              <a:cxnLst/>
              <a:rect l="l" t="t" r="r" b="b"/>
              <a:pathLst>
                <a:path w="1040" h="2051" extrusionOk="0">
                  <a:moveTo>
                    <a:pt x="693" y="1"/>
                  </a:moveTo>
                  <a:cubicBezTo>
                    <a:pt x="318" y="1"/>
                    <a:pt x="0" y="304"/>
                    <a:pt x="0" y="679"/>
                  </a:cubicBezTo>
                  <a:lnTo>
                    <a:pt x="0" y="1141"/>
                  </a:lnTo>
                  <a:cubicBezTo>
                    <a:pt x="15" y="1603"/>
                    <a:pt x="347" y="1993"/>
                    <a:pt x="809" y="2051"/>
                  </a:cubicBezTo>
                  <a:cubicBezTo>
                    <a:pt x="736" y="1849"/>
                    <a:pt x="693" y="1647"/>
                    <a:pt x="693" y="1444"/>
                  </a:cubicBezTo>
                  <a:lnTo>
                    <a:pt x="693" y="679"/>
                  </a:lnTo>
                  <a:cubicBezTo>
                    <a:pt x="693" y="304"/>
                    <a:pt x="852" y="1"/>
                    <a:pt x="1040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86" name="Google Shape;18219;p88">
              <a:extLst>
                <a:ext uri="{FF2B5EF4-FFF2-40B4-BE49-F238E27FC236}">
                  <a16:creationId xmlns:a16="http://schemas.microsoft.com/office/drawing/2014/main" id="{20A58AEB-AAF5-42AE-8A6C-4C08C5ED59DD}"/>
                </a:ext>
              </a:extLst>
            </p:cNvPr>
            <p:cNvSpPr/>
            <p:nvPr/>
          </p:nvSpPr>
          <p:spPr>
            <a:xfrm>
              <a:off x="1962633" y="3208855"/>
              <a:ext cx="84779" cy="60190"/>
            </a:xfrm>
            <a:custGeom>
              <a:avLst/>
              <a:gdLst/>
              <a:ahLst/>
              <a:cxnLst/>
              <a:rect l="l" t="t" r="r" b="b"/>
              <a:pathLst>
                <a:path w="3234" h="2296" extrusionOk="0">
                  <a:moveTo>
                    <a:pt x="1386" y="0"/>
                  </a:moveTo>
                  <a:cubicBezTo>
                    <a:pt x="1227" y="0"/>
                    <a:pt x="1083" y="29"/>
                    <a:pt x="953" y="72"/>
                  </a:cubicBezTo>
                  <a:lnTo>
                    <a:pt x="448" y="289"/>
                  </a:lnTo>
                  <a:cubicBezTo>
                    <a:pt x="174" y="390"/>
                    <a:pt x="0" y="635"/>
                    <a:pt x="0" y="924"/>
                  </a:cubicBezTo>
                  <a:lnTo>
                    <a:pt x="0" y="2064"/>
                  </a:lnTo>
                  <a:cubicBezTo>
                    <a:pt x="0" y="2194"/>
                    <a:pt x="116" y="2295"/>
                    <a:pt x="231" y="2295"/>
                  </a:cubicBezTo>
                  <a:lnTo>
                    <a:pt x="3003" y="2295"/>
                  </a:lnTo>
                  <a:cubicBezTo>
                    <a:pt x="3133" y="2295"/>
                    <a:pt x="3234" y="2194"/>
                    <a:pt x="3234" y="2064"/>
                  </a:cubicBezTo>
                  <a:lnTo>
                    <a:pt x="3234" y="924"/>
                  </a:lnTo>
                  <a:cubicBezTo>
                    <a:pt x="3234" y="635"/>
                    <a:pt x="3061" y="390"/>
                    <a:pt x="2801" y="289"/>
                  </a:cubicBezTo>
                  <a:lnTo>
                    <a:pt x="2281" y="72"/>
                  </a:lnTo>
                  <a:cubicBezTo>
                    <a:pt x="2151" y="29"/>
                    <a:pt x="2007" y="0"/>
                    <a:pt x="1848" y="0"/>
                  </a:cubicBez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87" name="Google Shape;18220;p88">
              <a:extLst>
                <a:ext uri="{FF2B5EF4-FFF2-40B4-BE49-F238E27FC236}">
                  <a16:creationId xmlns:a16="http://schemas.microsoft.com/office/drawing/2014/main" id="{4723A3EB-07E9-4EFC-9FAF-30854B235D62}"/>
                </a:ext>
              </a:extLst>
            </p:cNvPr>
            <p:cNvSpPr/>
            <p:nvPr/>
          </p:nvSpPr>
          <p:spPr>
            <a:xfrm>
              <a:off x="1963000" y="3222460"/>
              <a:ext cx="18193" cy="46951"/>
            </a:xfrm>
            <a:custGeom>
              <a:avLst/>
              <a:gdLst/>
              <a:ahLst/>
              <a:cxnLst/>
              <a:rect l="l" t="t" r="r" b="b"/>
              <a:pathLst>
                <a:path w="694" h="1791" extrusionOk="0">
                  <a:moveTo>
                    <a:pt x="131" y="1"/>
                  </a:moveTo>
                  <a:cubicBezTo>
                    <a:pt x="44" y="116"/>
                    <a:pt x="1" y="261"/>
                    <a:pt x="1" y="419"/>
                  </a:cubicBezTo>
                  <a:lnTo>
                    <a:pt x="1" y="1560"/>
                  </a:lnTo>
                  <a:cubicBezTo>
                    <a:pt x="1" y="1675"/>
                    <a:pt x="102" y="1791"/>
                    <a:pt x="232" y="1791"/>
                  </a:cubicBezTo>
                  <a:lnTo>
                    <a:pt x="694" y="1776"/>
                  </a:lnTo>
                  <a:lnTo>
                    <a:pt x="694" y="650"/>
                  </a:lnTo>
                  <a:cubicBezTo>
                    <a:pt x="679" y="506"/>
                    <a:pt x="622" y="362"/>
                    <a:pt x="506" y="289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88" name="Google Shape;18221;p88">
              <a:extLst>
                <a:ext uri="{FF2B5EF4-FFF2-40B4-BE49-F238E27FC236}">
                  <a16:creationId xmlns:a16="http://schemas.microsoft.com/office/drawing/2014/main" id="{F91A3676-37E7-4D76-BB93-565A850A6A0B}"/>
                </a:ext>
              </a:extLst>
            </p:cNvPr>
            <p:cNvSpPr/>
            <p:nvPr/>
          </p:nvSpPr>
          <p:spPr>
            <a:xfrm>
              <a:off x="2029245" y="3222460"/>
              <a:ext cx="18167" cy="46584"/>
            </a:xfrm>
            <a:custGeom>
              <a:avLst/>
              <a:gdLst/>
              <a:ahLst/>
              <a:cxnLst/>
              <a:rect l="l" t="t" r="r" b="b"/>
              <a:pathLst>
                <a:path w="693" h="1777" extrusionOk="0">
                  <a:moveTo>
                    <a:pt x="549" y="1"/>
                  </a:moveTo>
                  <a:lnTo>
                    <a:pt x="173" y="289"/>
                  </a:lnTo>
                  <a:cubicBezTo>
                    <a:pt x="72" y="362"/>
                    <a:pt x="0" y="506"/>
                    <a:pt x="0" y="650"/>
                  </a:cubicBezTo>
                  <a:lnTo>
                    <a:pt x="0" y="1776"/>
                  </a:lnTo>
                  <a:lnTo>
                    <a:pt x="462" y="1776"/>
                  </a:lnTo>
                  <a:cubicBezTo>
                    <a:pt x="577" y="1776"/>
                    <a:pt x="678" y="1675"/>
                    <a:pt x="693" y="1560"/>
                  </a:cubicBezTo>
                  <a:lnTo>
                    <a:pt x="693" y="419"/>
                  </a:lnTo>
                  <a:cubicBezTo>
                    <a:pt x="678" y="261"/>
                    <a:pt x="635" y="116"/>
                    <a:pt x="549" y="1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89" name="Google Shape;18222;p88">
              <a:extLst>
                <a:ext uri="{FF2B5EF4-FFF2-40B4-BE49-F238E27FC236}">
                  <a16:creationId xmlns:a16="http://schemas.microsoft.com/office/drawing/2014/main" id="{C56F9D41-FC74-4395-BA48-7C189DE5B7AE}"/>
                </a:ext>
              </a:extLst>
            </p:cNvPr>
            <p:cNvSpPr/>
            <p:nvPr/>
          </p:nvSpPr>
          <p:spPr>
            <a:xfrm>
              <a:off x="1872558" y="3142242"/>
              <a:ext cx="47711" cy="72694"/>
            </a:xfrm>
            <a:custGeom>
              <a:avLst/>
              <a:gdLst/>
              <a:ahLst/>
              <a:cxnLst/>
              <a:rect l="l" t="t" r="r" b="b"/>
              <a:pathLst>
                <a:path w="1820" h="2773" extrusionOk="0">
                  <a:moveTo>
                    <a:pt x="679" y="0"/>
                  </a:moveTo>
                  <a:cubicBezTo>
                    <a:pt x="304" y="15"/>
                    <a:pt x="1" y="318"/>
                    <a:pt x="1" y="693"/>
                  </a:cubicBezTo>
                  <a:lnTo>
                    <a:pt x="1" y="1458"/>
                  </a:lnTo>
                  <a:cubicBezTo>
                    <a:pt x="15" y="1675"/>
                    <a:pt x="87" y="1892"/>
                    <a:pt x="232" y="2079"/>
                  </a:cubicBezTo>
                  <a:cubicBezTo>
                    <a:pt x="376" y="2252"/>
                    <a:pt x="463" y="2469"/>
                    <a:pt x="463" y="2700"/>
                  </a:cubicBezTo>
                  <a:lnTo>
                    <a:pt x="463" y="2772"/>
                  </a:lnTo>
                  <a:lnTo>
                    <a:pt x="1372" y="2772"/>
                  </a:lnTo>
                  <a:lnTo>
                    <a:pt x="1372" y="2628"/>
                  </a:lnTo>
                  <a:cubicBezTo>
                    <a:pt x="1372" y="2440"/>
                    <a:pt x="1444" y="2267"/>
                    <a:pt x="1560" y="2122"/>
                  </a:cubicBezTo>
                  <a:lnTo>
                    <a:pt x="1646" y="2021"/>
                  </a:lnTo>
                  <a:cubicBezTo>
                    <a:pt x="1747" y="1877"/>
                    <a:pt x="1820" y="1704"/>
                    <a:pt x="1820" y="1516"/>
                  </a:cubicBezTo>
                  <a:lnTo>
                    <a:pt x="1820" y="693"/>
                  </a:lnTo>
                  <a:cubicBezTo>
                    <a:pt x="1820" y="318"/>
                    <a:pt x="1516" y="0"/>
                    <a:pt x="1141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90" name="Google Shape;18223;p88">
              <a:extLst>
                <a:ext uri="{FF2B5EF4-FFF2-40B4-BE49-F238E27FC236}">
                  <a16:creationId xmlns:a16="http://schemas.microsoft.com/office/drawing/2014/main" id="{35AC48CC-D791-48B4-9A0D-369BD17CEEFA}"/>
                </a:ext>
              </a:extLst>
            </p:cNvPr>
            <p:cNvSpPr/>
            <p:nvPr/>
          </p:nvSpPr>
          <p:spPr>
            <a:xfrm>
              <a:off x="1872558" y="3142609"/>
              <a:ext cx="26897" cy="72327"/>
            </a:xfrm>
            <a:custGeom>
              <a:avLst/>
              <a:gdLst/>
              <a:ahLst/>
              <a:cxnLst/>
              <a:rect l="l" t="t" r="r" b="b"/>
              <a:pathLst>
                <a:path w="1026" h="2759" extrusionOk="0">
                  <a:moveTo>
                    <a:pt x="694" y="1"/>
                  </a:moveTo>
                  <a:cubicBezTo>
                    <a:pt x="304" y="1"/>
                    <a:pt x="1" y="304"/>
                    <a:pt x="1" y="679"/>
                  </a:cubicBezTo>
                  <a:lnTo>
                    <a:pt x="1" y="1444"/>
                  </a:lnTo>
                  <a:cubicBezTo>
                    <a:pt x="15" y="1661"/>
                    <a:pt x="87" y="1878"/>
                    <a:pt x="232" y="2065"/>
                  </a:cubicBezTo>
                  <a:cubicBezTo>
                    <a:pt x="376" y="2238"/>
                    <a:pt x="463" y="2455"/>
                    <a:pt x="463" y="2686"/>
                  </a:cubicBezTo>
                  <a:lnTo>
                    <a:pt x="463" y="2758"/>
                  </a:lnTo>
                  <a:lnTo>
                    <a:pt x="910" y="2758"/>
                  </a:lnTo>
                  <a:lnTo>
                    <a:pt x="910" y="2686"/>
                  </a:lnTo>
                  <a:cubicBezTo>
                    <a:pt x="925" y="2469"/>
                    <a:pt x="881" y="2267"/>
                    <a:pt x="809" y="2065"/>
                  </a:cubicBezTo>
                  <a:cubicBezTo>
                    <a:pt x="722" y="1863"/>
                    <a:pt x="694" y="1661"/>
                    <a:pt x="694" y="1444"/>
                  </a:cubicBezTo>
                  <a:lnTo>
                    <a:pt x="694" y="679"/>
                  </a:lnTo>
                  <a:cubicBezTo>
                    <a:pt x="694" y="304"/>
                    <a:pt x="838" y="1"/>
                    <a:pt x="1026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91" name="Google Shape;18224;p88">
              <a:extLst>
                <a:ext uri="{FF2B5EF4-FFF2-40B4-BE49-F238E27FC236}">
                  <a16:creationId xmlns:a16="http://schemas.microsoft.com/office/drawing/2014/main" id="{94F11CD1-A25C-4CD1-927E-509E2F61B278}"/>
                </a:ext>
              </a:extLst>
            </p:cNvPr>
            <p:cNvSpPr/>
            <p:nvPr/>
          </p:nvSpPr>
          <p:spPr>
            <a:xfrm>
              <a:off x="1872558" y="3142242"/>
              <a:ext cx="48105" cy="54527"/>
            </a:xfrm>
            <a:custGeom>
              <a:avLst/>
              <a:gdLst/>
              <a:ahLst/>
              <a:cxnLst/>
              <a:rect l="l" t="t" r="r" b="b"/>
              <a:pathLst>
                <a:path w="1835" h="2080" extrusionOk="0">
                  <a:moveTo>
                    <a:pt x="694" y="0"/>
                  </a:moveTo>
                  <a:cubicBezTo>
                    <a:pt x="304" y="0"/>
                    <a:pt x="1" y="318"/>
                    <a:pt x="1" y="693"/>
                  </a:cubicBezTo>
                  <a:lnTo>
                    <a:pt x="1" y="1155"/>
                  </a:lnTo>
                  <a:cubicBezTo>
                    <a:pt x="1" y="1661"/>
                    <a:pt x="405" y="2079"/>
                    <a:pt x="925" y="2079"/>
                  </a:cubicBezTo>
                  <a:cubicBezTo>
                    <a:pt x="1430" y="2079"/>
                    <a:pt x="1834" y="1661"/>
                    <a:pt x="1834" y="1155"/>
                  </a:cubicBezTo>
                  <a:lnTo>
                    <a:pt x="1834" y="693"/>
                  </a:lnTo>
                  <a:cubicBezTo>
                    <a:pt x="1834" y="318"/>
                    <a:pt x="1531" y="0"/>
                    <a:pt x="1141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92" name="Google Shape;18225;p88">
              <a:extLst>
                <a:ext uri="{FF2B5EF4-FFF2-40B4-BE49-F238E27FC236}">
                  <a16:creationId xmlns:a16="http://schemas.microsoft.com/office/drawing/2014/main" id="{95FACBC6-F30E-49C6-B11C-CFE6D3B0FFFB}"/>
                </a:ext>
              </a:extLst>
            </p:cNvPr>
            <p:cNvSpPr/>
            <p:nvPr/>
          </p:nvSpPr>
          <p:spPr>
            <a:xfrm>
              <a:off x="1872558" y="3142609"/>
              <a:ext cx="27290" cy="53767"/>
            </a:xfrm>
            <a:custGeom>
              <a:avLst/>
              <a:gdLst/>
              <a:ahLst/>
              <a:cxnLst/>
              <a:rect l="l" t="t" r="r" b="b"/>
              <a:pathLst>
                <a:path w="1041" h="2051" extrusionOk="0">
                  <a:moveTo>
                    <a:pt x="694" y="1"/>
                  </a:moveTo>
                  <a:cubicBezTo>
                    <a:pt x="304" y="1"/>
                    <a:pt x="1" y="304"/>
                    <a:pt x="1" y="679"/>
                  </a:cubicBezTo>
                  <a:lnTo>
                    <a:pt x="1" y="1141"/>
                  </a:lnTo>
                  <a:cubicBezTo>
                    <a:pt x="1" y="1603"/>
                    <a:pt x="347" y="1993"/>
                    <a:pt x="795" y="2051"/>
                  </a:cubicBezTo>
                  <a:cubicBezTo>
                    <a:pt x="722" y="1849"/>
                    <a:pt x="694" y="1647"/>
                    <a:pt x="694" y="1444"/>
                  </a:cubicBezTo>
                  <a:lnTo>
                    <a:pt x="694" y="679"/>
                  </a:lnTo>
                  <a:cubicBezTo>
                    <a:pt x="694" y="304"/>
                    <a:pt x="838" y="1"/>
                    <a:pt x="1040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93" name="Google Shape;18226;p88">
              <a:extLst>
                <a:ext uri="{FF2B5EF4-FFF2-40B4-BE49-F238E27FC236}">
                  <a16:creationId xmlns:a16="http://schemas.microsoft.com/office/drawing/2014/main" id="{8EDCF613-249F-4FA9-BD8A-385856B2286B}"/>
                </a:ext>
              </a:extLst>
            </p:cNvPr>
            <p:cNvSpPr/>
            <p:nvPr/>
          </p:nvSpPr>
          <p:spPr>
            <a:xfrm>
              <a:off x="1854391" y="3208855"/>
              <a:ext cx="84045" cy="60190"/>
            </a:xfrm>
            <a:custGeom>
              <a:avLst/>
              <a:gdLst/>
              <a:ahLst/>
              <a:cxnLst/>
              <a:rect l="l" t="t" r="r" b="b"/>
              <a:pathLst>
                <a:path w="3206" h="2296" extrusionOk="0">
                  <a:moveTo>
                    <a:pt x="1372" y="0"/>
                  </a:moveTo>
                  <a:cubicBezTo>
                    <a:pt x="1228" y="0"/>
                    <a:pt x="1083" y="29"/>
                    <a:pt x="939" y="72"/>
                  </a:cubicBezTo>
                  <a:lnTo>
                    <a:pt x="434" y="289"/>
                  </a:lnTo>
                  <a:cubicBezTo>
                    <a:pt x="174" y="390"/>
                    <a:pt x="1" y="635"/>
                    <a:pt x="1" y="924"/>
                  </a:cubicBezTo>
                  <a:lnTo>
                    <a:pt x="1" y="2064"/>
                  </a:lnTo>
                  <a:cubicBezTo>
                    <a:pt x="1" y="2194"/>
                    <a:pt x="102" y="2295"/>
                    <a:pt x="232" y="2295"/>
                  </a:cubicBezTo>
                  <a:lnTo>
                    <a:pt x="2989" y="2295"/>
                  </a:lnTo>
                  <a:cubicBezTo>
                    <a:pt x="3104" y="2295"/>
                    <a:pt x="3205" y="2194"/>
                    <a:pt x="3205" y="2064"/>
                  </a:cubicBezTo>
                  <a:lnTo>
                    <a:pt x="3205" y="924"/>
                  </a:lnTo>
                  <a:cubicBezTo>
                    <a:pt x="3205" y="635"/>
                    <a:pt x="3047" y="390"/>
                    <a:pt x="2787" y="289"/>
                  </a:cubicBezTo>
                  <a:lnTo>
                    <a:pt x="2282" y="72"/>
                  </a:lnTo>
                  <a:cubicBezTo>
                    <a:pt x="2137" y="29"/>
                    <a:pt x="1993" y="0"/>
                    <a:pt x="1849" y="0"/>
                  </a:cubicBez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94" name="Google Shape;18227;p88">
              <a:extLst>
                <a:ext uri="{FF2B5EF4-FFF2-40B4-BE49-F238E27FC236}">
                  <a16:creationId xmlns:a16="http://schemas.microsoft.com/office/drawing/2014/main" id="{FB3DDE06-05EE-4160-8E1A-BC67344AA5F7}"/>
                </a:ext>
              </a:extLst>
            </p:cNvPr>
            <p:cNvSpPr/>
            <p:nvPr/>
          </p:nvSpPr>
          <p:spPr>
            <a:xfrm>
              <a:off x="1854391" y="3222460"/>
              <a:ext cx="18193" cy="46951"/>
            </a:xfrm>
            <a:custGeom>
              <a:avLst/>
              <a:gdLst/>
              <a:ahLst/>
              <a:cxnLst/>
              <a:rect l="l" t="t" r="r" b="b"/>
              <a:pathLst>
                <a:path w="694" h="1791" extrusionOk="0">
                  <a:moveTo>
                    <a:pt x="145" y="1"/>
                  </a:moveTo>
                  <a:cubicBezTo>
                    <a:pt x="44" y="116"/>
                    <a:pt x="1" y="261"/>
                    <a:pt x="1" y="419"/>
                  </a:cubicBezTo>
                  <a:lnTo>
                    <a:pt x="1" y="1560"/>
                  </a:lnTo>
                  <a:cubicBezTo>
                    <a:pt x="1" y="1675"/>
                    <a:pt x="102" y="1791"/>
                    <a:pt x="232" y="1791"/>
                  </a:cubicBezTo>
                  <a:lnTo>
                    <a:pt x="694" y="1776"/>
                  </a:lnTo>
                  <a:lnTo>
                    <a:pt x="694" y="650"/>
                  </a:lnTo>
                  <a:cubicBezTo>
                    <a:pt x="694" y="506"/>
                    <a:pt x="622" y="362"/>
                    <a:pt x="506" y="289"/>
                  </a:cubicBezTo>
                  <a:lnTo>
                    <a:pt x="145" y="1"/>
                  </a:ln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95" name="Google Shape;18228;p88">
              <a:extLst>
                <a:ext uri="{FF2B5EF4-FFF2-40B4-BE49-F238E27FC236}">
                  <a16:creationId xmlns:a16="http://schemas.microsoft.com/office/drawing/2014/main" id="{3660C8A0-7160-4422-BDF3-40AFDE1684FB}"/>
                </a:ext>
              </a:extLst>
            </p:cNvPr>
            <p:cNvSpPr/>
            <p:nvPr/>
          </p:nvSpPr>
          <p:spPr>
            <a:xfrm>
              <a:off x="1920637" y="3222460"/>
              <a:ext cx="18167" cy="46584"/>
            </a:xfrm>
            <a:custGeom>
              <a:avLst/>
              <a:gdLst/>
              <a:ahLst/>
              <a:cxnLst/>
              <a:rect l="l" t="t" r="r" b="b"/>
              <a:pathLst>
                <a:path w="693" h="1777" extrusionOk="0">
                  <a:moveTo>
                    <a:pt x="549" y="1"/>
                  </a:moveTo>
                  <a:lnTo>
                    <a:pt x="188" y="289"/>
                  </a:lnTo>
                  <a:cubicBezTo>
                    <a:pt x="72" y="362"/>
                    <a:pt x="0" y="506"/>
                    <a:pt x="0" y="650"/>
                  </a:cubicBezTo>
                  <a:lnTo>
                    <a:pt x="0" y="1776"/>
                  </a:lnTo>
                  <a:lnTo>
                    <a:pt x="462" y="1776"/>
                  </a:lnTo>
                  <a:cubicBezTo>
                    <a:pt x="577" y="1776"/>
                    <a:pt x="678" y="1675"/>
                    <a:pt x="693" y="1560"/>
                  </a:cubicBezTo>
                  <a:lnTo>
                    <a:pt x="693" y="419"/>
                  </a:lnTo>
                  <a:cubicBezTo>
                    <a:pt x="693" y="261"/>
                    <a:pt x="635" y="116"/>
                    <a:pt x="549" y="1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96" name="Google Shape;18229;p88">
              <a:extLst>
                <a:ext uri="{FF2B5EF4-FFF2-40B4-BE49-F238E27FC236}">
                  <a16:creationId xmlns:a16="http://schemas.microsoft.com/office/drawing/2014/main" id="{250ECF86-A16D-481F-A7B9-A8F3EE5CD3FB}"/>
                </a:ext>
              </a:extLst>
            </p:cNvPr>
            <p:cNvSpPr/>
            <p:nvPr/>
          </p:nvSpPr>
          <p:spPr>
            <a:xfrm>
              <a:off x="1946354" y="2997693"/>
              <a:ext cx="117338" cy="24249"/>
            </a:xfrm>
            <a:custGeom>
              <a:avLst/>
              <a:gdLst/>
              <a:ahLst/>
              <a:cxnLst/>
              <a:rect l="l" t="t" r="r" b="b"/>
              <a:pathLst>
                <a:path w="4476" h="925" extrusionOk="0">
                  <a:moveTo>
                    <a:pt x="246" y="0"/>
                  </a:moveTo>
                  <a:cubicBezTo>
                    <a:pt x="102" y="0"/>
                    <a:pt x="1" y="145"/>
                    <a:pt x="73" y="274"/>
                  </a:cubicBezTo>
                  <a:lnTo>
                    <a:pt x="333" y="794"/>
                  </a:lnTo>
                  <a:cubicBezTo>
                    <a:pt x="376" y="881"/>
                    <a:pt x="463" y="924"/>
                    <a:pt x="549" y="924"/>
                  </a:cubicBezTo>
                  <a:lnTo>
                    <a:pt x="3942" y="924"/>
                  </a:lnTo>
                  <a:cubicBezTo>
                    <a:pt x="4028" y="924"/>
                    <a:pt x="4100" y="866"/>
                    <a:pt x="4144" y="794"/>
                  </a:cubicBezTo>
                  <a:lnTo>
                    <a:pt x="4403" y="274"/>
                  </a:lnTo>
                  <a:cubicBezTo>
                    <a:pt x="4476" y="145"/>
                    <a:pt x="4389" y="0"/>
                    <a:pt x="4245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97" name="Google Shape;18230;p88">
              <a:extLst>
                <a:ext uri="{FF2B5EF4-FFF2-40B4-BE49-F238E27FC236}">
                  <a16:creationId xmlns:a16="http://schemas.microsoft.com/office/drawing/2014/main" id="{60D9FFEE-E6D2-40E8-BE51-B49E63AF0807}"/>
                </a:ext>
              </a:extLst>
            </p:cNvPr>
            <p:cNvSpPr/>
            <p:nvPr/>
          </p:nvSpPr>
          <p:spPr>
            <a:xfrm>
              <a:off x="1986856" y="3040056"/>
              <a:ext cx="36360" cy="18193"/>
            </a:xfrm>
            <a:custGeom>
              <a:avLst/>
              <a:gdLst/>
              <a:ahLst/>
              <a:cxnLst/>
              <a:rect l="l" t="t" r="r" b="b"/>
              <a:pathLst>
                <a:path w="1387" h="694" extrusionOk="0">
                  <a:moveTo>
                    <a:pt x="231" y="1"/>
                  </a:moveTo>
                  <a:cubicBezTo>
                    <a:pt x="101" y="1"/>
                    <a:pt x="0" y="102"/>
                    <a:pt x="0" y="232"/>
                  </a:cubicBezTo>
                  <a:lnTo>
                    <a:pt x="0" y="463"/>
                  </a:lnTo>
                  <a:cubicBezTo>
                    <a:pt x="0" y="578"/>
                    <a:pt x="101" y="694"/>
                    <a:pt x="231" y="694"/>
                  </a:cubicBezTo>
                  <a:lnTo>
                    <a:pt x="1155" y="694"/>
                  </a:lnTo>
                  <a:cubicBezTo>
                    <a:pt x="1285" y="694"/>
                    <a:pt x="1386" y="578"/>
                    <a:pt x="1386" y="463"/>
                  </a:cubicBezTo>
                  <a:lnTo>
                    <a:pt x="1386" y="232"/>
                  </a:lnTo>
                  <a:cubicBezTo>
                    <a:pt x="1386" y="102"/>
                    <a:pt x="1285" y="1"/>
                    <a:pt x="1155" y="1"/>
                  </a:cubicBezTo>
                  <a:close/>
                </a:path>
              </a:pathLst>
            </a:custGeom>
            <a:solidFill>
              <a:srgbClr val="A9BAC7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98" name="Google Shape;18231;p88">
              <a:extLst>
                <a:ext uri="{FF2B5EF4-FFF2-40B4-BE49-F238E27FC236}">
                  <a16:creationId xmlns:a16="http://schemas.microsoft.com/office/drawing/2014/main" id="{CBD8FCF9-863B-4B88-97AC-080D88D89C81}"/>
                </a:ext>
              </a:extLst>
            </p:cNvPr>
            <p:cNvSpPr/>
            <p:nvPr/>
          </p:nvSpPr>
          <p:spPr>
            <a:xfrm>
              <a:off x="1963000" y="3009804"/>
              <a:ext cx="84412" cy="12138"/>
            </a:xfrm>
            <a:custGeom>
              <a:avLst/>
              <a:gdLst/>
              <a:ahLst/>
              <a:cxnLst/>
              <a:rect l="l" t="t" r="r" b="b"/>
              <a:pathLst>
                <a:path w="3220" h="463" extrusionOk="0">
                  <a:moveTo>
                    <a:pt x="232" y="0"/>
                  </a:moveTo>
                  <a:cubicBezTo>
                    <a:pt x="102" y="0"/>
                    <a:pt x="1" y="101"/>
                    <a:pt x="1" y="231"/>
                  </a:cubicBezTo>
                  <a:lnTo>
                    <a:pt x="1" y="462"/>
                  </a:lnTo>
                  <a:lnTo>
                    <a:pt x="3220" y="462"/>
                  </a:lnTo>
                  <a:lnTo>
                    <a:pt x="3220" y="231"/>
                  </a:lnTo>
                  <a:cubicBezTo>
                    <a:pt x="3220" y="101"/>
                    <a:pt x="3119" y="0"/>
                    <a:pt x="2989" y="0"/>
                  </a:cubicBez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312" name="Retângulo 311">
            <a:extLst>
              <a:ext uri="{FF2B5EF4-FFF2-40B4-BE49-F238E27FC236}">
                <a16:creationId xmlns:a16="http://schemas.microsoft.com/office/drawing/2014/main" id="{7F6E2C2D-C3E5-491F-AA72-6CDF40774D2E}"/>
              </a:ext>
            </a:extLst>
          </p:cNvPr>
          <p:cNvSpPr/>
          <p:nvPr/>
        </p:nvSpPr>
        <p:spPr>
          <a:xfrm>
            <a:off x="8236524" y="2522381"/>
            <a:ext cx="196378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2F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Processo Seletivo Público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2F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2025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2F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  <a:endParaRPr kumimoji="0" lang="pt-BR" sz="1100" b="0" i="0" u="none" strike="noStrike" kern="1200" cap="none" spc="0" normalizeH="0" baseline="0" noProof="0" dirty="0">
              <a:ln>
                <a:noFill/>
              </a:ln>
              <a:solidFill>
                <a:srgbClr val="002F4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110EE4F2-0D6E-4337-B0C0-3CDA6E980E54}"/>
              </a:ext>
            </a:extLst>
          </p:cNvPr>
          <p:cNvSpPr/>
          <p:nvPr/>
        </p:nvSpPr>
        <p:spPr>
          <a:xfrm>
            <a:off x="8236524" y="1802884"/>
            <a:ext cx="19035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n-ea"/>
                <a:cs typeface="Segoe UI Light" panose="020B0502040204020203" pitchFamily="34" charset="0"/>
              </a:rPr>
              <a:t>Futuro Requisitado</a:t>
            </a:r>
            <a:endParaRPr kumimoji="0" lang="pt-BR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 Display" panose="02110004020202020204"/>
              <a:ea typeface="+mn-ea"/>
              <a:cs typeface="+mn-cs"/>
            </a:endParaRPr>
          </a:p>
        </p:txBody>
      </p:sp>
      <p:grpSp>
        <p:nvGrpSpPr>
          <p:cNvPr id="320" name="Google Shape;16868;p88">
            <a:extLst>
              <a:ext uri="{FF2B5EF4-FFF2-40B4-BE49-F238E27FC236}">
                <a16:creationId xmlns:a16="http://schemas.microsoft.com/office/drawing/2014/main" id="{47879DB5-1F75-4DEF-ACFE-E0A9FC582C88}"/>
              </a:ext>
            </a:extLst>
          </p:cNvPr>
          <p:cNvGrpSpPr/>
          <p:nvPr/>
        </p:nvGrpSpPr>
        <p:grpSpPr>
          <a:xfrm>
            <a:off x="7752187" y="1719690"/>
            <a:ext cx="371624" cy="371598"/>
            <a:chOff x="1345794" y="1982386"/>
            <a:chExt cx="371650" cy="371624"/>
          </a:xfrm>
        </p:grpSpPr>
        <p:sp>
          <p:nvSpPr>
            <p:cNvPr id="321" name="Google Shape;16869;p88">
              <a:extLst>
                <a:ext uri="{FF2B5EF4-FFF2-40B4-BE49-F238E27FC236}">
                  <a16:creationId xmlns:a16="http://schemas.microsoft.com/office/drawing/2014/main" id="{0EC512CE-6006-466B-9FC1-ABDBEEB884BA}"/>
                </a:ext>
              </a:extLst>
            </p:cNvPr>
            <p:cNvSpPr/>
            <p:nvPr/>
          </p:nvSpPr>
          <p:spPr>
            <a:xfrm>
              <a:off x="1345794" y="2140567"/>
              <a:ext cx="111676" cy="123001"/>
            </a:xfrm>
            <a:custGeom>
              <a:avLst/>
              <a:gdLst/>
              <a:ahLst/>
              <a:cxnLst/>
              <a:rect l="l" t="t" r="r" b="b"/>
              <a:pathLst>
                <a:path w="4260" h="4692" extrusionOk="0">
                  <a:moveTo>
                    <a:pt x="1357" y="0"/>
                  </a:moveTo>
                  <a:cubicBezTo>
                    <a:pt x="1098" y="0"/>
                    <a:pt x="881" y="217"/>
                    <a:pt x="881" y="476"/>
                  </a:cubicBezTo>
                  <a:lnTo>
                    <a:pt x="881" y="1242"/>
                  </a:lnTo>
                  <a:lnTo>
                    <a:pt x="780" y="1227"/>
                  </a:lnTo>
                  <a:cubicBezTo>
                    <a:pt x="725" y="1214"/>
                    <a:pt x="669" y="1208"/>
                    <a:pt x="614" y="1208"/>
                  </a:cubicBezTo>
                  <a:cubicBezTo>
                    <a:pt x="479" y="1208"/>
                    <a:pt x="348" y="1246"/>
                    <a:pt x="246" y="1328"/>
                  </a:cubicBezTo>
                  <a:cubicBezTo>
                    <a:pt x="1" y="1530"/>
                    <a:pt x="1" y="1920"/>
                    <a:pt x="44" y="2512"/>
                  </a:cubicBezTo>
                  <a:cubicBezTo>
                    <a:pt x="87" y="3219"/>
                    <a:pt x="780" y="3811"/>
                    <a:pt x="939" y="3926"/>
                  </a:cubicBezTo>
                  <a:lnTo>
                    <a:pt x="939" y="4692"/>
                  </a:lnTo>
                  <a:lnTo>
                    <a:pt x="3739" y="4692"/>
                  </a:lnTo>
                  <a:lnTo>
                    <a:pt x="3739" y="3710"/>
                  </a:lnTo>
                  <a:cubicBezTo>
                    <a:pt x="4201" y="3291"/>
                    <a:pt x="4259" y="2469"/>
                    <a:pt x="4230" y="2093"/>
                  </a:cubicBezTo>
                  <a:lnTo>
                    <a:pt x="4230" y="1011"/>
                  </a:lnTo>
                  <a:cubicBezTo>
                    <a:pt x="4230" y="751"/>
                    <a:pt x="4014" y="534"/>
                    <a:pt x="3754" y="534"/>
                  </a:cubicBezTo>
                  <a:lnTo>
                    <a:pt x="3739" y="534"/>
                  </a:lnTo>
                  <a:cubicBezTo>
                    <a:pt x="3595" y="534"/>
                    <a:pt x="3480" y="592"/>
                    <a:pt x="3393" y="693"/>
                  </a:cubicBezTo>
                  <a:cubicBezTo>
                    <a:pt x="3321" y="505"/>
                    <a:pt x="3147" y="375"/>
                    <a:pt x="2945" y="375"/>
                  </a:cubicBezTo>
                  <a:lnTo>
                    <a:pt x="2931" y="375"/>
                  </a:lnTo>
                  <a:cubicBezTo>
                    <a:pt x="2801" y="375"/>
                    <a:pt x="2686" y="433"/>
                    <a:pt x="2599" y="520"/>
                  </a:cubicBezTo>
                  <a:cubicBezTo>
                    <a:pt x="2527" y="347"/>
                    <a:pt x="2354" y="231"/>
                    <a:pt x="2166" y="231"/>
                  </a:cubicBezTo>
                  <a:lnTo>
                    <a:pt x="2137" y="231"/>
                  </a:lnTo>
                  <a:cubicBezTo>
                    <a:pt x="2022" y="231"/>
                    <a:pt x="1920" y="274"/>
                    <a:pt x="1834" y="347"/>
                  </a:cubicBezTo>
                  <a:cubicBezTo>
                    <a:pt x="1776" y="144"/>
                    <a:pt x="1588" y="0"/>
                    <a:pt x="1372" y="0"/>
                  </a:cubicBezTo>
                  <a:close/>
                </a:path>
              </a:pathLst>
            </a:custGeom>
            <a:solidFill>
              <a:srgbClr val="9DACB9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22" name="Google Shape;16870;p88">
              <a:extLst>
                <a:ext uri="{FF2B5EF4-FFF2-40B4-BE49-F238E27FC236}">
                  <a16:creationId xmlns:a16="http://schemas.microsoft.com/office/drawing/2014/main" id="{FA43346F-381E-40AB-8872-F5B07C4154FB}"/>
                </a:ext>
              </a:extLst>
            </p:cNvPr>
            <p:cNvSpPr/>
            <p:nvPr/>
          </p:nvSpPr>
          <p:spPr>
            <a:xfrm>
              <a:off x="1345794" y="2172445"/>
              <a:ext cx="31065" cy="91490"/>
            </a:xfrm>
            <a:custGeom>
              <a:avLst/>
              <a:gdLst/>
              <a:ahLst/>
              <a:cxnLst/>
              <a:rect l="l" t="t" r="r" b="b"/>
              <a:pathLst>
                <a:path w="1185" h="3490" extrusionOk="0">
                  <a:moveTo>
                    <a:pt x="610" y="0"/>
                  </a:moveTo>
                  <a:cubicBezTo>
                    <a:pt x="477" y="0"/>
                    <a:pt x="347" y="46"/>
                    <a:pt x="246" y="127"/>
                  </a:cubicBezTo>
                  <a:cubicBezTo>
                    <a:pt x="1" y="329"/>
                    <a:pt x="1" y="718"/>
                    <a:pt x="44" y="1310"/>
                  </a:cubicBezTo>
                  <a:cubicBezTo>
                    <a:pt x="87" y="2003"/>
                    <a:pt x="780" y="2595"/>
                    <a:pt x="939" y="2725"/>
                  </a:cubicBezTo>
                  <a:lnTo>
                    <a:pt x="939" y="3490"/>
                  </a:lnTo>
                  <a:lnTo>
                    <a:pt x="1184" y="3490"/>
                  </a:lnTo>
                  <a:lnTo>
                    <a:pt x="1184" y="2624"/>
                  </a:lnTo>
                  <a:cubicBezTo>
                    <a:pt x="910" y="2407"/>
                    <a:pt x="347" y="1888"/>
                    <a:pt x="318" y="1296"/>
                  </a:cubicBezTo>
                  <a:cubicBezTo>
                    <a:pt x="275" y="704"/>
                    <a:pt x="246" y="314"/>
                    <a:pt x="491" y="112"/>
                  </a:cubicBezTo>
                  <a:cubicBezTo>
                    <a:pt x="592" y="69"/>
                    <a:pt x="693" y="40"/>
                    <a:pt x="809" y="26"/>
                  </a:cubicBezTo>
                  <a:lnTo>
                    <a:pt x="780" y="26"/>
                  </a:lnTo>
                  <a:cubicBezTo>
                    <a:pt x="724" y="8"/>
                    <a:pt x="667" y="0"/>
                    <a:pt x="610" y="0"/>
                  </a:cubicBez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23" name="Google Shape;16871;p88">
              <a:extLst>
                <a:ext uri="{FF2B5EF4-FFF2-40B4-BE49-F238E27FC236}">
                  <a16:creationId xmlns:a16="http://schemas.microsoft.com/office/drawing/2014/main" id="{23DE143C-F24A-416F-9582-9968EFD2F777}"/>
                </a:ext>
              </a:extLst>
            </p:cNvPr>
            <p:cNvSpPr/>
            <p:nvPr/>
          </p:nvSpPr>
          <p:spPr>
            <a:xfrm>
              <a:off x="1368496" y="2140934"/>
              <a:ext cx="14418" cy="50752"/>
            </a:xfrm>
            <a:custGeom>
              <a:avLst/>
              <a:gdLst/>
              <a:ahLst/>
              <a:cxnLst/>
              <a:rect l="l" t="t" r="r" b="b"/>
              <a:pathLst>
                <a:path w="550" h="1936" extrusionOk="0">
                  <a:moveTo>
                    <a:pt x="463" y="1"/>
                  </a:moveTo>
                  <a:cubicBezTo>
                    <a:pt x="347" y="1"/>
                    <a:pt x="232" y="58"/>
                    <a:pt x="145" y="145"/>
                  </a:cubicBezTo>
                  <a:cubicBezTo>
                    <a:pt x="58" y="231"/>
                    <a:pt x="15" y="347"/>
                    <a:pt x="15" y="477"/>
                  </a:cubicBezTo>
                  <a:lnTo>
                    <a:pt x="15" y="1560"/>
                  </a:lnTo>
                  <a:lnTo>
                    <a:pt x="15" y="1632"/>
                  </a:lnTo>
                  <a:lnTo>
                    <a:pt x="15" y="1790"/>
                  </a:lnTo>
                  <a:cubicBezTo>
                    <a:pt x="1" y="1863"/>
                    <a:pt x="58" y="1935"/>
                    <a:pt x="131" y="1935"/>
                  </a:cubicBezTo>
                  <a:cubicBezTo>
                    <a:pt x="137" y="1936"/>
                    <a:pt x="144" y="1936"/>
                    <a:pt x="150" y="1936"/>
                  </a:cubicBezTo>
                  <a:cubicBezTo>
                    <a:pt x="274" y="1936"/>
                    <a:pt x="261" y="1805"/>
                    <a:pt x="261" y="1805"/>
                  </a:cubicBezTo>
                  <a:lnTo>
                    <a:pt x="261" y="1502"/>
                  </a:lnTo>
                  <a:lnTo>
                    <a:pt x="261" y="448"/>
                  </a:lnTo>
                  <a:cubicBezTo>
                    <a:pt x="261" y="260"/>
                    <a:pt x="376" y="73"/>
                    <a:pt x="549" y="1"/>
                  </a:cubicBez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24" name="Google Shape;16872;p88">
              <a:extLst>
                <a:ext uri="{FF2B5EF4-FFF2-40B4-BE49-F238E27FC236}">
                  <a16:creationId xmlns:a16="http://schemas.microsoft.com/office/drawing/2014/main" id="{77A8EF5A-168E-4F3B-AC40-961BC4EE7319}"/>
                </a:ext>
              </a:extLst>
            </p:cNvPr>
            <p:cNvSpPr/>
            <p:nvPr/>
          </p:nvSpPr>
          <p:spPr>
            <a:xfrm>
              <a:off x="1392509" y="2146675"/>
              <a:ext cx="8939" cy="46165"/>
            </a:xfrm>
            <a:custGeom>
              <a:avLst/>
              <a:gdLst/>
              <a:ahLst/>
              <a:cxnLst/>
              <a:rect l="l" t="t" r="r" b="b"/>
              <a:pathLst>
                <a:path w="341" h="1761" extrusionOk="0">
                  <a:moveTo>
                    <a:pt x="267" y="0"/>
                  </a:moveTo>
                  <a:cubicBezTo>
                    <a:pt x="122" y="0"/>
                    <a:pt x="0" y="140"/>
                    <a:pt x="37" y="301"/>
                  </a:cubicBezTo>
                  <a:lnTo>
                    <a:pt x="37" y="1442"/>
                  </a:lnTo>
                  <a:lnTo>
                    <a:pt x="37" y="1600"/>
                  </a:lnTo>
                  <a:cubicBezTo>
                    <a:pt x="23" y="1687"/>
                    <a:pt x="66" y="1745"/>
                    <a:pt x="153" y="1759"/>
                  </a:cubicBezTo>
                  <a:cubicBezTo>
                    <a:pt x="159" y="1760"/>
                    <a:pt x="165" y="1760"/>
                    <a:pt x="171" y="1760"/>
                  </a:cubicBezTo>
                  <a:cubicBezTo>
                    <a:pt x="281" y="1760"/>
                    <a:pt x="268" y="1629"/>
                    <a:pt x="268" y="1629"/>
                  </a:cubicBezTo>
                  <a:lnTo>
                    <a:pt x="268" y="1326"/>
                  </a:lnTo>
                  <a:lnTo>
                    <a:pt x="268" y="258"/>
                  </a:lnTo>
                  <a:cubicBezTo>
                    <a:pt x="268" y="171"/>
                    <a:pt x="297" y="85"/>
                    <a:pt x="341" y="12"/>
                  </a:cubicBezTo>
                  <a:cubicBezTo>
                    <a:pt x="316" y="4"/>
                    <a:pt x="291" y="0"/>
                    <a:pt x="267" y="0"/>
                  </a:cubicBez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25" name="Google Shape;16873;p88">
              <a:extLst>
                <a:ext uri="{FF2B5EF4-FFF2-40B4-BE49-F238E27FC236}">
                  <a16:creationId xmlns:a16="http://schemas.microsoft.com/office/drawing/2014/main" id="{5CBBF145-B539-4E1E-A7CA-5E4C32C9769B}"/>
                </a:ext>
              </a:extLst>
            </p:cNvPr>
            <p:cNvSpPr/>
            <p:nvPr/>
          </p:nvSpPr>
          <p:spPr>
            <a:xfrm>
              <a:off x="1412092" y="2150608"/>
              <a:ext cx="9804" cy="46007"/>
            </a:xfrm>
            <a:custGeom>
              <a:avLst/>
              <a:gdLst/>
              <a:ahLst/>
              <a:cxnLst/>
              <a:rect l="l" t="t" r="r" b="b"/>
              <a:pathLst>
                <a:path w="374" h="1755" extrusionOk="0">
                  <a:moveTo>
                    <a:pt x="311" y="0"/>
                  </a:moveTo>
                  <a:cubicBezTo>
                    <a:pt x="137" y="0"/>
                    <a:pt x="1" y="158"/>
                    <a:pt x="27" y="339"/>
                  </a:cubicBezTo>
                  <a:lnTo>
                    <a:pt x="56" y="1378"/>
                  </a:lnTo>
                  <a:lnTo>
                    <a:pt x="56" y="1450"/>
                  </a:lnTo>
                  <a:lnTo>
                    <a:pt x="56" y="1609"/>
                  </a:lnTo>
                  <a:cubicBezTo>
                    <a:pt x="41" y="1681"/>
                    <a:pt x="99" y="1754"/>
                    <a:pt x="171" y="1754"/>
                  </a:cubicBezTo>
                  <a:cubicBezTo>
                    <a:pt x="177" y="1754"/>
                    <a:pt x="183" y="1755"/>
                    <a:pt x="189" y="1755"/>
                  </a:cubicBezTo>
                  <a:cubicBezTo>
                    <a:pt x="301" y="1755"/>
                    <a:pt x="301" y="1624"/>
                    <a:pt x="301" y="1624"/>
                  </a:cubicBezTo>
                  <a:lnTo>
                    <a:pt x="301" y="1335"/>
                  </a:lnTo>
                  <a:lnTo>
                    <a:pt x="272" y="296"/>
                  </a:lnTo>
                  <a:cubicBezTo>
                    <a:pt x="272" y="194"/>
                    <a:pt x="301" y="93"/>
                    <a:pt x="373" y="7"/>
                  </a:cubicBezTo>
                  <a:cubicBezTo>
                    <a:pt x="352" y="2"/>
                    <a:pt x="331" y="0"/>
                    <a:pt x="311" y="0"/>
                  </a:cubicBez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26" name="Google Shape;16874;p88">
              <a:extLst>
                <a:ext uri="{FF2B5EF4-FFF2-40B4-BE49-F238E27FC236}">
                  <a16:creationId xmlns:a16="http://schemas.microsoft.com/office/drawing/2014/main" id="{5A2ADDC0-80CF-4681-A27F-DD68B28E7ED0}"/>
                </a:ext>
              </a:extLst>
            </p:cNvPr>
            <p:cNvSpPr/>
            <p:nvPr/>
          </p:nvSpPr>
          <p:spPr>
            <a:xfrm>
              <a:off x="1434348" y="2154933"/>
              <a:ext cx="7209" cy="42442"/>
            </a:xfrm>
            <a:custGeom>
              <a:avLst/>
              <a:gdLst/>
              <a:ahLst/>
              <a:cxnLst/>
              <a:rect l="l" t="t" r="r" b="b"/>
              <a:pathLst>
                <a:path w="275" h="1619" extrusionOk="0">
                  <a:moveTo>
                    <a:pt x="231" y="1"/>
                  </a:moveTo>
                  <a:cubicBezTo>
                    <a:pt x="159" y="29"/>
                    <a:pt x="73" y="73"/>
                    <a:pt x="15" y="145"/>
                  </a:cubicBezTo>
                  <a:lnTo>
                    <a:pt x="15" y="159"/>
                  </a:lnTo>
                  <a:lnTo>
                    <a:pt x="15" y="1314"/>
                  </a:lnTo>
                  <a:lnTo>
                    <a:pt x="15" y="1473"/>
                  </a:lnTo>
                  <a:cubicBezTo>
                    <a:pt x="0" y="1545"/>
                    <a:pt x="58" y="1617"/>
                    <a:pt x="130" y="1617"/>
                  </a:cubicBezTo>
                  <a:cubicBezTo>
                    <a:pt x="137" y="1618"/>
                    <a:pt x="142" y="1618"/>
                    <a:pt x="148" y="1618"/>
                  </a:cubicBezTo>
                  <a:cubicBezTo>
                    <a:pt x="260" y="1618"/>
                    <a:pt x="260" y="1487"/>
                    <a:pt x="260" y="1487"/>
                  </a:cubicBezTo>
                  <a:lnTo>
                    <a:pt x="260" y="1199"/>
                  </a:lnTo>
                  <a:lnTo>
                    <a:pt x="260" y="131"/>
                  </a:lnTo>
                  <a:cubicBezTo>
                    <a:pt x="260" y="87"/>
                    <a:pt x="260" y="44"/>
                    <a:pt x="275" y="1"/>
                  </a:cubicBez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27" name="Google Shape;16875;p88">
              <a:extLst>
                <a:ext uri="{FF2B5EF4-FFF2-40B4-BE49-F238E27FC236}">
                  <a16:creationId xmlns:a16="http://schemas.microsoft.com/office/drawing/2014/main" id="{FEE27B88-ABE7-42A7-8A4A-427109003AAA}"/>
                </a:ext>
              </a:extLst>
            </p:cNvPr>
            <p:cNvSpPr/>
            <p:nvPr/>
          </p:nvSpPr>
          <p:spPr>
            <a:xfrm>
              <a:off x="1427926" y="1982386"/>
              <a:ext cx="46558" cy="32192"/>
            </a:xfrm>
            <a:custGeom>
              <a:avLst/>
              <a:gdLst/>
              <a:ahLst/>
              <a:cxnLst/>
              <a:rect l="l" t="t" r="r" b="b"/>
              <a:pathLst>
                <a:path w="1776" h="1228" extrusionOk="0">
                  <a:moveTo>
                    <a:pt x="173" y="0"/>
                  </a:moveTo>
                  <a:cubicBezTo>
                    <a:pt x="87" y="0"/>
                    <a:pt x="0" y="15"/>
                    <a:pt x="144" y="173"/>
                  </a:cubicBezTo>
                  <a:lnTo>
                    <a:pt x="1184" y="1198"/>
                  </a:lnTo>
                  <a:lnTo>
                    <a:pt x="1256" y="1227"/>
                  </a:lnTo>
                  <a:lnTo>
                    <a:pt x="1776" y="130"/>
                  </a:lnTo>
                  <a:lnTo>
                    <a:pt x="1689" y="87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9DACB9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28" name="Google Shape;16876;p88">
              <a:extLst>
                <a:ext uri="{FF2B5EF4-FFF2-40B4-BE49-F238E27FC236}">
                  <a16:creationId xmlns:a16="http://schemas.microsoft.com/office/drawing/2014/main" id="{D8B5F26A-54EA-44E0-8551-2DDB5847A4C6}"/>
                </a:ext>
              </a:extLst>
            </p:cNvPr>
            <p:cNvSpPr/>
            <p:nvPr/>
          </p:nvSpPr>
          <p:spPr>
            <a:xfrm>
              <a:off x="1429420" y="1983120"/>
              <a:ext cx="38248" cy="31065"/>
            </a:xfrm>
            <a:custGeom>
              <a:avLst/>
              <a:gdLst/>
              <a:ahLst/>
              <a:cxnLst/>
              <a:rect l="l" t="t" r="r" b="b"/>
              <a:pathLst>
                <a:path w="1459" h="1185" extrusionOk="0">
                  <a:moveTo>
                    <a:pt x="1" y="1"/>
                  </a:moveTo>
                  <a:cubicBezTo>
                    <a:pt x="1" y="30"/>
                    <a:pt x="1" y="73"/>
                    <a:pt x="73" y="145"/>
                  </a:cubicBezTo>
                  <a:lnTo>
                    <a:pt x="1127" y="1156"/>
                  </a:lnTo>
                  <a:lnTo>
                    <a:pt x="1199" y="1185"/>
                  </a:lnTo>
                  <a:lnTo>
                    <a:pt x="1459" y="62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29" name="Google Shape;16877;p88">
              <a:extLst>
                <a:ext uri="{FF2B5EF4-FFF2-40B4-BE49-F238E27FC236}">
                  <a16:creationId xmlns:a16="http://schemas.microsoft.com/office/drawing/2014/main" id="{D3EEB31D-825E-4C68-B7F4-8697DD3B2F18}"/>
                </a:ext>
              </a:extLst>
            </p:cNvPr>
            <p:cNvSpPr/>
            <p:nvPr/>
          </p:nvSpPr>
          <p:spPr>
            <a:xfrm>
              <a:off x="1458178" y="1984640"/>
              <a:ext cx="65511" cy="52640"/>
            </a:xfrm>
            <a:custGeom>
              <a:avLst/>
              <a:gdLst/>
              <a:ahLst/>
              <a:cxnLst/>
              <a:rect l="l" t="t" r="r" b="b"/>
              <a:pathLst>
                <a:path w="2499" h="2008" extrusionOk="0">
                  <a:moveTo>
                    <a:pt x="521" y="1"/>
                  </a:moveTo>
                  <a:lnTo>
                    <a:pt x="1" y="1098"/>
                  </a:lnTo>
                  <a:lnTo>
                    <a:pt x="2181" y="2007"/>
                  </a:lnTo>
                  <a:lnTo>
                    <a:pt x="2498" y="824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7A8FA0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30" name="Google Shape;16878;p88">
              <a:extLst>
                <a:ext uri="{FF2B5EF4-FFF2-40B4-BE49-F238E27FC236}">
                  <a16:creationId xmlns:a16="http://schemas.microsoft.com/office/drawing/2014/main" id="{379A5C41-EB17-4ABF-BACB-1B0D9B20729D}"/>
                </a:ext>
              </a:extLst>
            </p:cNvPr>
            <p:cNvSpPr/>
            <p:nvPr/>
          </p:nvSpPr>
          <p:spPr>
            <a:xfrm>
              <a:off x="1590249" y="2037621"/>
              <a:ext cx="35233" cy="40528"/>
            </a:xfrm>
            <a:custGeom>
              <a:avLst/>
              <a:gdLst/>
              <a:ahLst/>
              <a:cxnLst/>
              <a:rect l="l" t="t" r="r" b="b"/>
              <a:pathLst>
                <a:path w="1344" h="1546" extrusionOk="0">
                  <a:moveTo>
                    <a:pt x="290" y="1"/>
                  </a:moveTo>
                  <a:lnTo>
                    <a:pt x="44" y="896"/>
                  </a:lnTo>
                  <a:lnTo>
                    <a:pt x="44" y="925"/>
                  </a:lnTo>
                  <a:lnTo>
                    <a:pt x="44" y="953"/>
                  </a:lnTo>
                  <a:lnTo>
                    <a:pt x="1" y="1184"/>
                  </a:lnTo>
                  <a:lnTo>
                    <a:pt x="838" y="1545"/>
                  </a:lnTo>
                  <a:lnTo>
                    <a:pt x="1343" y="434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rgbClr val="7A8FA0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31" name="Google Shape;16879;p88">
              <a:extLst>
                <a:ext uri="{FF2B5EF4-FFF2-40B4-BE49-F238E27FC236}">
                  <a16:creationId xmlns:a16="http://schemas.microsoft.com/office/drawing/2014/main" id="{BB421C15-D10B-4BDE-9BA0-399BCC710427}"/>
                </a:ext>
              </a:extLst>
            </p:cNvPr>
            <p:cNvSpPr/>
            <p:nvPr/>
          </p:nvSpPr>
          <p:spPr>
            <a:xfrm>
              <a:off x="1593657" y="2037621"/>
              <a:ext cx="31825" cy="25769"/>
            </a:xfrm>
            <a:custGeom>
              <a:avLst/>
              <a:gdLst/>
              <a:ahLst/>
              <a:cxnLst/>
              <a:rect l="l" t="t" r="r" b="b"/>
              <a:pathLst>
                <a:path w="1214" h="983" extrusionOk="0">
                  <a:moveTo>
                    <a:pt x="160" y="1"/>
                  </a:moveTo>
                  <a:lnTo>
                    <a:pt x="1" y="578"/>
                  </a:lnTo>
                  <a:lnTo>
                    <a:pt x="954" y="982"/>
                  </a:lnTo>
                  <a:lnTo>
                    <a:pt x="1184" y="491"/>
                  </a:lnTo>
                  <a:lnTo>
                    <a:pt x="1213" y="434"/>
                  </a:lnTo>
                  <a:lnTo>
                    <a:pt x="160" y="1"/>
                  </a:ln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32" name="Google Shape;16880;p88">
              <a:extLst>
                <a:ext uri="{FF2B5EF4-FFF2-40B4-BE49-F238E27FC236}">
                  <a16:creationId xmlns:a16="http://schemas.microsoft.com/office/drawing/2014/main" id="{3C09A25A-EE74-400E-96ED-7203F6883605}"/>
                </a:ext>
              </a:extLst>
            </p:cNvPr>
            <p:cNvSpPr/>
            <p:nvPr/>
          </p:nvSpPr>
          <p:spPr>
            <a:xfrm>
              <a:off x="1465387" y="1984640"/>
              <a:ext cx="58302" cy="36727"/>
            </a:xfrm>
            <a:custGeom>
              <a:avLst/>
              <a:gdLst/>
              <a:ahLst/>
              <a:cxnLst/>
              <a:rect l="l" t="t" r="r" b="b"/>
              <a:pathLst>
                <a:path w="2224" h="1401" extrusionOk="0">
                  <a:moveTo>
                    <a:pt x="246" y="1"/>
                  </a:moveTo>
                  <a:lnTo>
                    <a:pt x="0" y="520"/>
                  </a:lnTo>
                  <a:lnTo>
                    <a:pt x="2064" y="1401"/>
                  </a:lnTo>
                  <a:lnTo>
                    <a:pt x="2223" y="824"/>
                  </a:lnTo>
                  <a:lnTo>
                    <a:pt x="246" y="1"/>
                  </a:ln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33" name="Google Shape;16881;p88">
              <a:extLst>
                <a:ext uri="{FF2B5EF4-FFF2-40B4-BE49-F238E27FC236}">
                  <a16:creationId xmlns:a16="http://schemas.microsoft.com/office/drawing/2014/main" id="{BB69D69F-B843-44B4-8D0D-36E84B83C688}"/>
                </a:ext>
              </a:extLst>
            </p:cNvPr>
            <p:cNvSpPr/>
            <p:nvPr/>
          </p:nvSpPr>
          <p:spPr>
            <a:xfrm>
              <a:off x="1605768" y="2108401"/>
              <a:ext cx="111676" cy="123001"/>
            </a:xfrm>
            <a:custGeom>
              <a:avLst/>
              <a:gdLst/>
              <a:ahLst/>
              <a:cxnLst/>
              <a:rect l="l" t="t" r="r" b="b"/>
              <a:pathLst>
                <a:path w="4260" h="4692" extrusionOk="0">
                  <a:moveTo>
                    <a:pt x="1358" y="0"/>
                  </a:moveTo>
                  <a:cubicBezTo>
                    <a:pt x="1098" y="0"/>
                    <a:pt x="896" y="202"/>
                    <a:pt x="896" y="462"/>
                  </a:cubicBezTo>
                  <a:lnTo>
                    <a:pt x="896" y="1227"/>
                  </a:lnTo>
                  <a:lnTo>
                    <a:pt x="795" y="1213"/>
                  </a:lnTo>
                  <a:cubicBezTo>
                    <a:pt x="746" y="1201"/>
                    <a:pt x="696" y="1196"/>
                    <a:pt x="646" y="1196"/>
                  </a:cubicBezTo>
                  <a:cubicBezTo>
                    <a:pt x="504" y="1196"/>
                    <a:pt x="363" y="1239"/>
                    <a:pt x="246" y="1314"/>
                  </a:cubicBezTo>
                  <a:cubicBezTo>
                    <a:pt x="1" y="1516"/>
                    <a:pt x="15" y="1920"/>
                    <a:pt x="44" y="2497"/>
                  </a:cubicBezTo>
                  <a:cubicBezTo>
                    <a:pt x="87" y="3205"/>
                    <a:pt x="795" y="3797"/>
                    <a:pt x="953" y="3926"/>
                  </a:cubicBezTo>
                  <a:lnTo>
                    <a:pt x="953" y="4692"/>
                  </a:lnTo>
                  <a:lnTo>
                    <a:pt x="3740" y="4692"/>
                  </a:lnTo>
                  <a:lnTo>
                    <a:pt x="3740" y="3696"/>
                  </a:lnTo>
                  <a:cubicBezTo>
                    <a:pt x="4216" y="3277"/>
                    <a:pt x="4259" y="2440"/>
                    <a:pt x="4230" y="2064"/>
                  </a:cubicBezTo>
                  <a:lnTo>
                    <a:pt x="4230" y="996"/>
                  </a:lnTo>
                  <a:cubicBezTo>
                    <a:pt x="4230" y="736"/>
                    <a:pt x="4014" y="534"/>
                    <a:pt x="3768" y="534"/>
                  </a:cubicBezTo>
                  <a:lnTo>
                    <a:pt x="3740" y="534"/>
                  </a:lnTo>
                  <a:cubicBezTo>
                    <a:pt x="3726" y="533"/>
                    <a:pt x="3713" y="532"/>
                    <a:pt x="3700" y="532"/>
                  </a:cubicBezTo>
                  <a:cubicBezTo>
                    <a:pt x="3584" y="532"/>
                    <a:pt x="3471" y="588"/>
                    <a:pt x="3393" y="679"/>
                  </a:cubicBezTo>
                  <a:cubicBezTo>
                    <a:pt x="3335" y="491"/>
                    <a:pt x="3148" y="375"/>
                    <a:pt x="2960" y="375"/>
                  </a:cubicBezTo>
                  <a:lnTo>
                    <a:pt x="2931" y="375"/>
                  </a:lnTo>
                  <a:cubicBezTo>
                    <a:pt x="2918" y="374"/>
                    <a:pt x="2904" y="373"/>
                    <a:pt x="2891" y="373"/>
                  </a:cubicBezTo>
                  <a:cubicBezTo>
                    <a:pt x="2778" y="373"/>
                    <a:pt x="2677" y="428"/>
                    <a:pt x="2599" y="505"/>
                  </a:cubicBezTo>
                  <a:cubicBezTo>
                    <a:pt x="2527" y="332"/>
                    <a:pt x="2354" y="217"/>
                    <a:pt x="2166" y="217"/>
                  </a:cubicBezTo>
                  <a:lnTo>
                    <a:pt x="2152" y="217"/>
                  </a:lnTo>
                  <a:cubicBezTo>
                    <a:pt x="2036" y="217"/>
                    <a:pt x="1921" y="260"/>
                    <a:pt x="1834" y="347"/>
                  </a:cubicBezTo>
                  <a:cubicBezTo>
                    <a:pt x="1776" y="130"/>
                    <a:pt x="1589" y="0"/>
                    <a:pt x="1387" y="0"/>
                  </a:cubicBezTo>
                  <a:close/>
                </a:path>
              </a:pathLst>
            </a:custGeom>
            <a:solidFill>
              <a:srgbClr val="9DACB9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34" name="Google Shape;16882;p88">
              <a:extLst>
                <a:ext uri="{FF2B5EF4-FFF2-40B4-BE49-F238E27FC236}">
                  <a16:creationId xmlns:a16="http://schemas.microsoft.com/office/drawing/2014/main" id="{70252253-D2AD-4165-BC51-49576883105D}"/>
                </a:ext>
              </a:extLst>
            </p:cNvPr>
            <p:cNvSpPr/>
            <p:nvPr/>
          </p:nvSpPr>
          <p:spPr>
            <a:xfrm>
              <a:off x="1605768" y="2139886"/>
              <a:ext cx="31432" cy="91517"/>
            </a:xfrm>
            <a:custGeom>
              <a:avLst/>
              <a:gdLst/>
              <a:ahLst/>
              <a:cxnLst/>
              <a:rect l="l" t="t" r="r" b="b"/>
              <a:pathLst>
                <a:path w="1199" h="3491" extrusionOk="0">
                  <a:moveTo>
                    <a:pt x="613" y="1"/>
                  </a:moveTo>
                  <a:cubicBezTo>
                    <a:pt x="483" y="1"/>
                    <a:pt x="358" y="46"/>
                    <a:pt x="246" y="127"/>
                  </a:cubicBezTo>
                  <a:cubicBezTo>
                    <a:pt x="1" y="329"/>
                    <a:pt x="1" y="719"/>
                    <a:pt x="44" y="1296"/>
                  </a:cubicBezTo>
                  <a:cubicBezTo>
                    <a:pt x="87" y="2004"/>
                    <a:pt x="795" y="2596"/>
                    <a:pt x="939" y="2725"/>
                  </a:cubicBezTo>
                  <a:lnTo>
                    <a:pt x="939" y="3491"/>
                  </a:lnTo>
                  <a:lnTo>
                    <a:pt x="1199" y="3491"/>
                  </a:lnTo>
                  <a:lnTo>
                    <a:pt x="1199" y="2624"/>
                  </a:lnTo>
                  <a:cubicBezTo>
                    <a:pt x="925" y="2408"/>
                    <a:pt x="362" y="1888"/>
                    <a:pt x="318" y="1296"/>
                  </a:cubicBezTo>
                  <a:cubicBezTo>
                    <a:pt x="275" y="705"/>
                    <a:pt x="246" y="315"/>
                    <a:pt x="492" y="113"/>
                  </a:cubicBezTo>
                  <a:cubicBezTo>
                    <a:pt x="593" y="69"/>
                    <a:pt x="694" y="41"/>
                    <a:pt x="809" y="26"/>
                  </a:cubicBezTo>
                  <a:lnTo>
                    <a:pt x="780" y="26"/>
                  </a:lnTo>
                  <a:cubicBezTo>
                    <a:pt x="724" y="9"/>
                    <a:pt x="668" y="1"/>
                    <a:pt x="613" y="1"/>
                  </a:cubicBez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35" name="Google Shape;16883;p88">
              <a:extLst>
                <a:ext uri="{FF2B5EF4-FFF2-40B4-BE49-F238E27FC236}">
                  <a16:creationId xmlns:a16="http://schemas.microsoft.com/office/drawing/2014/main" id="{5C79674E-BF69-4F2A-A98C-ED40D94D6BE7}"/>
                </a:ext>
              </a:extLst>
            </p:cNvPr>
            <p:cNvSpPr/>
            <p:nvPr/>
          </p:nvSpPr>
          <p:spPr>
            <a:xfrm>
              <a:off x="1482400" y="1991483"/>
              <a:ext cx="123394" cy="138887"/>
            </a:xfrm>
            <a:custGeom>
              <a:avLst/>
              <a:gdLst/>
              <a:ahLst/>
              <a:cxnLst/>
              <a:rect l="l" t="t" r="r" b="b"/>
              <a:pathLst>
                <a:path w="4707" h="5298" extrusionOk="0">
                  <a:moveTo>
                    <a:pt x="1957" y="0"/>
                  </a:moveTo>
                  <a:cubicBezTo>
                    <a:pt x="1870" y="0"/>
                    <a:pt x="1788" y="22"/>
                    <a:pt x="1719" y="72"/>
                  </a:cubicBezTo>
                  <a:cubicBezTo>
                    <a:pt x="1603" y="129"/>
                    <a:pt x="1531" y="231"/>
                    <a:pt x="1502" y="360"/>
                  </a:cubicBezTo>
                  <a:lnTo>
                    <a:pt x="1141" y="1717"/>
                  </a:lnTo>
                  <a:lnTo>
                    <a:pt x="362" y="1385"/>
                  </a:lnTo>
                  <a:lnTo>
                    <a:pt x="261" y="1703"/>
                  </a:lnTo>
                  <a:cubicBezTo>
                    <a:pt x="203" y="1905"/>
                    <a:pt x="160" y="2122"/>
                    <a:pt x="116" y="2324"/>
                  </a:cubicBezTo>
                  <a:cubicBezTo>
                    <a:pt x="1" y="3031"/>
                    <a:pt x="564" y="3796"/>
                    <a:pt x="679" y="3926"/>
                  </a:cubicBezTo>
                  <a:lnTo>
                    <a:pt x="679" y="5297"/>
                  </a:lnTo>
                  <a:lnTo>
                    <a:pt x="3465" y="5297"/>
                  </a:lnTo>
                  <a:lnTo>
                    <a:pt x="3465" y="4345"/>
                  </a:lnTo>
                  <a:cubicBezTo>
                    <a:pt x="4115" y="3984"/>
                    <a:pt x="4274" y="3002"/>
                    <a:pt x="4303" y="2872"/>
                  </a:cubicBezTo>
                  <a:lnTo>
                    <a:pt x="4635" y="1660"/>
                  </a:lnTo>
                  <a:lnTo>
                    <a:pt x="4635" y="1645"/>
                  </a:lnTo>
                  <a:cubicBezTo>
                    <a:pt x="4707" y="1385"/>
                    <a:pt x="4548" y="1126"/>
                    <a:pt x="4303" y="1068"/>
                  </a:cubicBezTo>
                  <a:lnTo>
                    <a:pt x="4274" y="1068"/>
                  </a:lnTo>
                  <a:cubicBezTo>
                    <a:pt x="4240" y="1060"/>
                    <a:pt x="4207" y="1057"/>
                    <a:pt x="4173" y="1057"/>
                  </a:cubicBezTo>
                  <a:cubicBezTo>
                    <a:pt x="4079" y="1057"/>
                    <a:pt x="3988" y="1086"/>
                    <a:pt x="3913" y="1140"/>
                  </a:cubicBezTo>
                  <a:cubicBezTo>
                    <a:pt x="3884" y="938"/>
                    <a:pt x="3740" y="779"/>
                    <a:pt x="3552" y="736"/>
                  </a:cubicBezTo>
                  <a:lnTo>
                    <a:pt x="3537" y="736"/>
                  </a:lnTo>
                  <a:cubicBezTo>
                    <a:pt x="3496" y="727"/>
                    <a:pt x="3455" y="722"/>
                    <a:pt x="3415" y="722"/>
                  </a:cubicBezTo>
                  <a:cubicBezTo>
                    <a:pt x="3328" y="722"/>
                    <a:pt x="3246" y="744"/>
                    <a:pt x="3177" y="793"/>
                  </a:cubicBezTo>
                  <a:cubicBezTo>
                    <a:pt x="3133" y="606"/>
                    <a:pt x="2989" y="447"/>
                    <a:pt x="2816" y="418"/>
                  </a:cubicBezTo>
                  <a:lnTo>
                    <a:pt x="2787" y="418"/>
                  </a:lnTo>
                  <a:cubicBezTo>
                    <a:pt x="2748" y="409"/>
                    <a:pt x="2710" y="404"/>
                    <a:pt x="2672" y="404"/>
                  </a:cubicBezTo>
                  <a:cubicBezTo>
                    <a:pt x="2596" y="404"/>
                    <a:pt x="2522" y="423"/>
                    <a:pt x="2455" y="461"/>
                  </a:cubicBezTo>
                  <a:cubicBezTo>
                    <a:pt x="2455" y="245"/>
                    <a:pt x="2296" y="57"/>
                    <a:pt x="2094" y="14"/>
                  </a:cubicBezTo>
                  <a:lnTo>
                    <a:pt x="2079" y="14"/>
                  </a:lnTo>
                  <a:cubicBezTo>
                    <a:pt x="2038" y="5"/>
                    <a:pt x="1997" y="0"/>
                    <a:pt x="1957" y="0"/>
                  </a:cubicBezTo>
                  <a:close/>
                </a:path>
              </a:pathLst>
            </a:custGeom>
            <a:solidFill>
              <a:srgbClr val="9DACB9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36" name="Google Shape;16884;p88">
              <a:extLst>
                <a:ext uri="{FF2B5EF4-FFF2-40B4-BE49-F238E27FC236}">
                  <a16:creationId xmlns:a16="http://schemas.microsoft.com/office/drawing/2014/main" id="{2762184C-5ED8-41C3-ADFC-FF69715920C2}"/>
                </a:ext>
              </a:extLst>
            </p:cNvPr>
            <p:cNvSpPr/>
            <p:nvPr/>
          </p:nvSpPr>
          <p:spPr>
            <a:xfrm>
              <a:off x="1482794" y="2027030"/>
              <a:ext cx="26503" cy="102946"/>
            </a:xfrm>
            <a:custGeom>
              <a:avLst/>
              <a:gdLst/>
              <a:ahLst/>
              <a:cxnLst/>
              <a:rect l="l" t="t" r="r" b="b"/>
              <a:pathLst>
                <a:path w="1011" h="3927" extrusionOk="0">
                  <a:moveTo>
                    <a:pt x="361" y="0"/>
                  </a:moveTo>
                  <a:lnTo>
                    <a:pt x="260" y="318"/>
                  </a:lnTo>
                  <a:cubicBezTo>
                    <a:pt x="202" y="535"/>
                    <a:pt x="159" y="737"/>
                    <a:pt x="116" y="953"/>
                  </a:cubicBezTo>
                  <a:cubicBezTo>
                    <a:pt x="0" y="1661"/>
                    <a:pt x="563" y="2411"/>
                    <a:pt x="679" y="2556"/>
                  </a:cubicBezTo>
                  <a:lnTo>
                    <a:pt x="679" y="3927"/>
                  </a:lnTo>
                  <a:lnTo>
                    <a:pt x="1011" y="3927"/>
                  </a:lnTo>
                  <a:lnTo>
                    <a:pt x="1011" y="2556"/>
                  </a:lnTo>
                  <a:cubicBezTo>
                    <a:pt x="910" y="2411"/>
                    <a:pt x="332" y="1661"/>
                    <a:pt x="462" y="953"/>
                  </a:cubicBezTo>
                  <a:cubicBezTo>
                    <a:pt x="491" y="737"/>
                    <a:pt x="534" y="535"/>
                    <a:pt x="592" y="318"/>
                  </a:cubicBezTo>
                  <a:lnTo>
                    <a:pt x="664" y="130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37" name="Google Shape;16885;p88">
              <a:extLst>
                <a:ext uri="{FF2B5EF4-FFF2-40B4-BE49-F238E27FC236}">
                  <a16:creationId xmlns:a16="http://schemas.microsoft.com/office/drawing/2014/main" id="{C28651AA-C76C-4F54-AFC4-24027B341EF0}"/>
                </a:ext>
              </a:extLst>
            </p:cNvPr>
            <p:cNvSpPr/>
            <p:nvPr/>
          </p:nvSpPr>
          <p:spPr>
            <a:xfrm>
              <a:off x="1610303" y="2048212"/>
              <a:ext cx="34473" cy="36413"/>
            </a:xfrm>
            <a:custGeom>
              <a:avLst/>
              <a:gdLst/>
              <a:ahLst/>
              <a:cxnLst/>
              <a:rect l="l" t="t" r="r" b="b"/>
              <a:pathLst>
                <a:path w="1315" h="1389" extrusionOk="0">
                  <a:moveTo>
                    <a:pt x="506" y="1"/>
                  </a:moveTo>
                  <a:lnTo>
                    <a:pt x="1" y="1112"/>
                  </a:lnTo>
                  <a:lnTo>
                    <a:pt x="549" y="1358"/>
                  </a:lnTo>
                  <a:cubicBezTo>
                    <a:pt x="605" y="1379"/>
                    <a:pt x="662" y="1389"/>
                    <a:pt x="718" y="1389"/>
                  </a:cubicBezTo>
                  <a:cubicBezTo>
                    <a:pt x="896" y="1389"/>
                    <a:pt x="1065" y="1288"/>
                    <a:pt x="1141" y="1112"/>
                  </a:cubicBezTo>
                  <a:lnTo>
                    <a:pt x="1271" y="809"/>
                  </a:lnTo>
                  <a:cubicBezTo>
                    <a:pt x="1315" y="708"/>
                    <a:pt x="1315" y="578"/>
                    <a:pt x="1271" y="463"/>
                  </a:cubicBezTo>
                  <a:cubicBezTo>
                    <a:pt x="1228" y="362"/>
                    <a:pt x="1141" y="275"/>
                    <a:pt x="1026" y="232"/>
                  </a:cubicBezTo>
                  <a:lnTo>
                    <a:pt x="506" y="1"/>
                  </a:ln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38" name="Google Shape;16886;p88">
              <a:extLst>
                <a:ext uri="{FF2B5EF4-FFF2-40B4-BE49-F238E27FC236}">
                  <a16:creationId xmlns:a16="http://schemas.microsoft.com/office/drawing/2014/main" id="{8E91C801-18AF-433C-8325-DFDD0209F86E}"/>
                </a:ext>
              </a:extLst>
            </p:cNvPr>
            <p:cNvSpPr/>
            <p:nvPr/>
          </p:nvSpPr>
          <p:spPr>
            <a:xfrm>
              <a:off x="1489216" y="2157214"/>
              <a:ext cx="92355" cy="196796"/>
            </a:xfrm>
            <a:custGeom>
              <a:avLst/>
              <a:gdLst/>
              <a:ahLst/>
              <a:cxnLst/>
              <a:rect l="l" t="t" r="r" b="b"/>
              <a:pathLst>
                <a:path w="3523" h="7507" extrusionOk="0">
                  <a:moveTo>
                    <a:pt x="15" y="0"/>
                  </a:moveTo>
                  <a:lnTo>
                    <a:pt x="15" y="7247"/>
                  </a:lnTo>
                  <a:cubicBezTo>
                    <a:pt x="15" y="7247"/>
                    <a:pt x="15" y="7261"/>
                    <a:pt x="15" y="7276"/>
                  </a:cubicBezTo>
                  <a:cubicBezTo>
                    <a:pt x="1" y="7406"/>
                    <a:pt x="116" y="7507"/>
                    <a:pt x="246" y="7507"/>
                  </a:cubicBezTo>
                  <a:lnTo>
                    <a:pt x="3306" y="7507"/>
                  </a:lnTo>
                  <a:cubicBezTo>
                    <a:pt x="3422" y="7507"/>
                    <a:pt x="3508" y="7434"/>
                    <a:pt x="3523" y="7333"/>
                  </a:cubicBezTo>
                  <a:lnTo>
                    <a:pt x="3523" y="0"/>
                  </a:lnTo>
                  <a:close/>
                </a:path>
              </a:pathLst>
            </a:custGeom>
            <a:solidFill>
              <a:srgbClr val="8CA4B5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39" name="Google Shape;16887;p88">
              <a:extLst>
                <a:ext uri="{FF2B5EF4-FFF2-40B4-BE49-F238E27FC236}">
                  <a16:creationId xmlns:a16="http://schemas.microsoft.com/office/drawing/2014/main" id="{A965810B-4480-4D24-9E48-A27587AD895E}"/>
                </a:ext>
              </a:extLst>
            </p:cNvPr>
            <p:cNvSpPr/>
            <p:nvPr/>
          </p:nvSpPr>
          <p:spPr>
            <a:xfrm>
              <a:off x="1621681" y="2257879"/>
              <a:ext cx="91962" cy="96130"/>
            </a:xfrm>
            <a:custGeom>
              <a:avLst/>
              <a:gdLst/>
              <a:ahLst/>
              <a:cxnLst/>
              <a:rect l="l" t="t" r="r" b="b"/>
              <a:pathLst>
                <a:path w="3508" h="3667" extrusionOk="0">
                  <a:moveTo>
                    <a:pt x="0" y="0"/>
                  </a:moveTo>
                  <a:lnTo>
                    <a:pt x="0" y="3465"/>
                  </a:lnTo>
                  <a:cubicBezTo>
                    <a:pt x="0" y="3580"/>
                    <a:pt x="101" y="3667"/>
                    <a:pt x="217" y="3667"/>
                  </a:cubicBezTo>
                  <a:lnTo>
                    <a:pt x="3291" y="3667"/>
                  </a:lnTo>
                  <a:cubicBezTo>
                    <a:pt x="3407" y="3667"/>
                    <a:pt x="3508" y="3580"/>
                    <a:pt x="3508" y="3465"/>
                  </a:cubicBezTo>
                  <a:lnTo>
                    <a:pt x="3508" y="0"/>
                  </a:lnTo>
                  <a:close/>
                </a:path>
              </a:pathLst>
            </a:custGeom>
            <a:solidFill>
              <a:srgbClr val="8CA4B5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40" name="Google Shape;16888;p88">
              <a:extLst>
                <a:ext uri="{FF2B5EF4-FFF2-40B4-BE49-F238E27FC236}">
                  <a16:creationId xmlns:a16="http://schemas.microsoft.com/office/drawing/2014/main" id="{4F007F65-1616-4BDE-A4E4-088F846FBFDD}"/>
                </a:ext>
              </a:extLst>
            </p:cNvPr>
            <p:cNvSpPr/>
            <p:nvPr/>
          </p:nvSpPr>
          <p:spPr>
            <a:xfrm>
              <a:off x="1509664" y="2157214"/>
              <a:ext cx="71908" cy="196796"/>
            </a:xfrm>
            <a:custGeom>
              <a:avLst/>
              <a:gdLst/>
              <a:ahLst/>
              <a:cxnLst/>
              <a:rect l="l" t="t" r="r" b="b"/>
              <a:pathLst>
                <a:path w="2743" h="7507" extrusionOk="0">
                  <a:moveTo>
                    <a:pt x="0" y="0"/>
                  </a:moveTo>
                  <a:lnTo>
                    <a:pt x="0" y="7507"/>
                  </a:lnTo>
                  <a:lnTo>
                    <a:pt x="2526" y="7507"/>
                  </a:lnTo>
                  <a:cubicBezTo>
                    <a:pt x="2627" y="7507"/>
                    <a:pt x="2728" y="7434"/>
                    <a:pt x="2743" y="7333"/>
                  </a:cubicBezTo>
                  <a:lnTo>
                    <a:pt x="2743" y="0"/>
                  </a:ln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41" name="Google Shape;16889;p88">
              <a:extLst>
                <a:ext uri="{FF2B5EF4-FFF2-40B4-BE49-F238E27FC236}">
                  <a16:creationId xmlns:a16="http://schemas.microsoft.com/office/drawing/2014/main" id="{277A9405-69C2-4B20-A186-1DA0393A7F51}"/>
                </a:ext>
              </a:extLst>
            </p:cNvPr>
            <p:cNvSpPr/>
            <p:nvPr/>
          </p:nvSpPr>
          <p:spPr>
            <a:xfrm>
              <a:off x="1639822" y="2257879"/>
              <a:ext cx="73821" cy="96130"/>
            </a:xfrm>
            <a:custGeom>
              <a:avLst/>
              <a:gdLst/>
              <a:ahLst/>
              <a:cxnLst/>
              <a:rect l="l" t="t" r="r" b="b"/>
              <a:pathLst>
                <a:path w="2816" h="3667" extrusionOk="0">
                  <a:moveTo>
                    <a:pt x="1" y="0"/>
                  </a:moveTo>
                  <a:lnTo>
                    <a:pt x="1" y="3667"/>
                  </a:lnTo>
                  <a:lnTo>
                    <a:pt x="2599" y="3667"/>
                  </a:lnTo>
                  <a:cubicBezTo>
                    <a:pt x="2715" y="3667"/>
                    <a:pt x="2816" y="3580"/>
                    <a:pt x="2816" y="3465"/>
                  </a:cubicBezTo>
                  <a:lnTo>
                    <a:pt x="2816" y="0"/>
                  </a:ln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42" name="Google Shape;16890;p88">
              <a:extLst>
                <a:ext uri="{FF2B5EF4-FFF2-40B4-BE49-F238E27FC236}">
                  <a16:creationId xmlns:a16="http://schemas.microsoft.com/office/drawing/2014/main" id="{30E8156D-C2A8-4E6B-97F9-02E905AC7824}"/>
                </a:ext>
              </a:extLst>
            </p:cNvPr>
            <p:cNvSpPr/>
            <p:nvPr/>
          </p:nvSpPr>
          <p:spPr>
            <a:xfrm>
              <a:off x="1360920" y="2290779"/>
              <a:ext cx="92749" cy="63231"/>
            </a:xfrm>
            <a:custGeom>
              <a:avLst/>
              <a:gdLst/>
              <a:ahLst/>
              <a:cxnLst/>
              <a:rect l="l" t="t" r="r" b="b"/>
              <a:pathLst>
                <a:path w="3538" h="2412" extrusionOk="0">
                  <a:moveTo>
                    <a:pt x="15" y="1"/>
                  </a:moveTo>
                  <a:lnTo>
                    <a:pt x="15" y="2166"/>
                  </a:lnTo>
                  <a:cubicBezTo>
                    <a:pt x="1" y="2296"/>
                    <a:pt x="102" y="2397"/>
                    <a:pt x="218" y="2412"/>
                  </a:cubicBezTo>
                  <a:lnTo>
                    <a:pt x="3336" y="2412"/>
                  </a:lnTo>
                  <a:cubicBezTo>
                    <a:pt x="3451" y="2397"/>
                    <a:pt x="3538" y="2296"/>
                    <a:pt x="3523" y="2181"/>
                  </a:cubicBezTo>
                  <a:lnTo>
                    <a:pt x="3523" y="1"/>
                  </a:lnTo>
                  <a:close/>
                </a:path>
              </a:pathLst>
            </a:custGeom>
            <a:solidFill>
              <a:srgbClr val="8CA4B5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43" name="Google Shape;16891;p88">
              <a:extLst>
                <a:ext uri="{FF2B5EF4-FFF2-40B4-BE49-F238E27FC236}">
                  <a16:creationId xmlns:a16="http://schemas.microsoft.com/office/drawing/2014/main" id="{0718531E-9D8F-4529-9830-87EB09C6B508}"/>
                </a:ext>
              </a:extLst>
            </p:cNvPr>
            <p:cNvSpPr/>
            <p:nvPr/>
          </p:nvSpPr>
          <p:spPr>
            <a:xfrm>
              <a:off x="1381368" y="2290779"/>
              <a:ext cx="72301" cy="63231"/>
            </a:xfrm>
            <a:custGeom>
              <a:avLst/>
              <a:gdLst/>
              <a:ahLst/>
              <a:cxnLst/>
              <a:rect l="l" t="t" r="r" b="b"/>
              <a:pathLst>
                <a:path w="2758" h="2412" extrusionOk="0">
                  <a:moveTo>
                    <a:pt x="0" y="1"/>
                  </a:moveTo>
                  <a:lnTo>
                    <a:pt x="0" y="2412"/>
                  </a:lnTo>
                  <a:lnTo>
                    <a:pt x="2556" y="2412"/>
                  </a:lnTo>
                  <a:cubicBezTo>
                    <a:pt x="2671" y="2412"/>
                    <a:pt x="2758" y="2296"/>
                    <a:pt x="2743" y="2181"/>
                  </a:cubicBezTo>
                  <a:lnTo>
                    <a:pt x="2743" y="1"/>
                  </a:ln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44" name="Google Shape;16892;p88">
              <a:extLst>
                <a:ext uri="{FF2B5EF4-FFF2-40B4-BE49-F238E27FC236}">
                  <a16:creationId xmlns:a16="http://schemas.microsoft.com/office/drawing/2014/main" id="{D7F32174-08B9-48EB-A3C6-D847830FDB04}"/>
                </a:ext>
              </a:extLst>
            </p:cNvPr>
            <p:cNvSpPr/>
            <p:nvPr/>
          </p:nvSpPr>
          <p:spPr>
            <a:xfrm>
              <a:off x="1489216" y="2126542"/>
              <a:ext cx="92749" cy="34473"/>
            </a:xfrm>
            <a:custGeom>
              <a:avLst/>
              <a:gdLst/>
              <a:ahLst/>
              <a:cxnLst/>
              <a:rect l="l" t="t" r="r" b="b"/>
              <a:pathLst>
                <a:path w="3538" h="1315" extrusionOk="0">
                  <a:moveTo>
                    <a:pt x="217" y="1"/>
                  </a:moveTo>
                  <a:cubicBezTo>
                    <a:pt x="87" y="1"/>
                    <a:pt x="1" y="116"/>
                    <a:pt x="15" y="232"/>
                  </a:cubicBezTo>
                  <a:lnTo>
                    <a:pt x="15" y="1315"/>
                  </a:lnTo>
                  <a:lnTo>
                    <a:pt x="3523" y="1315"/>
                  </a:lnTo>
                  <a:lnTo>
                    <a:pt x="3523" y="261"/>
                  </a:lnTo>
                  <a:lnTo>
                    <a:pt x="3523" y="232"/>
                  </a:lnTo>
                  <a:cubicBezTo>
                    <a:pt x="3537" y="116"/>
                    <a:pt x="3451" y="1"/>
                    <a:pt x="3335" y="1"/>
                  </a:cubicBezTo>
                  <a:close/>
                </a:path>
              </a:pathLst>
            </a:custGeom>
            <a:solidFill>
              <a:srgbClr val="EDEFF1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45" name="Google Shape;16893;p88">
              <a:extLst>
                <a:ext uri="{FF2B5EF4-FFF2-40B4-BE49-F238E27FC236}">
                  <a16:creationId xmlns:a16="http://schemas.microsoft.com/office/drawing/2014/main" id="{85C0D64F-2E8A-4D85-91D2-AB065D404D3D}"/>
                </a:ext>
              </a:extLst>
            </p:cNvPr>
            <p:cNvSpPr/>
            <p:nvPr/>
          </p:nvSpPr>
          <p:spPr>
            <a:xfrm>
              <a:off x="1509664" y="2126542"/>
              <a:ext cx="72301" cy="34473"/>
            </a:xfrm>
            <a:custGeom>
              <a:avLst/>
              <a:gdLst/>
              <a:ahLst/>
              <a:cxnLst/>
              <a:rect l="l" t="t" r="r" b="b"/>
              <a:pathLst>
                <a:path w="2758" h="1315" extrusionOk="0">
                  <a:moveTo>
                    <a:pt x="0" y="1"/>
                  </a:moveTo>
                  <a:lnTo>
                    <a:pt x="0" y="1315"/>
                  </a:lnTo>
                  <a:lnTo>
                    <a:pt x="2743" y="1315"/>
                  </a:lnTo>
                  <a:lnTo>
                    <a:pt x="2743" y="261"/>
                  </a:lnTo>
                  <a:cubicBezTo>
                    <a:pt x="2743" y="246"/>
                    <a:pt x="2743" y="246"/>
                    <a:pt x="2743" y="232"/>
                  </a:cubicBezTo>
                  <a:cubicBezTo>
                    <a:pt x="2757" y="116"/>
                    <a:pt x="2671" y="1"/>
                    <a:pt x="2555" y="1"/>
                  </a:cubicBezTo>
                  <a:close/>
                </a:path>
              </a:pathLst>
            </a:custGeom>
            <a:solidFill>
              <a:srgbClr val="F6F7F8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46" name="Google Shape;16894;p88">
              <a:extLst>
                <a:ext uri="{FF2B5EF4-FFF2-40B4-BE49-F238E27FC236}">
                  <a16:creationId xmlns:a16="http://schemas.microsoft.com/office/drawing/2014/main" id="{BE820B9D-306E-4094-B679-C729319BC49B}"/>
                </a:ext>
              </a:extLst>
            </p:cNvPr>
            <p:cNvSpPr/>
            <p:nvPr/>
          </p:nvSpPr>
          <p:spPr>
            <a:xfrm>
              <a:off x="1511919" y="1991089"/>
              <a:ext cx="26897" cy="47528"/>
            </a:xfrm>
            <a:custGeom>
              <a:avLst/>
              <a:gdLst/>
              <a:ahLst/>
              <a:cxnLst/>
              <a:rect l="l" t="t" r="r" b="b"/>
              <a:pathLst>
                <a:path w="1026" h="1813" extrusionOk="0">
                  <a:moveTo>
                    <a:pt x="840" y="1"/>
                  </a:moveTo>
                  <a:cubicBezTo>
                    <a:pt x="757" y="1"/>
                    <a:pt x="671" y="23"/>
                    <a:pt x="593" y="72"/>
                  </a:cubicBezTo>
                  <a:cubicBezTo>
                    <a:pt x="492" y="130"/>
                    <a:pt x="419" y="231"/>
                    <a:pt x="390" y="361"/>
                  </a:cubicBezTo>
                  <a:lnTo>
                    <a:pt x="102" y="1400"/>
                  </a:lnTo>
                  <a:lnTo>
                    <a:pt x="87" y="1473"/>
                  </a:lnTo>
                  <a:lnTo>
                    <a:pt x="44" y="1617"/>
                  </a:lnTo>
                  <a:cubicBezTo>
                    <a:pt x="1" y="1689"/>
                    <a:pt x="44" y="1776"/>
                    <a:pt x="116" y="1805"/>
                  </a:cubicBezTo>
                  <a:cubicBezTo>
                    <a:pt x="133" y="1810"/>
                    <a:pt x="148" y="1813"/>
                    <a:pt x="162" y="1813"/>
                  </a:cubicBezTo>
                  <a:cubicBezTo>
                    <a:pt x="253" y="1813"/>
                    <a:pt x="275" y="1703"/>
                    <a:pt x="275" y="1703"/>
                  </a:cubicBezTo>
                  <a:lnTo>
                    <a:pt x="347" y="1429"/>
                  </a:lnTo>
                  <a:lnTo>
                    <a:pt x="636" y="390"/>
                  </a:lnTo>
                  <a:cubicBezTo>
                    <a:pt x="679" y="202"/>
                    <a:pt x="838" y="58"/>
                    <a:pt x="1026" y="29"/>
                  </a:cubicBezTo>
                  <a:lnTo>
                    <a:pt x="982" y="15"/>
                  </a:lnTo>
                  <a:lnTo>
                    <a:pt x="953" y="15"/>
                  </a:lnTo>
                  <a:cubicBezTo>
                    <a:pt x="917" y="5"/>
                    <a:pt x="879" y="1"/>
                    <a:pt x="840" y="1"/>
                  </a:cubicBez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47" name="Google Shape;16895;p88">
              <a:extLst>
                <a:ext uri="{FF2B5EF4-FFF2-40B4-BE49-F238E27FC236}">
                  <a16:creationId xmlns:a16="http://schemas.microsoft.com/office/drawing/2014/main" id="{0F09E173-0600-4454-9C10-E3E104836C31}"/>
                </a:ext>
              </a:extLst>
            </p:cNvPr>
            <p:cNvSpPr/>
            <p:nvPr/>
          </p:nvSpPr>
          <p:spPr>
            <a:xfrm>
              <a:off x="1535774" y="2000841"/>
              <a:ext cx="19320" cy="44225"/>
            </a:xfrm>
            <a:custGeom>
              <a:avLst/>
              <a:gdLst/>
              <a:ahLst/>
              <a:cxnLst/>
              <a:rect l="l" t="t" r="r" b="b"/>
              <a:pathLst>
                <a:path w="737" h="1687" extrusionOk="0">
                  <a:moveTo>
                    <a:pt x="614" y="1"/>
                  </a:moveTo>
                  <a:cubicBezTo>
                    <a:pt x="489" y="1"/>
                    <a:pt x="372" y="93"/>
                    <a:pt x="361" y="234"/>
                  </a:cubicBezTo>
                  <a:lnTo>
                    <a:pt x="87" y="1288"/>
                  </a:lnTo>
                  <a:lnTo>
                    <a:pt x="72" y="1346"/>
                  </a:lnTo>
                  <a:lnTo>
                    <a:pt x="29" y="1505"/>
                  </a:lnTo>
                  <a:cubicBezTo>
                    <a:pt x="0" y="1562"/>
                    <a:pt x="29" y="1649"/>
                    <a:pt x="101" y="1678"/>
                  </a:cubicBezTo>
                  <a:cubicBezTo>
                    <a:pt x="118" y="1684"/>
                    <a:pt x="133" y="1686"/>
                    <a:pt x="147" y="1686"/>
                  </a:cubicBezTo>
                  <a:cubicBezTo>
                    <a:pt x="238" y="1686"/>
                    <a:pt x="260" y="1577"/>
                    <a:pt x="260" y="1577"/>
                  </a:cubicBezTo>
                  <a:lnTo>
                    <a:pt x="332" y="1303"/>
                  </a:lnTo>
                  <a:lnTo>
                    <a:pt x="606" y="263"/>
                  </a:lnTo>
                  <a:cubicBezTo>
                    <a:pt x="635" y="177"/>
                    <a:pt x="679" y="104"/>
                    <a:pt x="736" y="32"/>
                  </a:cubicBezTo>
                  <a:cubicBezTo>
                    <a:pt x="697" y="11"/>
                    <a:pt x="655" y="1"/>
                    <a:pt x="614" y="1"/>
                  </a:cubicBez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48" name="Google Shape;16896;p88">
              <a:extLst>
                <a:ext uri="{FF2B5EF4-FFF2-40B4-BE49-F238E27FC236}">
                  <a16:creationId xmlns:a16="http://schemas.microsoft.com/office/drawing/2014/main" id="{7E379F4D-61E4-472B-9437-8371C44DD109}"/>
                </a:ext>
              </a:extLst>
            </p:cNvPr>
            <p:cNvSpPr/>
            <p:nvPr/>
          </p:nvSpPr>
          <p:spPr>
            <a:xfrm>
              <a:off x="1554675" y="2009623"/>
              <a:ext cx="19714" cy="44146"/>
            </a:xfrm>
            <a:custGeom>
              <a:avLst/>
              <a:gdLst/>
              <a:ahLst/>
              <a:cxnLst/>
              <a:rect l="l" t="t" r="r" b="b"/>
              <a:pathLst>
                <a:path w="752" h="1684" extrusionOk="0">
                  <a:moveTo>
                    <a:pt x="629" y="0"/>
                  </a:moveTo>
                  <a:cubicBezTo>
                    <a:pt x="490" y="0"/>
                    <a:pt x="359" y="105"/>
                    <a:pt x="347" y="260"/>
                  </a:cubicBezTo>
                  <a:lnTo>
                    <a:pt x="88" y="1271"/>
                  </a:lnTo>
                  <a:lnTo>
                    <a:pt x="73" y="1343"/>
                  </a:lnTo>
                  <a:lnTo>
                    <a:pt x="30" y="1487"/>
                  </a:lnTo>
                  <a:cubicBezTo>
                    <a:pt x="1" y="1559"/>
                    <a:pt x="30" y="1646"/>
                    <a:pt x="102" y="1675"/>
                  </a:cubicBezTo>
                  <a:cubicBezTo>
                    <a:pt x="119" y="1681"/>
                    <a:pt x="134" y="1683"/>
                    <a:pt x="148" y="1683"/>
                  </a:cubicBezTo>
                  <a:cubicBezTo>
                    <a:pt x="239" y="1683"/>
                    <a:pt x="261" y="1574"/>
                    <a:pt x="261" y="1574"/>
                  </a:cubicBezTo>
                  <a:lnTo>
                    <a:pt x="333" y="1300"/>
                  </a:lnTo>
                  <a:lnTo>
                    <a:pt x="578" y="289"/>
                  </a:lnTo>
                  <a:cubicBezTo>
                    <a:pt x="607" y="188"/>
                    <a:pt x="665" y="87"/>
                    <a:pt x="752" y="29"/>
                  </a:cubicBezTo>
                  <a:cubicBezTo>
                    <a:pt x="712" y="9"/>
                    <a:pt x="670" y="0"/>
                    <a:pt x="629" y="0"/>
                  </a:cubicBez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49" name="Google Shape;16897;p88">
              <a:extLst>
                <a:ext uri="{FF2B5EF4-FFF2-40B4-BE49-F238E27FC236}">
                  <a16:creationId xmlns:a16="http://schemas.microsoft.com/office/drawing/2014/main" id="{C7AD2C73-0E7C-424D-85A4-C51E71DC0AC3}"/>
                </a:ext>
              </a:extLst>
            </p:cNvPr>
            <p:cNvSpPr/>
            <p:nvPr/>
          </p:nvSpPr>
          <p:spPr>
            <a:xfrm>
              <a:off x="1575123" y="2019087"/>
              <a:ext cx="17433" cy="40345"/>
            </a:xfrm>
            <a:custGeom>
              <a:avLst/>
              <a:gdLst/>
              <a:ahLst/>
              <a:cxnLst/>
              <a:rect l="l" t="t" r="r" b="b"/>
              <a:pathLst>
                <a:path w="665" h="1539" extrusionOk="0">
                  <a:moveTo>
                    <a:pt x="636" y="0"/>
                  </a:moveTo>
                  <a:cubicBezTo>
                    <a:pt x="535" y="0"/>
                    <a:pt x="448" y="29"/>
                    <a:pt x="376" y="73"/>
                  </a:cubicBezTo>
                  <a:lnTo>
                    <a:pt x="376" y="87"/>
                  </a:lnTo>
                  <a:lnTo>
                    <a:pt x="87" y="1126"/>
                  </a:lnTo>
                  <a:lnTo>
                    <a:pt x="73" y="1198"/>
                  </a:lnTo>
                  <a:lnTo>
                    <a:pt x="29" y="1343"/>
                  </a:lnTo>
                  <a:cubicBezTo>
                    <a:pt x="0" y="1415"/>
                    <a:pt x="29" y="1502"/>
                    <a:pt x="101" y="1530"/>
                  </a:cubicBezTo>
                  <a:cubicBezTo>
                    <a:pt x="118" y="1536"/>
                    <a:pt x="134" y="1539"/>
                    <a:pt x="147" y="1539"/>
                  </a:cubicBezTo>
                  <a:cubicBezTo>
                    <a:pt x="238" y="1539"/>
                    <a:pt x="260" y="1429"/>
                    <a:pt x="260" y="1429"/>
                  </a:cubicBezTo>
                  <a:lnTo>
                    <a:pt x="332" y="1141"/>
                  </a:lnTo>
                  <a:lnTo>
                    <a:pt x="621" y="116"/>
                  </a:lnTo>
                  <a:cubicBezTo>
                    <a:pt x="621" y="73"/>
                    <a:pt x="636" y="29"/>
                    <a:pt x="664" y="0"/>
                  </a:cubicBez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50" name="Google Shape;16898;p88">
              <a:extLst>
                <a:ext uri="{FF2B5EF4-FFF2-40B4-BE49-F238E27FC236}">
                  <a16:creationId xmlns:a16="http://schemas.microsoft.com/office/drawing/2014/main" id="{A675F717-9C4A-4B39-A2D3-2FA5B27047CF}"/>
                </a:ext>
              </a:extLst>
            </p:cNvPr>
            <p:cNvSpPr/>
            <p:nvPr/>
          </p:nvSpPr>
          <p:spPr>
            <a:xfrm>
              <a:off x="1628864" y="2108008"/>
              <a:ext cx="14025" cy="51145"/>
            </a:xfrm>
            <a:custGeom>
              <a:avLst/>
              <a:gdLst/>
              <a:ahLst/>
              <a:cxnLst/>
              <a:rect l="l" t="t" r="r" b="b"/>
              <a:pathLst>
                <a:path w="535" h="1951" extrusionOk="0">
                  <a:moveTo>
                    <a:pt x="534" y="1"/>
                  </a:moveTo>
                  <a:lnTo>
                    <a:pt x="477" y="15"/>
                  </a:lnTo>
                  <a:lnTo>
                    <a:pt x="462" y="15"/>
                  </a:lnTo>
                  <a:cubicBezTo>
                    <a:pt x="332" y="15"/>
                    <a:pt x="217" y="73"/>
                    <a:pt x="130" y="159"/>
                  </a:cubicBezTo>
                  <a:cubicBezTo>
                    <a:pt x="44" y="246"/>
                    <a:pt x="0" y="362"/>
                    <a:pt x="15" y="491"/>
                  </a:cubicBezTo>
                  <a:lnTo>
                    <a:pt x="15" y="1574"/>
                  </a:lnTo>
                  <a:lnTo>
                    <a:pt x="15" y="1646"/>
                  </a:lnTo>
                  <a:lnTo>
                    <a:pt x="15" y="1791"/>
                  </a:lnTo>
                  <a:cubicBezTo>
                    <a:pt x="0" y="1877"/>
                    <a:pt x="44" y="1935"/>
                    <a:pt x="130" y="1949"/>
                  </a:cubicBezTo>
                  <a:cubicBezTo>
                    <a:pt x="136" y="1950"/>
                    <a:pt x="141" y="1950"/>
                    <a:pt x="146" y="1950"/>
                  </a:cubicBezTo>
                  <a:cubicBezTo>
                    <a:pt x="259" y="1950"/>
                    <a:pt x="246" y="1805"/>
                    <a:pt x="246" y="1805"/>
                  </a:cubicBezTo>
                  <a:lnTo>
                    <a:pt x="246" y="1516"/>
                  </a:lnTo>
                  <a:lnTo>
                    <a:pt x="246" y="448"/>
                  </a:lnTo>
                  <a:cubicBezTo>
                    <a:pt x="246" y="260"/>
                    <a:pt x="361" y="73"/>
                    <a:pt x="534" y="1"/>
                  </a:cubicBez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51" name="Google Shape;16899;p88">
              <a:extLst>
                <a:ext uri="{FF2B5EF4-FFF2-40B4-BE49-F238E27FC236}">
                  <a16:creationId xmlns:a16="http://schemas.microsoft.com/office/drawing/2014/main" id="{D402EAFF-7D5A-414F-BCDC-70FE12BF4BAA}"/>
                </a:ext>
              </a:extLst>
            </p:cNvPr>
            <p:cNvSpPr/>
            <p:nvPr/>
          </p:nvSpPr>
          <p:spPr>
            <a:xfrm>
              <a:off x="1652798" y="2114116"/>
              <a:ext cx="8625" cy="46165"/>
            </a:xfrm>
            <a:custGeom>
              <a:avLst/>
              <a:gdLst/>
              <a:ahLst/>
              <a:cxnLst/>
              <a:rect l="l" t="t" r="r" b="b"/>
              <a:pathLst>
                <a:path w="329" h="1761" extrusionOk="0">
                  <a:moveTo>
                    <a:pt x="256" y="1"/>
                  </a:moveTo>
                  <a:cubicBezTo>
                    <a:pt x="114" y="1"/>
                    <a:pt x="1" y="139"/>
                    <a:pt x="26" y="287"/>
                  </a:cubicBezTo>
                  <a:lnTo>
                    <a:pt x="26" y="1442"/>
                  </a:lnTo>
                  <a:lnTo>
                    <a:pt x="26" y="1601"/>
                  </a:lnTo>
                  <a:cubicBezTo>
                    <a:pt x="11" y="1673"/>
                    <a:pt x="69" y="1745"/>
                    <a:pt x="141" y="1760"/>
                  </a:cubicBezTo>
                  <a:cubicBezTo>
                    <a:pt x="147" y="1760"/>
                    <a:pt x="152" y="1761"/>
                    <a:pt x="157" y="1761"/>
                  </a:cubicBezTo>
                  <a:cubicBezTo>
                    <a:pt x="271" y="1761"/>
                    <a:pt x="271" y="1615"/>
                    <a:pt x="271" y="1615"/>
                  </a:cubicBezTo>
                  <a:lnTo>
                    <a:pt x="271" y="1327"/>
                  </a:lnTo>
                  <a:lnTo>
                    <a:pt x="271" y="258"/>
                  </a:lnTo>
                  <a:cubicBezTo>
                    <a:pt x="271" y="172"/>
                    <a:pt x="285" y="85"/>
                    <a:pt x="329" y="13"/>
                  </a:cubicBezTo>
                  <a:cubicBezTo>
                    <a:pt x="304" y="5"/>
                    <a:pt x="280" y="1"/>
                    <a:pt x="256" y="1"/>
                  </a:cubicBez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52" name="Google Shape;16900;p88">
              <a:extLst>
                <a:ext uri="{FF2B5EF4-FFF2-40B4-BE49-F238E27FC236}">
                  <a16:creationId xmlns:a16="http://schemas.microsoft.com/office/drawing/2014/main" id="{AF5C840F-50C8-4D5E-8855-26173D3EEA0A}"/>
                </a:ext>
              </a:extLst>
            </p:cNvPr>
            <p:cNvSpPr/>
            <p:nvPr/>
          </p:nvSpPr>
          <p:spPr>
            <a:xfrm>
              <a:off x="1672459" y="2118049"/>
              <a:ext cx="9411" cy="46034"/>
            </a:xfrm>
            <a:custGeom>
              <a:avLst/>
              <a:gdLst/>
              <a:ahLst/>
              <a:cxnLst/>
              <a:rect l="l" t="t" r="r" b="b"/>
              <a:pathLst>
                <a:path w="359" h="1756" extrusionOk="0">
                  <a:moveTo>
                    <a:pt x="296" y="1"/>
                  </a:moveTo>
                  <a:cubicBezTo>
                    <a:pt x="125" y="1"/>
                    <a:pt x="0" y="158"/>
                    <a:pt x="26" y="339"/>
                  </a:cubicBezTo>
                  <a:lnTo>
                    <a:pt x="41" y="1379"/>
                  </a:lnTo>
                  <a:lnTo>
                    <a:pt x="41" y="1451"/>
                  </a:lnTo>
                  <a:lnTo>
                    <a:pt x="41" y="1610"/>
                  </a:lnTo>
                  <a:cubicBezTo>
                    <a:pt x="26" y="1682"/>
                    <a:pt x="84" y="1754"/>
                    <a:pt x="156" y="1754"/>
                  </a:cubicBezTo>
                  <a:cubicBezTo>
                    <a:pt x="163" y="1755"/>
                    <a:pt x="170" y="1755"/>
                    <a:pt x="176" y="1755"/>
                  </a:cubicBezTo>
                  <a:cubicBezTo>
                    <a:pt x="299" y="1755"/>
                    <a:pt x="286" y="1624"/>
                    <a:pt x="286" y="1624"/>
                  </a:cubicBezTo>
                  <a:lnTo>
                    <a:pt x="286" y="1335"/>
                  </a:lnTo>
                  <a:lnTo>
                    <a:pt x="272" y="296"/>
                  </a:lnTo>
                  <a:cubicBezTo>
                    <a:pt x="257" y="195"/>
                    <a:pt x="301" y="94"/>
                    <a:pt x="358" y="7"/>
                  </a:cubicBezTo>
                  <a:cubicBezTo>
                    <a:pt x="337" y="3"/>
                    <a:pt x="316" y="1"/>
                    <a:pt x="296" y="1"/>
                  </a:cubicBez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53" name="Google Shape;16901;p88">
              <a:extLst>
                <a:ext uri="{FF2B5EF4-FFF2-40B4-BE49-F238E27FC236}">
                  <a16:creationId xmlns:a16="http://schemas.microsoft.com/office/drawing/2014/main" id="{037F9FFF-BD38-4E62-B4AB-1E30039E40F1}"/>
                </a:ext>
              </a:extLst>
            </p:cNvPr>
            <p:cNvSpPr/>
            <p:nvPr/>
          </p:nvSpPr>
          <p:spPr>
            <a:xfrm>
              <a:off x="1694323" y="2122400"/>
              <a:ext cx="7209" cy="42416"/>
            </a:xfrm>
            <a:custGeom>
              <a:avLst/>
              <a:gdLst/>
              <a:ahLst/>
              <a:cxnLst/>
              <a:rect l="l" t="t" r="r" b="b"/>
              <a:pathLst>
                <a:path w="275" h="1618" extrusionOk="0">
                  <a:moveTo>
                    <a:pt x="246" y="0"/>
                  </a:moveTo>
                  <a:cubicBezTo>
                    <a:pt x="159" y="29"/>
                    <a:pt x="87" y="72"/>
                    <a:pt x="15" y="145"/>
                  </a:cubicBezTo>
                  <a:lnTo>
                    <a:pt x="15" y="159"/>
                  </a:lnTo>
                  <a:lnTo>
                    <a:pt x="15" y="1314"/>
                  </a:lnTo>
                  <a:lnTo>
                    <a:pt x="15" y="1473"/>
                  </a:lnTo>
                  <a:cubicBezTo>
                    <a:pt x="1" y="1545"/>
                    <a:pt x="58" y="1617"/>
                    <a:pt x="131" y="1617"/>
                  </a:cubicBezTo>
                  <a:cubicBezTo>
                    <a:pt x="137" y="1618"/>
                    <a:pt x="144" y="1618"/>
                    <a:pt x="150" y="1618"/>
                  </a:cubicBezTo>
                  <a:cubicBezTo>
                    <a:pt x="274" y="1618"/>
                    <a:pt x="260" y="1487"/>
                    <a:pt x="260" y="1487"/>
                  </a:cubicBezTo>
                  <a:lnTo>
                    <a:pt x="260" y="1198"/>
                  </a:lnTo>
                  <a:lnTo>
                    <a:pt x="260" y="130"/>
                  </a:lnTo>
                  <a:cubicBezTo>
                    <a:pt x="260" y="87"/>
                    <a:pt x="260" y="43"/>
                    <a:pt x="275" y="0"/>
                  </a:cubicBez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54" name="Google Shape;16902;p88">
              <a:extLst>
                <a:ext uri="{FF2B5EF4-FFF2-40B4-BE49-F238E27FC236}">
                  <a16:creationId xmlns:a16="http://schemas.microsoft.com/office/drawing/2014/main" id="{51C96D31-FA77-4862-8F74-601F5A1F0C3E}"/>
                </a:ext>
              </a:extLst>
            </p:cNvPr>
            <p:cNvSpPr/>
            <p:nvPr/>
          </p:nvSpPr>
          <p:spPr>
            <a:xfrm>
              <a:off x="1621288" y="2227208"/>
              <a:ext cx="92749" cy="34840"/>
            </a:xfrm>
            <a:custGeom>
              <a:avLst/>
              <a:gdLst/>
              <a:ahLst/>
              <a:cxnLst/>
              <a:rect l="l" t="t" r="r" b="b"/>
              <a:pathLst>
                <a:path w="3538" h="1329" extrusionOk="0">
                  <a:moveTo>
                    <a:pt x="203" y="1"/>
                  </a:moveTo>
                  <a:cubicBezTo>
                    <a:pt x="87" y="15"/>
                    <a:pt x="1" y="116"/>
                    <a:pt x="15" y="246"/>
                  </a:cubicBezTo>
                  <a:lnTo>
                    <a:pt x="15" y="1329"/>
                  </a:lnTo>
                  <a:lnTo>
                    <a:pt x="3523" y="1329"/>
                  </a:lnTo>
                  <a:lnTo>
                    <a:pt x="3523" y="261"/>
                  </a:lnTo>
                  <a:lnTo>
                    <a:pt x="3523" y="246"/>
                  </a:lnTo>
                  <a:cubicBezTo>
                    <a:pt x="3537" y="116"/>
                    <a:pt x="3451" y="15"/>
                    <a:pt x="3321" y="1"/>
                  </a:cubicBezTo>
                  <a:close/>
                </a:path>
              </a:pathLst>
            </a:custGeom>
            <a:solidFill>
              <a:srgbClr val="EDEFF1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55" name="Google Shape;16903;p88">
              <a:extLst>
                <a:ext uri="{FF2B5EF4-FFF2-40B4-BE49-F238E27FC236}">
                  <a16:creationId xmlns:a16="http://schemas.microsoft.com/office/drawing/2014/main" id="{6EE5BAAD-ADE9-4C7D-B4CA-6A8B941D3820}"/>
                </a:ext>
              </a:extLst>
            </p:cNvPr>
            <p:cNvSpPr/>
            <p:nvPr/>
          </p:nvSpPr>
          <p:spPr>
            <a:xfrm>
              <a:off x="1639822" y="2227208"/>
              <a:ext cx="74215" cy="34840"/>
            </a:xfrm>
            <a:custGeom>
              <a:avLst/>
              <a:gdLst/>
              <a:ahLst/>
              <a:cxnLst/>
              <a:rect l="l" t="t" r="r" b="b"/>
              <a:pathLst>
                <a:path w="2831" h="1329" extrusionOk="0">
                  <a:moveTo>
                    <a:pt x="1" y="1"/>
                  </a:moveTo>
                  <a:lnTo>
                    <a:pt x="1" y="1329"/>
                  </a:lnTo>
                  <a:lnTo>
                    <a:pt x="2816" y="1329"/>
                  </a:lnTo>
                  <a:lnTo>
                    <a:pt x="2816" y="275"/>
                  </a:lnTo>
                  <a:lnTo>
                    <a:pt x="2816" y="246"/>
                  </a:lnTo>
                  <a:cubicBezTo>
                    <a:pt x="2830" y="116"/>
                    <a:pt x="2744" y="15"/>
                    <a:pt x="2614" y="1"/>
                  </a:cubicBezTo>
                  <a:close/>
                </a:path>
              </a:pathLst>
            </a:custGeom>
            <a:solidFill>
              <a:srgbClr val="F6F7F8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56" name="Google Shape;16904;p88">
              <a:extLst>
                <a:ext uri="{FF2B5EF4-FFF2-40B4-BE49-F238E27FC236}">
                  <a16:creationId xmlns:a16="http://schemas.microsoft.com/office/drawing/2014/main" id="{2DE2F476-24B0-4750-9EFC-3AD5246CAE5F}"/>
                </a:ext>
              </a:extLst>
            </p:cNvPr>
            <p:cNvSpPr/>
            <p:nvPr/>
          </p:nvSpPr>
          <p:spPr>
            <a:xfrm>
              <a:off x="1360920" y="2260134"/>
              <a:ext cx="92749" cy="34473"/>
            </a:xfrm>
            <a:custGeom>
              <a:avLst/>
              <a:gdLst/>
              <a:ahLst/>
              <a:cxnLst/>
              <a:rect l="l" t="t" r="r" b="b"/>
              <a:pathLst>
                <a:path w="3538" h="1315" extrusionOk="0">
                  <a:moveTo>
                    <a:pt x="218" y="1"/>
                  </a:moveTo>
                  <a:cubicBezTo>
                    <a:pt x="88" y="1"/>
                    <a:pt x="1" y="116"/>
                    <a:pt x="15" y="232"/>
                  </a:cubicBezTo>
                  <a:lnTo>
                    <a:pt x="15" y="1314"/>
                  </a:lnTo>
                  <a:lnTo>
                    <a:pt x="3523" y="1314"/>
                  </a:lnTo>
                  <a:lnTo>
                    <a:pt x="3523" y="260"/>
                  </a:lnTo>
                  <a:cubicBezTo>
                    <a:pt x="3523" y="260"/>
                    <a:pt x="3523" y="246"/>
                    <a:pt x="3523" y="232"/>
                  </a:cubicBezTo>
                  <a:cubicBezTo>
                    <a:pt x="3538" y="116"/>
                    <a:pt x="3451" y="1"/>
                    <a:pt x="3336" y="1"/>
                  </a:cubicBezTo>
                  <a:close/>
                </a:path>
              </a:pathLst>
            </a:custGeom>
            <a:solidFill>
              <a:srgbClr val="EDEFF1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57" name="Google Shape;16905;p88">
              <a:extLst>
                <a:ext uri="{FF2B5EF4-FFF2-40B4-BE49-F238E27FC236}">
                  <a16:creationId xmlns:a16="http://schemas.microsoft.com/office/drawing/2014/main" id="{3A9652FD-9755-484F-86D1-7B77B0B0035D}"/>
                </a:ext>
              </a:extLst>
            </p:cNvPr>
            <p:cNvSpPr/>
            <p:nvPr/>
          </p:nvSpPr>
          <p:spPr>
            <a:xfrm>
              <a:off x="1381368" y="2260134"/>
              <a:ext cx="72301" cy="34473"/>
            </a:xfrm>
            <a:custGeom>
              <a:avLst/>
              <a:gdLst/>
              <a:ahLst/>
              <a:cxnLst/>
              <a:rect l="l" t="t" r="r" b="b"/>
              <a:pathLst>
                <a:path w="2758" h="1315" extrusionOk="0">
                  <a:moveTo>
                    <a:pt x="0" y="1"/>
                  </a:moveTo>
                  <a:lnTo>
                    <a:pt x="0" y="1314"/>
                  </a:lnTo>
                  <a:lnTo>
                    <a:pt x="2743" y="1314"/>
                  </a:lnTo>
                  <a:lnTo>
                    <a:pt x="2743" y="260"/>
                  </a:lnTo>
                  <a:cubicBezTo>
                    <a:pt x="2743" y="260"/>
                    <a:pt x="2743" y="246"/>
                    <a:pt x="2743" y="232"/>
                  </a:cubicBezTo>
                  <a:cubicBezTo>
                    <a:pt x="2758" y="116"/>
                    <a:pt x="2671" y="1"/>
                    <a:pt x="2556" y="1"/>
                  </a:cubicBezTo>
                  <a:close/>
                </a:path>
              </a:pathLst>
            </a:custGeom>
            <a:solidFill>
              <a:srgbClr val="F6F7F8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pic>
        <p:nvPicPr>
          <p:cNvPr id="299" name="Imagem 298">
            <a:extLst>
              <a:ext uri="{FF2B5EF4-FFF2-40B4-BE49-F238E27FC236}">
                <a16:creationId xmlns:a16="http://schemas.microsoft.com/office/drawing/2014/main" id="{F83DFC2A-F336-4026-9450-3DB2B84AF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855" y="3179509"/>
            <a:ext cx="6230476" cy="2826713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DD4FA6D-479A-4CF2-B75C-BE160867501D}"/>
              </a:ext>
            </a:extLst>
          </p:cNvPr>
          <p:cNvSpPr txBox="1"/>
          <p:nvPr/>
        </p:nvSpPr>
        <p:spPr>
          <a:xfrm>
            <a:off x="1800033" y="3565475"/>
            <a:ext cx="1509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(milhões R$)</a:t>
            </a:r>
          </a:p>
        </p:txBody>
      </p: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7D6C0CE8-82D9-4A01-AFF4-EE7EDA64C06E}"/>
              </a:ext>
            </a:extLst>
          </p:cNvPr>
          <p:cNvCxnSpPr>
            <a:cxnSpLocks/>
          </p:cNvCxnSpPr>
          <p:nvPr/>
        </p:nvCxnSpPr>
        <p:spPr>
          <a:xfrm flipV="1">
            <a:off x="6141697" y="4241113"/>
            <a:ext cx="249864" cy="5931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130139B8-2C90-4CD6-97A8-54C81B3372DF}"/>
              </a:ext>
            </a:extLst>
          </p:cNvPr>
          <p:cNvSpPr txBox="1"/>
          <p:nvPr/>
        </p:nvSpPr>
        <p:spPr>
          <a:xfrm>
            <a:off x="6284961" y="3903782"/>
            <a:ext cx="614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1%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3CF7EA1-3D61-44DB-B4AF-E7BD9163A0DC}"/>
              </a:ext>
            </a:extLst>
          </p:cNvPr>
          <p:cNvSpPr/>
          <p:nvPr/>
        </p:nvSpPr>
        <p:spPr>
          <a:xfrm>
            <a:off x="7789304" y="4378343"/>
            <a:ext cx="29680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219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LP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002F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srgbClr val="002F4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002F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Prestação de Serviço</a:t>
            </a:r>
            <a:endParaRPr kumimoji="0" lang="pt-BR" sz="900" b="0" i="0" u="none" strike="noStrike" kern="1200" cap="none" spc="0" normalizeH="0" baseline="0" noProof="0" dirty="0">
              <a:ln>
                <a:noFill/>
              </a:ln>
              <a:solidFill>
                <a:srgbClr val="002F4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219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ptos" panose="02110004020202020204"/>
                <a:ea typeface="+mn-ea"/>
                <a:cs typeface="Calibri"/>
              </a:rPr>
              <a:t> 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1748741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uxograma: Atraso 23">
            <a:extLst>
              <a:ext uri="{FF2B5EF4-FFF2-40B4-BE49-F238E27FC236}">
                <a16:creationId xmlns:a16="http://schemas.microsoft.com/office/drawing/2014/main" id="{043F746D-4DFB-405D-8C3F-F8B2B0AE802F}"/>
              </a:ext>
            </a:extLst>
          </p:cNvPr>
          <p:cNvSpPr/>
          <p:nvPr/>
        </p:nvSpPr>
        <p:spPr>
          <a:xfrm>
            <a:off x="6422335" y="2051808"/>
            <a:ext cx="2662113" cy="3419373"/>
          </a:xfrm>
          <a:prstGeom prst="flowChartDelay">
            <a:avLst/>
          </a:prstGeom>
          <a:solidFill>
            <a:srgbClr val="008D94"/>
          </a:solidFill>
          <a:ln>
            <a:solidFill>
              <a:srgbClr val="008D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940" b="1" dirty="0"/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8562ED9A-293A-30BB-986B-9C55F1C0F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t-BR"/>
              <a:t> </a:t>
            </a: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5803BC7D-5152-40B3-AD3B-BBC7983F2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kern="0" spc="-45" dirty="0">
                <a:solidFill>
                  <a:srgbClr val="002060"/>
                </a:solidFill>
              </a:rPr>
              <a:t>Riscos e Oportunidades PE 25-29</a:t>
            </a:r>
            <a:br>
              <a:rPr lang="pt-BR" kern="0" spc="-45" dirty="0">
                <a:solidFill>
                  <a:srgbClr val="002060"/>
                </a:solidFill>
              </a:rPr>
            </a:br>
            <a:endParaRPr lang="pt-BR" kern="0" spc="-45" dirty="0">
              <a:solidFill>
                <a:srgbClr val="002060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27AE1592-F84E-494D-B686-E5CEA903B0ED}"/>
              </a:ext>
            </a:extLst>
          </p:cNvPr>
          <p:cNvSpPr/>
          <p:nvPr/>
        </p:nvSpPr>
        <p:spPr>
          <a:xfrm>
            <a:off x="322363" y="1628508"/>
            <a:ext cx="2402634" cy="4646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2613" algn="just">
              <a:lnSpc>
                <a:spcPct val="107000"/>
              </a:lnSpc>
              <a:spcAft>
                <a:spcPts val="485"/>
              </a:spcAft>
            </a:pPr>
            <a:r>
              <a:rPr lang="pt-BR" sz="1334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Estruturação da empresa </a:t>
            </a:r>
          </a:p>
          <a:p>
            <a:pPr indent="272613" algn="just">
              <a:lnSpc>
                <a:spcPct val="107000"/>
              </a:lnSpc>
              <a:spcAft>
                <a:spcPts val="485"/>
              </a:spcAft>
            </a:pPr>
            <a:r>
              <a:rPr lang="pt-BR" sz="1213" dirty="0">
                <a:solidFill>
                  <a:srgbClr val="29B4A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ações: realizar processo seletivo público, reter recursos humanos, implantar a gestão do conhecimento, um sistema de gestão integrado próprio (ERP) e um sistema de gestão de documentos (SIGAD).</a:t>
            </a:r>
          </a:p>
          <a:p>
            <a:pPr marL="207925" indent="-207925" algn="just">
              <a:lnSpc>
                <a:spcPct val="107000"/>
              </a:lnSpc>
              <a:spcAft>
                <a:spcPts val="485"/>
              </a:spcAft>
              <a:buFont typeface="Times New Roman" panose="02020603050405020304" pitchFamily="18" charset="0"/>
              <a:buChar char="-"/>
              <a:tabLst>
                <a:tab pos="277233" algn="l"/>
              </a:tabLst>
            </a:pPr>
            <a:endParaRPr lang="pt-BR" sz="1334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2613" algn="just">
              <a:lnSpc>
                <a:spcPct val="107000"/>
              </a:lnSpc>
              <a:spcAft>
                <a:spcPts val="485"/>
              </a:spcAft>
            </a:pPr>
            <a:r>
              <a:rPr lang="pt-BR" sz="1334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Sustentabilidade financeira de longo prazo da PPSA</a:t>
            </a:r>
          </a:p>
          <a:p>
            <a:pPr indent="272613" algn="just">
              <a:lnSpc>
                <a:spcPct val="107000"/>
              </a:lnSpc>
              <a:spcAft>
                <a:spcPts val="485"/>
              </a:spcAft>
            </a:pPr>
            <a:r>
              <a:rPr lang="pt-BR" sz="1213" dirty="0">
                <a:solidFill>
                  <a:srgbClr val="29B4A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ação: definir alternativas para remuneração da PPSA.</a:t>
            </a:r>
          </a:p>
          <a:p>
            <a:pPr marL="207925" indent="-207925" algn="just">
              <a:lnSpc>
                <a:spcPct val="107000"/>
              </a:lnSpc>
              <a:spcAft>
                <a:spcPts val="485"/>
              </a:spcAft>
              <a:buFont typeface="Times New Roman" panose="02020603050405020304" pitchFamily="18" charset="0"/>
              <a:buChar char="-"/>
              <a:tabLst>
                <a:tab pos="277233" algn="l"/>
              </a:tabLst>
            </a:pPr>
            <a:endParaRPr lang="pt-BR" sz="1213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2613" algn="just">
              <a:lnSpc>
                <a:spcPct val="107000"/>
              </a:lnSpc>
              <a:spcAft>
                <a:spcPts val="485"/>
              </a:spcAft>
            </a:pPr>
            <a:r>
              <a:rPr lang="pt-BR" sz="1334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Segurança Cibernética e Sistemas de Informação</a:t>
            </a:r>
          </a:p>
          <a:p>
            <a:pPr indent="272613" algn="just">
              <a:lnSpc>
                <a:spcPct val="107000"/>
              </a:lnSpc>
              <a:spcAft>
                <a:spcPts val="485"/>
              </a:spcAft>
            </a:pPr>
            <a:r>
              <a:rPr lang="pt-BR" sz="1213" dirty="0">
                <a:solidFill>
                  <a:srgbClr val="29B4A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ações:</a:t>
            </a:r>
            <a:r>
              <a:rPr lang="pt-BR" sz="1213" dirty="0">
                <a:solidFill>
                  <a:srgbClr val="29B4A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213" dirty="0">
                <a:solidFill>
                  <a:srgbClr val="29B4A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ampliar investimentos em segurança da informação e na continuidade do Sistema de Gestão de Partilha de Produção (SGPP).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95480563-1E17-46FF-8B70-1D7EF9EDC948}"/>
              </a:ext>
            </a:extLst>
          </p:cNvPr>
          <p:cNvSpPr/>
          <p:nvPr/>
        </p:nvSpPr>
        <p:spPr>
          <a:xfrm>
            <a:off x="3498507" y="2493948"/>
            <a:ext cx="2541248" cy="249300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pt-BR" sz="1940" b="1" dirty="0"/>
              <a:t>RISCOS</a:t>
            </a:r>
          </a:p>
        </p:txBody>
      </p:sp>
      <p:pic>
        <p:nvPicPr>
          <p:cNvPr id="11" name="Gráfico 10" descr="Moedas">
            <a:extLst>
              <a:ext uri="{FF2B5EF4-FFF2-40B4-BE49-F238E27FC236}">
                <a16:creationId xmlns:a16="http://schemas.microsoft.com/office/drawing/2014/main" id="{998475C2-E779-4E23-A19D-2162042F9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79034" y="3578193"/>
            <a:ext cx="961962" cy="961962"/>
          </a:xfrm>
          <a:prstGeom prst="rect">
            <a:avLst/>
          </a:prstGeom>
        </p:spPr>
      </p:pic>
      <p:pic>
        <p:nvPicPr>
          <p:cNvPr id="14" name="Gráfico 13" descr="Grupo">
            <a:extLst>
              <a:ext uri="{FF2B5EF4-FFF2-40B4-BE49-F238E27FC236}">
                <a16:creationId xmlns:a16="http://schemas.microsoft.com/office/drawing/2014/main" id="{66D3D76A-B4C8-4627-9B8A-8F8B6C05C3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10274" y="2273536"/>
            <a:ext cx="961962" cy="961962"/>
          </a:xfrm>
          <a:prstGeom prst="rect">
            <a:avLst/>
          </a:prstGeom>
        </p:spPr>
      </p:pic>
      <p:pic>
        <p:nvPicPr>
          <p:cNvPr id="16" name="Gráfico 15" descr="Laptop">
            <a:extLst>
              <a:ext uri="{FF2B5EF4-FFF2-40B4-BE49-F238E27FC236}">
                <a16:creationId xmlns:a16="http://schemas.microsoft.com/office/drawing/2014/main" id="{A356234D-760E-46BE-9DDE-48766F5D44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453769" y="4674596"/>
            <a:ext cx="1036934" cy="1036934"/>
          </a:xfrm>
          <a:prstGeom prst="rect">
            <a:avLst/>
          </a:prstGeom>
        </p:spPr>
      </p:pic>
      <p:sp>
        <p:nvSpPr>
          <p:cNvPr id="4" name="Fluxograma: Atraso 3">
            <a:extLst>
              <a:ext uri="{FF2B5EF4-FFF2-40B4-BE49-F238E27FC236}">
                <a16:creationId xmlns:a16="http://schemas.microsoft.com/office/drawing/2014/main" id="{59BC7164-C688-4FAD-A5A6-B7C3960F6528}"/>
              </a:ext>
            </a:extLst>
          </p:cNvPr>
          <p:cNvSpPr/>
          <p:nvPr/>
        </p:nvSpPr>
        <p:spPr>
          <a:xfrm>
            <a:off x="6147355" y="2488965"/>
            <a:ext cx="2353156" cy="2503300"/>
          </a:xfrm>
          <a:prstGeom prst="flowChartDelay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700" b="1"/>
              <a:t>OPORTUNIDADES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C25C5CC-6CAC-415A-889F-B38144C8E2D9}"/>
              </a:ext>
            </a:extLst>
          </p:cNvPr>
          <p:cNvSpPr/>
          <p:nvPr/>
        </p:nvSpPr>
        <p:spPr>
          <a:xfrm>
            <a:off x="8896749" y="1832293"/>
            <a:ext cx="2859787" cy="88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2613" algn="r">
              <a:lnSpc>
                <a:spcPct val="107000"/>
              </a:lnSpc>
              <a:spcAft>
                <a:spcPts val="485"/>
              </a:spcAft>
            </a:pPr>
            <a:r>
              <a:rPr lang="pt-BR" sz="1213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Fomentar a melhoria </a:t>
            </a:r>
            <a:r>
              <a:rPr lang="pt-BR" sz="1213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 concepção, na eficiência operacional e na gestão dos projetos, disseminando </a:t>
            </a:r>
            <a:r>
              <a:rPr lang="pt-BR" sz="1213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melhores práticas e tecnologias</a:t>
            </a:r>
            <a:r>
              <a:rPr lang="pt-BR" sz="1213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5F46A462-61AD-4EB8-8681-2D367A846B04}"/>
              </a:ext>
            </a:extLst>
          </p:cNvPr>
          <p:cNvSpPr/>
          <p:nvPr/>
        </p:nvSpPr>
        <p:spPr>
          <a:xfrm>
            <a:off x="8896749" y="2873193"/>
            <a:ext cx="2859787" cy="682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2613" algn="r">
              <a:lnSpc>
                <a:spcPct val="107000"/>
              </a:lnSpc>
              <a:spcAft>
                <a:spcPts val="485"/>
              </a:spcAft>
            </a:pPr>
            <a:r>
              <a:rPr lang="pt-BR" sz="1213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Otimizar a gestão dos processos através da </a:t>
            </a:r>
            <a:r>
              <a:rPr lang="pt-BR" sz="1213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transformação digital, do uso de IA e de gestão de dados técnicos</a:t>
            </a:r>
            <a:r>
              <a:rPr lang="pt-BR" sz="1213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748F9962-EFA3-4C1F-9500-8E54982F3D47}"/>
              </a:ext>
            </a:extLst>
          </p:cNvPr>
          <p:cNvSpPr/>
          <p:nvPr/>
        </p:nvSpPr>
        <p:spPr>
          <a:xfrm>
            <a:off x="8896749" y="3714392"/>
            <a:ext cx="2859787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2613" algn="r">
              <a:lnSpc>
                <a:spcPct val="107000"/>
              </a:lnSpc>
              <a:spcAft>
                <a:spcPts val="485"/>
              </a:spcAft>
            </a:pPr>
            <a:r>
              <a:rPr lang="pt-BR" sz="1213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Contribuir para a </a:t>
            </a:r>
            <a:r>
              <a:rPr lang="pt-BR" sz="1213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redução de emissão de carbono</a:t>
            </a:r>
            <a:endParaRPr lang="pt-BR" sz="1213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6705460E-B14C-4FDD-993F-844EF7346002}"/>
              </a:ext>
            </a:extLst>
          </p:cNvPr>
          <p:cNvSpPr/>
          <p:nvPr/>
        </p:nvSpPr>
        <p:spPr>
          <a:xfrm>
            <a:off x="8701269" y="4546990"/>
            <a:ext cx="3055267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2613" algn="r">
              <a:lnSpc>
                <a:spcPct val="107000"/>
              </a:lnSpc>
              <a:spcAft>
                <a:spcPts val="485"/>
              </a:spcAft>
            </a:pPr>
            <a:r>
              <a:rPr lang="pt-BR" sz="1213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Aprimorar  as práticas relacionadas a </a:t>
            </a:r>
            <a:r>
              <a:rPr lang="pt-BR" sz="1213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ESG</a:t>
            </a:r>
            <a:r>
              <a:rPr lang="pt-BR" sz="1213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78E9BE84-5BF8-485A-AE68-666AF09942EB}"/>
              </a:ext>
            </a:extLst>
          </p:cNvPr>
          <p:cNvSpPr/>
          <p:nvPr/>
        </p:nvSpPr>
        <p:spPr>
          <a:xfrm>
            <a:off x="8896749" y="5085618"/>
            <a:ext cx="2859787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2613" algn="r">
              <a:lnSpc>
                <a:spcPct val="107000"/>
              </a:lnSpc>
              <a:spcAft>
                <a:spcPts val="485"/>
              </a:spcAft>
            </a:pPr>
            <a:r>
              <a:rPr lang="pt-BR" sz="1213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Contribuir com </a:t>
            </a:r>
            <a:r>
              <a:rPr lang="pt-BR" sz="1213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as Políticas Públicas </a:t>
            </a:r>
            <a:r>
              <a:rPr lang="pt-BR" sz="1213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como um ator relevante.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C4C5C44-1790-4D74-B101-30E32B887369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8FAFB"/>
              </a:clrFrom>
              <a:clrTo>
                <a:srgbClr val="F8FAFB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7853179" y="2255257"/>
            <a:ext cx="435209" cy="47738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D892183-A03E-4953-932A-14F155B8400A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8FAFB"/>
              </a:clrFrom>
              <a:clrTo>
                <a:srgbClr val="F8FAFB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8503978" y="3653398"/>
            <a:ext cx="503030" cy="468895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497DBE7B-66F2-46F0-96B9-1B1E95296E96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8FAFB"/>
              </a:clrFrom>
              <a:clrTo>
                <a:srgbClr val="F8FAFB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7914477" y="4869430"/>
            <a:ext cx="437873" cy="446526"/>
          </a:xfrm>
          <a:prstGeom prst="rect">
            <a:avLst/>
          </a:prstGeom>
        </p:spPr>
      </p:pic>
      <p:pic>
        <p:nvPicPr>
          <p:cNvPr id="31" name="Picture 2" descr="ESG, Environmental, social governance icon">
            <a:extLst>
              <a:ext uri="{FF2B5EF4-FFF2-40B4-BE49-F238E27FC236}">
                <a16:creationId xmlns:a16="http://schemas.microsoft.com/office/drawing/2014/main" id="{4FDF7340-F63F-4982-A17E-AA5A3C9C6B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297" b="25833"/>
          <a:stretch/>
        </p:blipFill>
        <p:spPr bwMode="auto">
          <a:xfrm>
            <a:off x="8288389" y="4461385"/>
            <a:ext cx="442896" cy="35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AD67E89D-9E71-4A7D-8635-57707623FFB2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8FAFB"/>
              </a:clrFrom>
              <a:clrTo>
                <a:srgbClr val="F8FAFB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8449024" y="2939063"/>
            <a:ext cx="442896" cy="4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117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8562ED9A-293A-30BB-986B-9C55F1C0F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t-BR"/>
              <a:t> 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95832B99-D55B-4735-B831-94E7D3F8D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1" y="501548"/>
            <a:ext cx="9100430" cy="640765"/>
          </a:xfrm>
        </p:spPr>
        <p:txBody>
          <a:bodyPr>
            <a:normAutofit fontScale="90000"/>
          </a:bodyPr>
          <a:lstStyle/>
          <a:p>
            <a:r>
              <a:rPr lang="pt-BR" kern="0" spc="-45" dirty="0">
                <a:solidFill>
                  <a:srgbClr val="002060"/>
                </a:solidFill>
              </a:rPr>
              <a:t>Oportunidades traduzidas em posicionamento estratégico</a:t>
            </a:r>
            <a:endParaRPr lang="pt-BR" dirty="0"/>
          </a:p>
        </p:txBody>
      </p:sp>
      <p:pic>
        <p:nvPicPr>
          <p:cNvPr id="24" name="Gráfico 23" descr="Grupo">
            <a:extLst>
              <a:ext uri="{FF2B5EF4-FFF2-40B4-BE49-F238E27FC236}">
                <a16:creationId xmlns:a16="http://schemas.microsoft.com/office/drawing/2014/main" id="{DCFC6CEF-B36E-49A5-BC5D-2FE169F6DA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34275" y="1810251"/>
            <a:ext cx="554493" cy="554493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57AE717C-3585-42A3-97E1-8B7EF04AE2E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601" r="11532" b="475"/>
          <a:stretch/>
        </p:blipFill>
        <p:spPr>
          <a:xfrm>
            <a:off x="3873728" y="1363347"/>
            <a:ext cx="4687900" cy="4783536"/>
          </a:xfrm>
          <a:prstGeom prst="rect">
            <a:avLst/>
          </a:prstGeom>
        </p:spPr>
      </p:pic>
      <p:sp>
        <p:nvSpPr>
          <p:cNvPr id="28" name="Elipse 27">
            <a:extLst>
              <a:ext uri="{FF2B5EF4-FFF2-40B4-BE49-F238E27FC236}">
                <a16:creationId xmlns:a16="http://schemas.microsoft.com/office/drawing/2014/main" id="{2597D986-FC12-4D5E-9C4E-23BE51434E9E}"/>
              </a:ext>
            </a:extLst>
          </p:cNvPr>
          <p:cNvSpPr/>
          <p:nvPr/>
        </p:nvSpPr>
        <p:spPr>
          <a:xfrm>
            <a:off x="4827307" y="2364744"/>
            <a:ext cx="2780741" cy="278074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449" tIns="27725" rIns="55449" bIns="277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940" dirty="0">
                <a:solidFill>
                  <a:srgbClr val="002060"/>
                </a:solidFill>
              </a:rPr>
              <a:t>OPORTUNIDADES</a:t>
            </a:r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A4F9271E-F459-4530-8A64-A03AFDBADA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4161" y="3468759"/>
            <a:ext cx="572712" cy="572712"/>
          </a:xfrm>
          <a:prstGeom prst="rect">
            <a:avLst/>
          </a:prstGeom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A194D099-90C2-4969-A6CD-6675491403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8392" y="4646754"/>
            <a:ext cx="447423" cy="447423"/>
          </a:xfrm>
          <a:prstGeom prst="rect">
            <a:avLst/>
          </a:prstGeom>
        </p:spPr>
      </p:pic>
      <p:pic>
        <p:nvPicPr>
          <p:cNvPr id="31" name="Imagem 30">
            <a:extLst>
              <a:ext uri="{FF2B5EF4-FFF2-40B4-BE49-F238E27FC236}">
                <a16:creationId xmlns:a16="http://schemas.microsoft.com/office/drawing/2014/main" id="{6B300322-E178-421B-A0B0-F67D27CE2F41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</a:blip>
          <a:stretch>
            <a:fillRect/>
          </a:stretch>
        </p:blipFill>
        <p:spPr>
          <a:xfrm>
            <a:off x="5343946" y="5193444"/>
            <a:ext cx="563545" cy="563545"/>
          </a:xfrm>
          <a:prstGeom prst="rect">
            <a:avLst/>
          </a:prstGeom>
        </p:spPr>
      </p:pic>
      <p:cxnSp>
        <p:nvCxnSpPr>
          <p:cNvPr id="32" name="Conector reto 31">
            <a:extLst>
              <a:ext uri="{FF2B5EF4-FFF2-40B4-BE49-F238E27FC236}">
                <a16:creationId xmlns:a16="http://schemas.microsoft.com/office/drawing/2014/main" id="{19B79C77-5F12-4428-BA57-A6F3D67AA067}"/>
              </a:ext>
            </a:extLst>
          </p:cNvPr>
          <p:cNvCxnSpPr>
            <a:cxnSpLocks/>
            <a:stCxn id="27" idx="1"/>
          </p:cNvCxnSpPr>
          <p:nvPr/>
        </p:nvCxnSpPr>
        <p:spPr>
          <a:xfrm flipH="1">
            <a:off x="3490443" y="3755115"/>
            <a:ext cx="383284" cy="0"/>
          </a:xfrm>
          <a:prstGeom prst="line">
            <a:avLst/>
          </a:prstGeom>
          <a:ln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id="{27EEAC27-6D32-49E9-AAF3-ED8729E45E56}"/>
              </a:ext>
            </a:extLst>
          </p:cNvPr>
          <p:cNvCxnSpPr>
            <a:cxnSpLocks/>
          </p:cNvCxnSpPr>
          <p:nvPr/>
        </p:nvCxnSpPr>
        <p:spPr>
          <a:xfrm flipH="1">
            <a:off x="3902227" y="2498264"/>
            <a:ext cx="383284" cy="0"/>
          </a:xfrm>
          <a:prstGeom prst="line">
            <a:avLst/>
          </a:prstGeom>
          <a:ln>
            <a:solidFill>
              <a:srgbClr val="0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id="{4F10DF2F-A7C9-41BB-895F-270F79A22593}"/>
              </a:ext>
            </a:extLst>
          </p:cNvPr>
          <p:cNvCxnSpPr>
            <a:cxnSpLocks/>
          </p:cNvCxnSpPr>
          <p:nvPr/>
        </p:nvCxnSpPr>
        <p:spPr>
          <a:xfrm flipH="1">
            <a:off x="3873728" y="5072130"/>
            <a:ext cx="411784" cy="0"/>
          </a:xfrm>
          <a:prstGeom prst="line">
            <a:avLst/>
          </a:prstGeom>
          <a:ln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EE05FD1D-7826-4FA6-AE10-82A4203AD2FA}"/>
              </a:ext>
            </a:extLst>
          </p:cNvPr>
          <p:cNvSpPr txBox="1"/>
          <p:nvPr/>
        </p:nvSpPr>
        <p:spPr>
          <a:xfrm>
            <a:off x="1836321" y="3495502"/>
            <a:ext cx="1624330" cy="46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13" dirty="0">
                <a:solidFill>
                  <a:srgbClr val="002060"/>
                </a:solidFill>
              </a:rPr>
              <a:t>Ampliação da comunicação externa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0EFFB5D1-C228-4BA3-8549-A0904B4B4538}"/>
              </a:ext>
            </a:extLst>
          </p:cNvPr>
          <p:cNvSpPr txBox="1"/>
          <p:nvPr/>
        </p:nvSpPr>
        <p:spPr>
          <a:xfrm>
            <a:off x="2006416" y="4770017"/>
            <a:ext cx="1782306" cy="4636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pt-BR" sz="1200" dirty="0">
                <a:solidFill>
                  <a:srgbClr val="002060"/>
                </a:solidFill>
              </a:rPr>
              <a:t>Aumento da atratividade</a:t>
            </a:r>
            <a:endParaRPr lang="pt-BR" sz="1213" dirty="0">
              <a:solidFill>
                <a:srgbClr val="002060"/>
              </a:solidFill>
            </a:endParaRPr>
          </a:p>
          <a:p>
            <a:pPr algn="r"/>
            <a:r>
              <a:rPr lang="pt-BR" sz="1213" dirty="0">
                <a:solidFill>
                  <a:srgbClr val="002060"/>
                </a:solidFill>
              </a:rPr>
              <a:t>do </a:t>
            </a:r>
            <a:r>
              <a:rPr lang="pt-BR" sz="1213" dirty="0" err="1">
                <a:solidFill>
                  <a:srgbClr val="002060"/>
                </a:solidFill>
              </a:rPr>
              <a:t>pré</a:t>
            </a:r>
            <a:r>
              <a:rPr lang="pt-BR" sz="1213" dirty="0">
                <a:solidFill>
                  <a:srgbClr val="002060"/>
                </a:solidFill>
              </a:rPr>
              <a:t>-sal</a:t>
            </a: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DBDE872E-DA50-4376-AB56-296FEB367D04}"/>
              </a:ext>
            </a:extLst>
          </p:cNvPr>
          <p:cNvSpPr/>
          <p:nvPr/>
        </p:nvSpPr>
        <p:spPr>
          <a:xfrm>
            <a:off x="3347101" y="5848722"/>
            <a:ext cx="2032929" cy="6476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85181">
              <a:lnSpc>
                <a:spcPct val="90000"/>
              </a:lnSpc>
              <a:spcBef>
                <a:spcPct val="0"/>
              </a:spcBef>
              <a:spcAft>
                <a:spcPts val="243"/>
              </a:spcAft>
            </a:pPr>
            <a:r>
              <a:rPr lang="pt-BR" sz="1213" dirty="0">
                <a:solidFill>
                  <a:srgbClr val="002060"/>
                </a:solidFill>
              </a:rPr>
              <a:t>Incorporação de novas </a:t>
            </a:r>
          </a:p>
          <a:p>
            <a:pPr algn="r" defTabSz="485181">
              <a:lnSpc>
                <a:spcPct val="90000"/>
              </a:lnSpc>
              <a:spcBef>
                <a:spcPct val="0"/>
              </a:spcBef>
              <a:spcAft>
                <a:spcPts val="243"/>
              </a:spcAft>
            </a:pPr>
            <a:r>
              <a:rPr lang="pt-BR" sz="1213" dirty="0">
                <a:solidFill>
                  <a:srgbClr val="002060"/>
                </a:solidFill>
              </a:rPr>
              <a:t>áreas no polígono </a:t>
            </a:r>
          </a:p>
          <a:p>
            <a:pPr algn="r" defTabSz="485181">
              <a:lnSpc>
                <a:spcPct val="90000"/>
              </a:lnSpc>
              <a:spcBef>
                <a:spcPct val="0"/>
              </a:spcBef>
              <a:spcAft>
                <a:spcPts val="243"/>
              </a:spcAft>
            </a:pPr>
            <a:r>
              <a:rPr lang="pt-BR" sz="1213" dirty="0">
                <a:solidFill>
                  <a:srgbClr val="002060"/>
                </a:solidFill>
              </a:rPr>
              <a:t>do pré-sal</a:t>
            </a:r>
          </a:p>
        </p:txBody>
      </p: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id="{2C6B2BC1-3361-48B7-B13F-ACB60895AE6A}"/>
              </a:ext>
            </a:extLst>
          </p:cNvPr>
          <p:cNvCxnSpPr/>
          <p:nvPr/>
        </p:nvCxnSpPr>
        <p:spPr>
          <a:xfrm flipH="1">
            <a:off x="5033782" y="5954604"/>
            <a:ext cx="383284" cy="0"/>
          </a:xfrm>
          <a:prstGeom prst="line">
            <a:avLst/>
          </a:prstGeom>
          <a:ln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ângulo 39">
            <a:extLst>
              <a:ext uri="{FF2B5EF4-FFF2-40B4-BE49-F238E27FC236}">
                <a16:creationId xmlns:a16="http://schemas.microsoft.com/office/drawing/2014/main" id="{D55AE8A4-7C90-4CCD-ADDF-678B7509A011}"/>
              </a:ext>
            </a:extLst>
          </p:cNvPr>
          <p:cNvSpPr/>
          <p:nvPr/>
        </p:nvSpPr>
        <p:spPr>
          <a:xfrm>
            <a:off x="1863814" y="2215497"/>
            <a:ext cx="1995752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2613" algn="r">
              <a:lnSpc>
                <a:spcPct val="107000"/>
              </a:lnSpc>
              <a:spcAft>
                <a:spcPts val="485"/>
              </a:spcAft>
            </a:pPr>
            <a:r>
              <a:rPr lang="pt-BR" sz="1213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Transformação digital e aplicação de IA</a:t>
            </a:r>
          </a:p>
        </p:txBody>
      </p:sp>
      <p:pic>
        <p:nvPicPr>
          <p:cNvPr id="41" name="Imagem 40">
            <a:extLst>
              <a:ext uri="{FF2B5EF4-FFF2-40B4-BE49-F238E27FC236}">
                <a16:creationId xmlns:a16="http://schemas.microsoft.com/office/drawing/2014/main" id="{38770076-6867-4D54-8834-7363106A9B9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60086" y="5256753"/>
            <a:ext cx="563545" cy="563545"/>
          </a:xfrm>
          <a:prstGeom prst="rect">
            <a:avLst/>
          </a:prstGeom>
        </p:spPr>
      </p:pic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35790678-8BAD-444A-8957-00F4A924A1CC}"/>
              </a:ext>
            </a:extLst>
          </p:cNvPr>
          <p:cNvCxnSpPr>
            <a:cxnSpLocks/>
          </p:cNvCxnSpPr>
          <p:nvPr/>
        </p:nvCxnSpPr>
        <p:spPr>
          <a:xfrm>
            <a:off x="7071902" y="5961132"/>
            <a:ext cx="378752" cy="0"/>
          </a:xfrm>
          <a:prstGeom prst="line">
            <a:avLst/>
          </a:prstGeom>
          <a:ln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extLst>
              <a:ext uri="{FF2B5EF4-FFF2-40B4-BE49-F238E27FC236}">
                <a16:creationId xmlns:a16="http://schemas.microsoft.com/office/drawing/2014/main" id="{76D1ACA6-00EA-4B14-9B61-4B724A06AB1B}"/>
              </a:ext>
            </a:extLst>
          </p:cNvPr>
          <p:cNvSpPr/>
          <p:nvPr/>
        </p:nvSpPr>
        <p:spPr>
          <a:xfrm>
            <a:off x="7565066" y="5868732"/>
            <a:ext cx="2688434" cy="4521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defTabSz="485181">
              <a:lnSpc>
                <a:spcPct val="90000"/>
              </a:lnSpc>
              <a:spcBef>
                <a:spcPct val="0"/>
              </a:spcBef>
              <a:spcAft>
                <a:spcPts val="243"/>
              </a:spcAft>
            </a:pPr>
            <a:r>
              <a:rPr lang="pt-BR" sz="1200" dirty="0">
                <a:solidFill>
                  <a:srgbClr val="002060"/>
                </a:solidFill>
              </a:rPr>
              <a:t>Fomentar ações de descarbonização</a:t>
            </a:r>
            <a:endParaRPr lang="pt-BR" sz="1200" dirty="0">
              <a:solidFill>
                <a:srgbClr val="002060"/>
              </a:solidFill>
              <a:cs typeface="Calibri"/>
            </a:endParaRPr>
          </a:p>
          <a:p>
            <a:pPr defTabSz="485181">
              <a:lnSpc>
                <a:spcPct val="90000"/>
              </a:lnSpc>
              <a:spcBef>
                <a:spcPct val="0"/>
              </a:spcBef>
              <a:spcAft>
                <a:spcPts val="243"/>
              </a:spcAft>
            </a:pPr>
            <a:r>
              <a:rPr lang="pt-BR" sz="1200" dirty="0">
                <a:solidFill>
                  <a:srgbClr val="002060"/>
                </a:solidFill>
              </a:rPr>
              <a:t> a aplicação de </a:t>
            </a:r>
            <a:r>
              <a:rPr lang="pt-BR" sz="1213" dirty="0">
                <a:solidFill>
                  <a:srgbClr val="002060"/>
                </a:solidFill>
              </a:rPr>
              <a:t>tecnologias</a:t>
            </a:r>
          </a:p>
        </p:txBody>
      </p:sp>
      <p:cxnSp>
        <p:nvCxnSpPr>
          <p:cNvPr id="45" name="Conector reto 44">
            <a:extLst>
              <a:ext uri="{FF2B5EF4-FFF2-40B4-BE49-F238E27FC236}">
                <a16:creationId xmlns:a16="http://schemas.microsoft.com/office/drawing/2014/main" id="{8C7DE496-603B-46EB-AB18-17704A85638A}"/>
              </a:ext>
            </a:extLst>
          </p:cNvPr>
          <p:cNvCxnSpPr>
            <a:cxnSpLocks/>
          </p:cNvCxnSpPr>
          <p:nvPr/>
        </p:nvCxnSpPr>
        <p:spPr>
          <a:xfrm>
            <a:off x="8134193" y="5063929"/>
            <a:ext cx="378752" cy="0"/>
          </a:xfrm>
          <a:prstGeom prst="line">
            <a:avLst/>
          </a:prstGeom>
          <a:ln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tângulo 45">
            <a:extLst>
              <a:ext uri="{FF2B5EF4-FFF2-40B4-BE49-F238E27FC236}">
                <a16:creationId xmlns:a16="http://schemas.microsoft.com/office/drawing/2014/main" id="{3EF10F3B-B9F3-4D59-A42D-E67D55BB5519}"/>
              </a:ext>
            </a:extLst>
          </p:cNvPr>
          <p:cNvSpPr/>
          <p:nvPr/>
        </p:nvSpPr>
        <p:spPr>
          <a:xfrm>
            <a:off x="8555606" y="2304312"/>
            <a:ext cx="2482731" cy="465640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pt-BR" sz="1213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Contribuir com as Políticas Públicas </a:t>
            </a:r>
          </a:p>
          <a:p>
            <a:r>
              <a:rPr lang="pt-BR" sz="1213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como um ator relevante</a:t>
            </a:r>
            <a:endParaRPr lang="pt-BR" sz="1200" dirty="0">
              <a:solidFill>
                <a:srgbClr val="002060"/>
              </a:solidFill>
              <a:cs typeface="Calibri"/>
            </a:endParaRPr>
          </a:p>
        </p:txBody>
      </p:sp>
      <p:cxnSp>
        <p:nvCxnSpPr>
          <p:cNvPr id="47" name="Conector reto 46">
            <a:extLst>
              <a:ext uri="{FF2B5EF4-FFF2-40B4-BE49-F238E27FC236}">
                <a16:creationId xmlns:a16="http://schemas.microsoft.com/office/drawing/2014/main" id="{5C2E7F71-7F47-44CC-9E0E-C717C9B357B8}"/>
              </a:ext>
            </a:extLst>
          </p:cNvPr>
          <p:cNvCxnSpPr>
            <a:cxnSpLocks/>
          </p:cNvCxnSpPr>
          <p:nvPr/>
        </p:nvCxnSpPr>
        <p:spPr>
          <a:xfrm>
            <a:off x="8512945" y="3755115"/>
            <a:ext cx="378752" cy="0"/>
          </a:xfrm>
          <a:prstGeom prst="line">
            <a:avLst/>
          </a:prstGeom>
          <a:ln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Imagem 47">
            <a:extLst>
              <a:ext uri="{FF2B5EF4-FFF2-40B4-BE49-F238E27FC236}">
                <a16:creationId xmlns:a16="http://schemas.microsoft.com/office/drawing/2014/main" id="{DC7621C2-82EA-4FC5-B922-ED79384696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54633" y="2416225"/>
            <a:ext cx="636900" cy="636900"/>
          </a:xfrm>
          <a:prstGeom prst="rect">
            <a:avLst/>
          </a:prstGeom>
        </p:spPr>
      </p:pic>
      <p:pic>
        <p:nvPicPr>
          <p:cNvPr id="49" name="Imagem 48">
            <a:extLst>
              <a:ext uri="{FF2B5EF4-FFF2-40B4-BE49-F238E27FC236}">
                <a16:creationId xmlns:a16="http://schemas.microsoft.com/office/drawing/2014/main" id="{ACECBAE8-82CA-46FA-9E42-EB37A359944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28467" y="3410180"/>
            <a:ext cx="695479" cy="695479"/>
          </a:xfrm>
          <a:prstGeom prst="rect">
            <a:avLst/>
          </a:prstGeom>
        </p:spPr>
      </p:pic>
      <p:cxnSp>
        <p:nvCxnSpPr>
          <p:cNvPr id="50" name="Conector reto 49">
            <a:extLst>
              <a:ext uri="{FF2B5EF4-FFF2-40B4-BE49-F238E27FC236}">
                <a16:creationId xmlns:a16="http://schemas.microsoft.com/office/drawing/2014/main" id="{6A61E65B-DD95-48D6-9CE6-B3AB281C0E2E}"/>
              </a:ext>
            </a:extLst>
          </p:cNvPr>
          <p:cNvCxnSpPr>
            <a:cxnSpLocks/>
          </p:cNvCxnSpPr>
          <p:nvPr/>
        </p:nvCxnSpPr>
        <p:spPr>
          <a:xfrm>
            <a:off x="8134193" y="2498137"/>
            <a:ext cx="378752" cy="0"/>
          </a:xfrm>
          <a:prstGeom prst="line">
            <a:avLst/>
          </a:prstGeom>
          <a:ln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tângulo 50">
            <a:extLst>
              <a:ext uri="{FF2B5EF4-FFF2-40B4-BE49-F238E27FC236}">
                <a16:creationId xmlns:a16="http://schemas.microsoft.com/office/drawing/2014/main" id="{CD333DD7-2613-4801-810D-286EC0DAB872}"/>
              </a:ext>
            </a:extLst>
          </p:cNvPr>
          <p:cNvSpPr/>
          <p:nvPr/>
        </p:nvSpPr>
        <p:spPr>
          <a:xfrm>
            <a:off x="8985922" y="3630170"/>
            <a:ext cx="1817292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pt-BR" sz="1200">
                <a:solidFill>
                  <a:srgbClr val="002060"/>
                </a:solidFill>
              </a:rPr>
              <a:t>Aprimorar práticas de ESG</a:t>
            </a:r>
          </a:p>
        </p:txBody>
      </p:sp>
      <p:sp>
        <p:nvSpPr>
          <p:cNvPr id="52" name="Retângulo 51">
            <a:extLst>
              <a:ext uri="{FF2B5EF4-FFF2-40B4-BE49-F238E27FC236}">
                <a16:creationId xmlns:a16="http://schemas.microsoft.com/office/drawing/2014/main" id="{20E4F7E8-64FF-438E-9984-79B726ACAB43}"/>
              </a:ext>
            </a:extLst>
          </p:cNvPr>
          <p:cNvSpPr/>
          <p:nvPr/>
        </p:nvSpPr>
        <p:spPr>
          <a:xfrm>
            <a:off x="7642856" y="1387296"/>
            <a:ext cx="1976247" cy="465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13">
                <a:solidFill>
                  <a:srgbClr val="002060"/>
                </a:solidFill>
              </a:rPr>
              <a:t>Consolidar conhecimento e </a:t>
            </a:r>
          </a:p>
          <a:p>
            <a:r>
              <a:rPr lang="pt-BR" sz="1213">
                <a:solidFill>
                  <a:srgbClr val="002060"/>
                </a:solidFill>
              </a:rPr>
              <a:t>gerar valor no Pré-sal</a:t>
            </a:r>
          </a:p>
        </p:txBody>
      </p:sp>
      <p:pic>
        <p:nvPicPr>
          <p:cNvPr id="53" name="Imagem 52">
            <a:extLst>
              <a:ext uri="{FF2B5EF4-FFF2-40B4-BE49-F238E27FC236}">
                <a16:creationId xmlns:a16="http://schemas.microsoft.com/office/drawing/2014/main" id="{0F71E5BD-E23B-4B34-AA4E-221C74FDE1D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93495" y="1729938"/>
            <a:ext cx="530136" cy="530136"/>
          </a:xfrm>
          <a:prstGeom prst="rect">
            <a:avLst/>
          </a:prstGeom>
        </p:spPr>
      </p:pic>
      <p:cxnSp>
        <p:nvCxnSpPr>
          <p:cNvPr id="54" name="Conector reto 53">
            <a:extLst>
              <a:ext uri="{FF2B5EF4-FFF2-40B4-BE49-F238E27FC236}">
                <a16:creationId xmlns:a16="http://schemas.microsoft.com/office/drawing/2014/main" id="{C3F5D405-8862-4158-90F8-25289ABC0D2C}"/>
              </a:ext>
            </a:extLst>
          </p:cNvPr>
          <p:cNvCxnSpPr>
            <a:cxnSpLocks/>
          </p:cNvCxnSpPr>
          <p:nvPr/>
        </p:nvCxnSpPr>
        <p:spPr>
          <a:xfrm>
            <a:off x="7071902" y="1584492"/>
            <a:ext cx="378752" cy="0"/>
          </a:xfrm>
          <a:prstGeom prst="line">
            <a:avLst/>
          </a:prstGeom>
          <a:ln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tângulo 54">
            <a:extLst>
              <a:ext uri="{FF2B5EF4-FFF2-40B4-BE49-F238E27FC236}">
                <a16:creationId xmlns:a16="http://schemas.microsoft.com/office/drawing/2014/main" id="{9ECDE3A4-5782-40D1-86D9-2A7D77D8EE4F}"/>
              </a:ext>
            </a:extLst>
          </p:cNvPr>
          <p:cNvSpPr/>
          <p:nvPr/>
        </p:nvSpPr>
        <p:spPr>
          <a:xfrm>
            <a:off x="3623871" y="1168164"/>
            <a:ext cx="1366563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pt-BR" sz="1200" dirty="0">
                <a:solidFill>
                  <a:srgbClr val="002060"/>
                </a:solidFill>
                <a:cs typeface="Calibri"/>
              </a:rPr>
              <a:t>Novas Alternativas ao modelo de comercialização</a:t>
            </a:r>
          </a:p>
        </p:txBody>
      </p:sp>
      <p:cxnSp>
        <p:nvCxnSpPr>
          <p:cNvPr id="56" name="Conector reto 55">
            <a:extLst>
              <a:ext uri="{FF2B5EF4-FFF2-40B4-BE49-F238E27FC236}">
                <a16:creationId xmlns:a16="http://schemas.microsoft.com/office/drawing/2014/main" id="{6019060A-81CE-4C2A-908B-DC24A917CF91}"/>
              </a:ext>
            </a:extLst>
          </p:cNvPr>
          <p:cNvCxnSpPr>
            <a:cxnSpLocks/>
          </p:cNvCxnSpPr>
          <p:nvPr/>
        </p:nvCxnSpPr>
        <p:spPr>
          <a:xfrm flipH="1">
            <a:off x="5044830" y="1585539"/>
            <a:ext cx="383284" cy="0"/>
          </a:xfrm>
          <a:prstGeom prst="line">
            <a:avLst/>
          </a:prstGeom>
          <a:ln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Imagem 56">
            <a:extLst>
              <a:ext uri="{FF2B5EF4-FFF2-40B4-BE49-F238E27FC236}">
                <a16:creationId xmlns:a16="http://schemas.microsoft.com/office/drawing/2014/main" id="{E64B1DB6-ED32-478B-BDFA-CC4BE182479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14728" y="1792809"/>
            <a:ext cx="556669" cy="556669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8CB6CE34-18DB-9F53-66B7-98683824F738}"/>
              </a:ext>
            </a:extLst>
          </p:cNvPr>
          <p:cNvSpPr/>
          <p:nvPr/>
        </p:nvSpPr>
        <p:spPr>
          <a:xfrm>
            <a:off x="8646634" y="4833096"/>
            <a:ext cx="1667919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1200" dirty="0">
                <a:solidFill>
                  <a:srgbClr val="002060"/>
                </a:solidFill>
                <a:cs typeface="Calibri"/>
              </a:rPr>
              <a:t>Admitir e </a:t>
            </a:r>
            <a:endParaRPr lang="pt-PT" dirty="0">
              <a:solidFill>
                <a:srgbClr val="002060"/>
              </a:solidFill>
              <a:cs typeface="Calibri"/>
            </a:endParaRPr>
          </a:p>
          <a:p>
            <a:r>
              <a:rPr lang="pt-BR" sz="1200" dirty="0">
                <a:solidFill>
                  <a:srgbClr val="002060"/>
                </a:solidFill>
                <a:cs typeface="Calibri"/>
              </a:rPr>
              <a:t>desenvolver pessoas</a:t>
            </a:r>
            <a:endParaRPr lang="pt-PT" dirty="0">
              <a:solidFill>
                <a:srgbClr val="002060"/>
              </a:solidFill>
              <a:cs typeface="Calibri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D3A2961-C4BF-4263-A9F7-4F2A62C9A1E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57791" y="4594657"/>
            <a:ext cx="566094" cy="566094"/>
          </a:xfrm>
          <a:prstGeom prst="rect">
            <a:avLst/>
          </a:prstGeom>
        </p:spPr>
      </p:pic>
      <p:pic>
        <p:nvPicPr>
          <p:cNvPr id="44" name="Imagem 43">
            <a:extLst>
              <a:ext uri="{FF2B5EF4-FFF2-40B4-BE49-F238E27FC236}">
                <a16:creationId xmlns:a16="http://schemas.microsoft.com/office/drawing/2014/main" id="{D5CCE17B-BE94-40A4-BC5A-AA95B96415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25115" y="2408471"/>
            <a:ext cx="563545" cy="56354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367610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0AFB92CA-A219-43E3-9D65-4B5B40FCC115}"/>
              </a:ext>
            </a:extLst>
          </p:cNvPr>
          <p:cNvSpPr txBox="1"/>
          <p:nvPr/>
        </p:nvSpPr>
        <p:spPr>
          <a:xfrm>
            <a:off x="3237136" y="1626622"/>
            <a:ext cx="5891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INVESTIMENTO EM PESSOAS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FECB0F0-615E-46E5-A007-6421EACCC3DA}"/>
              </a:ext>
            </a:extLst>
          </p:cNvPr>
          <p:cNvSpPr txBox="1"/>
          <p:nvPr/>
        </p:nvSpPr>
        <p:spPr>
          <a:xfrm>
            <a:off x="2605239" y="1637344"/>
            <a:ext cx="738664" cy="392825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999B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DESCARBONIZAÇÃO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50C6407-A307-4B46-B022-720FBBCA60E4}"/>
              </a:ext>
            </a:extLst>
          </p:cNvPr>
          <p:cNvSpPr/>
          <p:nvPr/>
        </p:nvSpPr>
        <p:spPr>
          <a:xfrm>
            <a:off x="3328740" y="4534658"/>
            <a:ext cx="32974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541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0" cap="none" spc="-45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ptos" panose="02110004020202020204"/>
                <a:ea typeface="+mn-ea"/>
                <a:cs typeface="Calibri"/>
              </a:rPr>
              <a:t>Eficiência na Gestão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755909C2-E081-49D7-8D6A-1B4291E51F0C}"/>
              </a:ext>
            </a:extLst>
          </p:cNvPr>
          <p:cNvSpPr/>
          <p:nvPr/>
        </p:nvSpPr>
        <p:spPr>
          <a:xfrm>
            <a:off x="2763408" y="3432958"/>
            <a:ext cx="40401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41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0" cap="none" spc="-45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110004020202020204"/>
                <a:ea typeface="+mn-ea"/>
                <a:cs typeface="Calibri"/>
              </a:rPr>
              <a:t>Evolução do modelo de Comercialização de óleo e gás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C5EA58B-A629-4523-B0D6-71532B648709}"/>
              </a:ext>
            </a:extLst>
          </p:cNvPr>
          <p:cNvSpPr/>
          <p:nvPr/>
        </p:nvSpPr>
        <p:spPr>
          <a:xfrm>
            <a:off x="3237136" y="2848183"/>
            <a:ext cx="56916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0" cap="none" spc="-45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ptos" panose="02110004020202020204"/>
                <a:ea typeface="+mn-ea"/>
                <a:cs typeface="Calibri"/>
              </a:rPr>
              <a:t>Gestão de Dados e Informações 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2F51300-0E48-4BD8-A335-C9D779083198}"/>
              </a:ext>
            </a:extLst>
          </p:cNvPr>
          <p:cNvSpPr txBox="1"/>
          <p:nvPr/>
        </p:nvSpPr>
        <p:spPr>
          <a:xfrm>
            <a:off x="4111794" y="2154834"/>
            <a:ext cx="10704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ESG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3F5BC08-0E83-4A7E-93AD-B13188BB3E8C}"/>
              </a:ext>
            </a:extLst>
          </p:cNvPr>
          <p:cNvSpPr txBox="1"/>
          <p:nvPr/>
        </p:nvSpPr>
        <p:spPr>
          <a:xfrm>
            <a:off x="6674301" y="4921240"/>
            <a:ext cx="1000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002F4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UNIÃO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14F6975-021C-4A8F-917A-6A7CD84D9CE5}"/>
              </a:ext>
            </a:extLst>
          </p:cNvPr>
          <p:cNvSpPr txBox="1"/>
          <p:nvPr/>
        </p:nvSpPr>
        <p:spPr>
          <a:xfrm rot="5400000">
            <a:off x="7367228" y="3822805"/>
            <a:ext cx="11175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002F4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RESULTADOS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C066CB3-BB3E-4CFF-B110-840596A4631C}"/>
              </a:ext>
            </a:extLst>
          </p:cNvPr>
          <p:cNvSpPr txBox="1"/>
          <p:nvPr/>
        </p:nvSpPr>
        <p:spPr>
          <a:xfrm>
            <a:off x="6555671" y="4315630"/>
            <a:ext cx="1000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F4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Sitemas</a:t>
            </a: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2F4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975F3E5-5875-4B7C-A987-45A114B559AD}"/>
              </a:ext>
            </a:extLst>
          </p:cNvPr>
          <p:cNvSpPr txBox="1"/>
          <p:nvPr/>
        </p:nvSpPr>
        <p:spPr>
          <a:xfrm>
            <a:off x="5585708" y="2310252"/>
            <a:ext cx="1691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hnschrift Light" panose="020B0502040204020203" pitchFamily="34" charset="0"/>
                <a:ea typeface="+mn-ea"/>
                <a:cs typeface="+mn-cs"/>
              </a:rPr>
              <a:t>INTELIGÊNCIA ARTIFICIAL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13D9C12C-FFE9-4CC9-84E5-6340F386281C}"/>
              </a:ext>
            </a:extLst>
          </p:cNvPr>
          <p:cNvSpPr/>
          <p:nvPr/>
        </p:nvSpPr>
        <p:spPr>
          <a:xfrm rot="5400000">
            <a:off x="4997385" y="2398654"/>
            <a:ext cx="580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002F4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AIPs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8C0343CC-BEE7-4EE9-90FE-52ED8276D477}"/>
              </a:ext>
            </a:extLst>
          </p:cNvPr>
          <p:cNvSpPr txBox="1"/>
          <p:nvPr/>
        </p:nvSpPr>
        <p:spPr>
          <a:xfrm>
            <a:off x="6700008" y="5228572"/>
            <a:ext cx="174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TRANSPARÊNCIA</a:t>
            </a: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C68287E9-6C7B-462E-8535-6FF3B1F9F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2657" y="3465266"/>
            <a:ext cx="818056" cy="818056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C294D400-A3D2-40EE-86E8-784C637D5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7975" y="4972098"/>
            <a:ext cx="593501" cy="593501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67519FC9-21FE-4A26-A242-1F1AAFCE7A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5116" y="4074285"/>
            <a:ext cx="533357" cy="533357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21AEDC7D-8AAA-44FB-AAA4-B1049F4A71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8838" y="2210286"/>
            <a:ext cx="672956" cy="672956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820AA5D2-4930-489C-A8FB-9FAF512309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3283" y="2176576"/>
            <a:ext cx="771715" cy="771715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70A5F891-B763-4EE9-A5D0-887F9A3FDED8}"/>
              </a:ext>
            </a:extLst>
          </p:cNvPr>
          <p:cNvSpPr txBox="1"/>
          <p:nvPr/>
        </p:nvSpPr>
        <p:spPr>
          <a:xfrm rot="5400000">
            <a:off x="7116614" y="4394833"/>
            <a:ext cx="2600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55BE9D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SUSTENTABILIDADE FINANCEIRA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AD55D78-B4AA-4D13-A754-E878343A7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600" kern="0" spc="-45" dirty="0">
                <a:solidFill>
                  <a:srgbClr val="002060"/>
                </a:solidFill>
              </a:rPr>
              <a:t>Planejamento Estratégico 2025-2029</a:t>
            </a:r>
            <a:br>
              <a:rPr lang="pt-BR" dirty="0"/>
            </a:br>
            <a:br>
              <a:rPr lang="pt-BR" dirty="0"/>
            </a:b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6226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ED3D3A6E-39E6-4167-8942-84FCA369B82E}"/>
              </a:ext>
            </a:extLst>
          </p:cNvPr>
          <p:cNvGrpSpPr/>
          <p:nvPr/>
        </p:nvGrpSpPr>
        <p:grpSpPr>
          <a:xfrm>
            <a:off x="848621" y="1426845"/>
            <a:ext cx="3105931" cy="4754257"/>
            <a:chOff x="1240415" y="1308617"/>
            <a:chExt cx="5121910" cy="7840122"/>
          </a:xfrm>
        </p:grpSpPr>
        <p:sp>
          <p:nvSpPr>
            <p:cNvPr id="58" name="Google Shape;326;p21">
              <a:extLst>
                <a:ext uri="{FF2B5EF4-FFF2-40B4-BE49-F238E27FC236}">
                  <a16:creationId xmlns:a16="http://schemas.microsoft.com/office/drawing/2014/main" id="{C08C5A1B-8B6A-4B68-BC8A-D55B8EA3EBF0}"/>
                </a:ext>
              </a:extLst>
            </p:cNvPr>
            <p:cNvSpPr/>
            <p:nvPr/>
          </p:nvSpPr>
          <p:spPr>
            <a:xfrm>
              <a:off x="1391061" y="1417881"/>
              <a:ext cx="3970904" cy="7730858"/>
            </a:xfrm>
            <a:custGeom>
              <a:avLst/>
              <a:gdLst/>
              <a:ahLst/>
              <a:cxnLst/>
              <a:rect l="l" t="t" r="r" b="b"/>
              <a:pathLst>
                <a:path w="27314" h="64032" extrusionOk="0">
                  <a:moveTo>
                    <a:pt x="5489" y="0"/>
                  </a:moveTo>
                  <a:cubicBezTo>
                    <a:pt x="2453" y="0"/>
                    <a:pt x="0" y="2453"/>
                    <a:pt x="0" y="5489"/>
                  </a:cubicBezTo>
                  <a:lnTo>
                    <a:pt x="0" y="58543"/>
                  </a:lnTo>
                  <a:cubicBezTo>
                    <a:pt x="0" y="61579"/>
                    <a:pt x="2453" y="64032"/>
                    <a:pt x="5489" y="64032"/>
                  </a:cubicBezTo>
                  <a:lnTo>
                    <a:pt x="21824" y="64032"/>
                  </a:lnTo>
                  <a:cubicBezTo>
                    <a:pt x="24848" y="64032"/>
                    <a:pt x="27301" y="61579"/>
                    <a:pt x="27301" y="58543"/>
                  </a:cubicBezTo>
                  <a:lnTo>
                    <a:pt x="27301" y="5489"/>
                  </a:lnTo>
                  <a:cubicBezTo>
                    <a:pt x="27313" y="2453"/>
                    <a:pt x="24848" y="0"/>
                    <a:pt x="21824" y="0"/>
                  </a:cubicBezTo>
                  <a:close/>
                </a:path>
              </a:pathLst>
            </a:custGeom>
            <a:solidFill>
              <a:schemeClr val="lt2"/>
            </a:solidFill>
            <a:ln w="25400">
              <a:noFill/>
              <a:prstDash val="dash"/>
            </a:ln>
          </p:spPr>
          <p:txBody>
            <a:bodyPr spcFirstLastPara="1" wrap="square" lIns="91413" tIns="91413" rIns="91413" bIns="91413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/>
            </a:p>
          </p:txBody>
        </p:sp>
        <p:sp>
          <p:nvSpPr>
            <p:cNvPr id="59" name="Google Shape;327;p21">
              <a:extLst>
                <a:ext uri="{FF2B5EF4-FFF2-40B4-BE49-F238E27FC236}">
                  <a16:creationId xmlns:a16="http://schemas.microsoft.com/office/drawing/2014/main" id="{715C3226-58B9-4166-8013-1C28BAA2C017}"/>
                </a:ext>
              </a:extLst>
            </p:cNvPr>
            <p:cNvSpPr/>
            <p:nvPr/>
          </p:nvSpPr>
          <p:spPr>
            <a:xfrm>
              <a:off x="1245538" y="1308617"/>
              <a:ext cx="5116787" cy="3359552"/>
            </a:xfrm>
            <a:custGeom>
              <a:avLst/>
              <a:gdLst/>
              <a:ahLst/>
              <a:cxnLst/>
              <a:rect l="l" t="t" r="r" b="b"/>
              <a:pathLst>
                <a:path w="35196" h="27826" extrusionOk="0">
                  <a:moveTo>
                    <a:pt x="1" y="5477"/>
                  </a:moveTo>
                  <a:lnTo>
                    <a:pt x="1" y="21205"/>
                  </a:lnTo>
                  <a:cubicBezTo>
                    <a:pt x="1" y="21610"/>
                    <a:pt x="334" y="21932"/>
                    <a:pt x="739" y="21932"/>
                  </a:cubicBezTo>
                  <a:lnTo>
                    <a:pt x="11336" y="21932"/>
                  </a:lnTo>
                  <a:cubicBezTo>
                    <a:pt x="12645" y="21932"/>
                    <a:pt x="12526" y="23122"/>
                    <a:pt x="12467" y="23480"/>
                  </a:cubicBezTo>
                  <a:cubicBezTo>
                    <a:pt x="12455" y="23515"/>
                    <a:pt x="12455" y="23539"/>
                    <a:pt x="12443" y="23575"/>
                  </a:cubicBezTo>
                  <a:cubicBezTo>
                    <a:pt x="12443" y="23575"/>
                    <a:pt x="12443" y="23587"/>
                    <a:pt x="12443" y="23587"/>
                  </a:cubicBezTo>
                  <a:lnTo>
                    <a:pt x="12443" y="23587"/>
                  </a:lnTo>
                  <a:cubicBezTo>
                    <a:pt x="12300" y="24313"/>
                    <a:pt x="12241" y="24813"/>
                    <a:pt x="12217" y="25099"/>
                  </a:cubicBezTo>
                  <a:cubicBezTo>
                    <a:pt x="12217" y="25123"/>
                    <a:pt x="12205" y="25158"/>
                    <a:pt x="12205" y="25182"/>
                  </a:cubicBezTo>
                  <a:cubicBezTo>
                    <a:pt x="12205" y="25301"/>
                    <a:pt x="12193" y="25373"/>
                    <a:pt x="12193" y="25373"/>
                  </a:cubicBezTo>
                  <a:cubicBezTo>
                    <a:pt x="12193" y="26730"/>
                    <a:pt x="13300" y="27825"/>
                    <a:pt x="14658" y="27825"/>
                  </a:cubicBezTo>
                  <a:cubicBezTo>
                    <a:pt x="16003" y="27825"/>
                    <a:pt x="17110" y="26730"/>
                    <a:pt x="17110" y="25373"/>
                  </a:cubicBezTo>
                  <a:cubicBezTo>
                    <a:pt x="17110" y="25373"/>
                    <a:pt x="17110" y="25301"/>
                    <a:pt x="17098" y="25182"/>
                  </a:cubicBezTo>
                  <a:cubicBezTo>
                    <a:pt x="17098" y="25158"/>
                    <a:pt x="17098" y="25123"/>
                    <a:pt x="17086" y="25099"/>
                  </a:cubicBezTo>
                  <a:cubicBezTo>
                    <a:pt x="17063" y="24813"/>
                    <a:pt x="17003" y="24313"/>
                    <a:pt x="16860" y="23587"/>
                  </a:cubicBezTo>
                  <a:lnTo>
                    <a:pt x="16860" y="23587"/>
                  </a:lnTo>
                  <a:cubicBezTo>
                    <a:pt x="16860" y="23587"/>
                    <a:pt x="16860" y="23575"/>
                    <a:pt x="16860" y="23575"/>
                  </a:cubicBezTo>
                  <a:cubicBezTo>
                    <a:pt x="16860" y="23539"/>
                    <a:pt x="16848" y="23515"/>
                    <a:pt x="16848" y="23480"/>
                  </a:cubicBezTo>
                  <a:cubicBezTo>
                    <a:pt x="16777" y="23122"/>
                    <a:pt x="16670" y="21932"/>
                    <a:pt x="17968" y="21932"/>
                  </a:cubicBezTo>
                  <a:lnTo>
                    <a:pt x="28576" y="21932"/>
                  </a:lnTo>
                  <a:cubicBezTo>
                    <a:pt x="28969" y="21932"/>
                    <a:pt x="29302" y="21610"/>
                    <a:pt x="29302" y="21205"/>
                  </a:cubicBezTo>
                  <a:lnTo>
                    <a:pt x="29302" y="15681"/>
                  </a:lnTo>
                  <a:cubicBezTo>
                    <a:pt x="29302" y="14359"/>
                    <a:pt x="30493" y="14490"/>
                    <a:pt x="30838" y="14550"/>
                  </a:cubicBezTo>
                  <a:cubicBezTo>
                    <a:pt x="30874" y="14550"/>
                    <a:pt x="30898" y="14562"/>
                    <a:pt x="30922" y="14562"/>
                  </a:cubicBezTo>
                  <a:cubicBezTo>
                    <a:pt x="30933" y="14562"/>
                    <a:pt x="30933" y="14574"/>
                    <a:pt x="30933" y="14574"/>
                  </a:cubicBezTo>
                  <a:lnTo>
                    <a:pt x="30933" y="14562"/>
                  </a:lnTo>
                  <a:cubicBezTo>
                    <a:pt x="31672" y="14717"/>
                    <a:pt x="32184" y="14776"/>
                    <a:pt x="32469" y="14800"/>
                  </a:cubicBezTo>
                  <a:cubicBezTo>
                    <a:pt x="32493" y="14800"/>
                    <a:pt x="32517" y="14800"/>
                    <a:pt x="32553" y="14800"/>
                  </a:cubicBezTo>
                  <a:cubicBezTo>
                    <a:pt x="32672" y="14812"/>
                    <a:pt x="32743" y="14812"/>
                    <a:pt x="32743" y="14812"/>
                  </a:cubicBezTo>
                  <a:cubicBezTo>
                    <a:pt x="34089" y="14812"/>
                    <a:pt x="35196" y="13716"/>
                    <a:pt x="35196" y="12359"/>
                  </a:cubicBezTo>
                  <a:cubicBezTo>
                    <a:pt x="35196" y="11002"/>
                    <a:pt x="34089" y="9906"/>
                    <a:pt x="32743" y="9906"/>
                  </a:cubicBezTo>
                  <a:cubicBezTo>
                    <a:pt x="32743" y="9906"/>
                    <a:pt x="32672" y="9906"/>
                    <a:pt x="32553" y="9918"/>
                  </a:cubicBezTo>
                  <a:cubicBezTo>
                    <a:pt x="32517" y="9918"/>
                    <a:pt x="32493" y="9918"/>
                    <a:pt x="32469" y="9918"/>
                  </a:cubicBezTo>
                  <a:cubicBezTo>
                    <a:pt x="32184" y="9942"/>
                    <a:pt x="31672" y="10002"/>
                    <a:pt x="30945" y="10145"/>
                  </a:cubicBezTo>
                  <a:lnTo>
                    <a:pt x="30957" y="10145"/>
                  </a:lnTo>
                  <a:cubicBezTo>
                    <a:pt x="30957" y="10145"/>
                    <a:pt x="30945" y="10145"/>
                    <a:pt x="30945" y="10145"/>
                  </a:cubicBezTo>
                  <a:cubicBezTo>
                    <a:pt x="30910" y="10156"/>
                    <a:pt x="30886" y="10156"/>
                    <a:pt x="30850" y="10168"/>
                  </a:cubicBezTo>
                  <a:cubicBezTo>
                    <a:pt x="30493" y="10228"/>
                    <a:pt x="29302" y="10347"/>
                    <a:pt x="29302" y="9037"/>
                  </a:cubicBezTo>
                  <a:lnTo>
                    <a:pt x="29302" y="5477"/>
                  </a:lnTo>
                  <a:cubicBezTo>
                    <a:pt x="29302" y="2453"/>
                    <a:pt x="26850" y="0"/>
                    <a:pt x="23825" y="0"/>
                  </a:cubicBezTo>
                  <a:lnTo>
                    <a:pt x="5490" y="0"/>
                  </a:lnTo>
                  <a:cubicBezTo>
                    <a:pt x="2454" y="0"/>
                    <a:pt x="1" y="2453"/>
                    <a:pt x="1" y="54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13" tIns="91413" rIns="91413" bIns="91413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/>
            </a:p>
          </p:txBody>
        </p:sp>
        <p:sp>
          <p:nvSpPr>
            <p:cNvPr id="60" name="Google Shape;328;p21">
              <a:extLst>
                <a:ext uri="{FF2B5EF4-FFF2-40B4-BE49-F238E27FC236}">
                  <a16:creationId xmlns:a16="http://schemas.microsoft.com/office/drawing/2014/main" id="{48D629EC-B4D8-462A-AD4E-E579740BAD09}"/>
                </a:ext>
              </a:extLst>
            </p:cNvPr>
            <p:cNvSpPr txBox="1"/>
            <p:nvPr/>
          </p:nvSpPr>
          <p:spPr>
            <a:xfrm>
              <a:off x="1469132" y="5060793"/>
              <a:ext cx="3783335" cy="33595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13" tIns="91413" rIns="91413" bIns="91413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defRPr/>
              </a:pPr>
              <a:r>
                <a:rPr lang="pt-BR" sz="1800" kern="0" spc="100" dirty="0">
                  <a:solidFill>
                    <a:schemeClr val="tx2"/>
                  </a:solidFill>
                </a:rPr>
                <a:t>Otimizar a </a:t>
              </a:r>
            </a:p>
            <a:p>
              <a:pPr algn="ctr">
                <a:defRPr/>
              </a:pPr>
              <a:r>
                <a:rPr lang="pt-BR" sz="1800" b="1" kern="0" spc="100" dirty="0">
                  <a:solidFill>
                    <a:schemeClr val="tx2"/>
                  </a:solidFill>
                </a:rPr>
                <a:t>gestão dos processos</a:t>
              </a:r>
              <a:r>
                <a:rPr lang="pt-BR" sz="1800" kern="0" spc="100" dirty="0">
                  <a:solidFill>
                    <a:schemeClr val="tx2"/>
                  </a:solidFill>
                </a:rPr>
                <a:t> de CPPs e AIPs</a:t>
              </a:r>
            </a:p>
          </p:txBody>
        </p:sp>
        <p:sp>
          <p:nvSpPr>
            <p:cNvPr id="63" name="Google Shape;330;p21">
              <a:extLst>
                <a:ext uri="{FF2B5EF4-FFF2-40B4-BE49-F238E27FC236}">
                  <a16:creationId xmlns:a16="http://schemas.microsoft.com/office/drawing/2014/main" id="{086D99A4-9C63-46A7-B556-0217D06211E0}"/>
                </a:ext>
              </a:extLst>
            </p:cNvPr>
            <p:cNvSpPr txBox="1"/>
            <p:nvPr/>
          </p:nvSpPr>
          <p:spPr>
            <a:xfrm>
              <a:off x="1240415" y="1857653"/>
              <a:ext cx="4240014" cy="1266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13" tIns="91413" rIns="91413" bIns="91413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pt-BR" sz="3638" b="1" dirty="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1ª</a:t>
              </a:r>
            </a:p>
          </p:txBody>
        </p:sp>
      </p:grpSp>
      <p:grpSp>
        <p:nvGrpSpPr>
          <p:cNvPr id="40" name="Google Shape;331;p21">
            <a:extLst>
              <a:ext uri="{FF2B5EF4-FFF2-40B4-BE49-F238E27FC236}">
                <a16:creationId xmlns:a16="http://schemas.microsoft.com/office/drawing/2014/main" id="{01F08C20-9E49-4AB5-921B-BBFFA7F902D8}"/>
              </a:ext>
            </a:extLst>
          </p:cNvPr>
          <p:cNvGrpSpPr/>
          <p:nvPr/>
        </p:nvGrpSpPr>
        <p:grpSpPr>
          <a:xfrm>
            <a:off x="6117585" y="1422543"/>
            <a:ext cx="3101767" cy="4754255"/>
            <a:chOff x="4589468" y="1138100"/>
            <a:chExt cx="1751372" cy="3232402"/>
          </a:xfrm>
        </p:grpSpPr>
        <p:sp>
          <p:nvSpPr>
            <p:cNvPr id="53" name="Google Shape;332;p21">
              <a:extLst>
                <a:ext uri="{FF2B5EF4-FFF2-40B4-BE49-F238E27FC236}">
                  <a16:creationId xmlns:a16="http://schemas.microsoft.com/office/drawing/2014/main" id="{D8539BCB-1623-4CCA-B473-B8578AD3B5A3}"/>
                </a:ext>
              </a:extLst>
            </p:cNvPr>
            <p:cNvSpPr/>
            <p:nvPr/>
          </p:nvSpPr>
          <p:spPr>
            <a:xfrm>
              <a:off x="4638648" y="1183149"/>
              <a:ext cx="1359623" cy="3187353"/>
            </a:xfrm>
            <a:custGeom>
              <a:avLst/>
              <a:gdLst/>
              <a:ahLst/>
              <a:cxnLst/>
              <a:rect l="l" t="t" r="r" b="b"/>
              <a:pathLst>
                <a:path w="27314" h="64032" extrusionOk="0">
                  <a:moveTo>
                    <a:pt x="4692" y="0"/>
                  </a:moveTo>
                  <a:cubicBezTo>
                    <a:pt x="2108" y="0"/>
                    <a:pt x="1" y="2096"/>
                    <a:pt x="1" y="4691"/>
                  </a:cubicBezTo>
                  <a:lnTo>
                    <a:pt x="1" y="48887"/>
                  </a:lnTo>
                  <a:cubicBezTo>
                    <a:pt x="48" y="48875"/>
                    <a:pt x="96" y="48875"/>
                    <a:pt x="131" y="48863"/>
                  </a:cubicBezTo>
                  <a:cubicBezTo>
                    <a:pt x="405" y="48816"/>
                    <a:pt x="679" y="48768"/>
                    <a:pt x="965" y="48732"/>
                  </a:cubicBezTo>
                  <a:cubicBezTo>
                    <a:pt x="1036" y="48721"/>
                    <a:pt x="1096" y="48709"/>
                    <a:pt x="1167" y="48709"/>
                  </a:cubicBezTo>
                  <a:cubicBezTo>
                    <a:pt x="1191" y="48709"/>
                    <a:pt x="1203" y="48697"/>
                    <a:pt x="1227" y="48697"/>
                  </a:cubicBezTo>
                  <a:cubicBezTo>
                    <a:pt x="1274" y="48697"/>
                    <a:pt x="1334" y="48685"/>
                    <a:pt x="1394" y="48685"/>
                  </a:cubicBezTo>
                  <a:lnTo>
                    <a:pt x="1441" y="48685"/>
                  </a:lnTo>
                  <a:cubicBezTo>
                    <a:pt x="1513" y="48685"/>
                    <a:pt x="1584" y="48673"/>
                    <a:pt x="1655" y="48673"/>
                  </a:cubicBezTo>
                  <a:lnTo>
                    <a:pt x="1679" y="48673"/>
                  </a:lnTo>
                  <a:cubicBezTo>
                    <a:pt x="1739" y="48673"/>
                    <a:pt x="1798" y="48673"/>
                    <a:pt x="1858" y="48685"/>
                  </a:cubicBezTo>
                  <a:lnTo>
                    <a:pt x="1917" y="48685"/>
                  </a:lnTo>
                  <a:cubicBezTo>
                    <a:pt x="1977" y="48685"/>
                    <a:pt x="2036" y="48685"/>
                    <a:pt x="2096" y="48697"/>
                  </a:cubicBezTo>
                  <a:lnTo>
                    <a:pt x="2132" y="48697"/>
                  </a:lnTo>
                  <a:cubicBezTo>
                    <a:pt x="2203" y="48709"/>
                    <a:pt x="2263" y="48721"/>
                    <a:pt x="2334" y="48732"/>
                  </a:cubicBezTo>
                  <a:cubicBezTo>
                    <a:pt x="2346" y="48732"/>
                    <a:pt x="2370" y="48732"/>
                    <a:pt x="2382" y="48744"/>
                  </a:cubicBezTo>
                  <a:cubicBezTo>
                    <a:pt x="2441" y="48756"/>
                    <a:pt x="2489" y="48768"/>
                    <a:pt x="2537" y="48780"/>
                  </a:cubicBezTo>
                  <a:cubicBezTo>
                    <a:pt x="2560" y="48780"/>
                    <a:pt x="2584" y="48792"/>
                    <a:pt x="2596" y="48792"/>
                  </a:cubicBezTo>
                  <a:cubicBezTo>
                    <a:pt x="2668" y="48816"/>
                    <a:pt x="2739" y="48840"/>
                    <a:pt x="2798" y="48863"/>
                  </a:cubicBezTo>
                  <a:cubicBezTo>
                    <a:pt x="4489" y="49494"/>
                    <a:pt x="5263" y="51554"/>
                    <a:pt x="4382" y="53126"/>
                  </a:cubicBezTo>
                  <a:cubicBezTo>
                    <a:pt x="3977" y="53852"/>
                    <a:pt x="3275" y="54388"/>
                    <a:pt x="2477" y="54590"/>
                  </a:cubicBezTo>
                  <a:cubicBezTo>
                    <a:pt x="2382" y="54602"/>
                    <a:pt x="2298" y="54626"/>
                    <a:pt x="2215" y="54638"/>
                  </a:cubicBezTo>
                  <a:cubicBezTo>
                    <a:pt x="2191" y="54638"/>
                    <a:pt x="2167" y="54638"/>
                    <a:pt x="2156" y="54650"/>
                  </a:cubicBezTo>
                  <a:cubicBezTo>
                    <a:pt x="2072" y="54650"/>
                    <a:pt x="1989" y="54662"/>
                    <a:pt x="1894" y="54674"/>
                  </a:cubicBezTo>
                  <a:lnTo>
                    <a:pt x="1560" y="54674"/>
                  </a:lnTo>
                  <a:cubicBezTo>
                    <a:pt x="1477" y="54674"/>
                    <a:pt x="1405" y="54662"/>
                    <a:pt x="1322" y="54662"/>
                  </a:cubicBezTo>
                  <a:cubicBezTo>
                    <a:pt x="1286" y="54650"/>
                    <a:pt x="1263" y="54650"/>
                    <a:pt x="1227" y="54650"/>
                  </a:cubicBezTo>
                  <a:cubicBezTo>
                    <a:pt x="1167" y="54650"/>
                    <a:pt x="1120" y="54638"/>
                    <a:pt x="1060" y="54626"/>
                  </a:cubicBezTo>
                  <a:cubicBezTo>
                    <a:pt x="1024" y="54626"/>
                    <a:pt x="989" y="54626"/>
                    <a:pt x="965" y="54614"/>
                  </a:cubicBezTo>
                  <a:cubicBezTo>
                    <a:pt x="679" y="54578"/>
                    <a:pt x="393" y="54531"/>
                    <a:pt x="120" y="54471"/>
                  </a:cubicBezTo>
                  <a:lnTo>
                    <a:pt x="108" y="54483"/>
                  </a:lnTo>
                  <a:cubicBezTo>
                    <a:pt x="84" y="54471"/>
                    <a:pt x="48" y="54459"/>
                    <a:pt x="1" y="54459"/>
                  </a:cubicBezTo>
                  <a:lnTo>
                    <a:pt x="1" y="59341"/>
                  </a:lnTo>
                  <a:cubicBezTo>
                    <a:pt x="1" y="61936"/>
                    <a:pt x="2108" y="64032"/>
                    <a:pt x="4692" y="64032"/>
                  </a:cubicBezTo>
                  <a:lnTo>
                    <a:pt x="22622" y="64032"/>
                  </a:lnTo>
                  <a:cubicBezTo>
                    <a:pt x="25218" y="64032"/>
                    <a:pt x="27313" y="61936"/>
                    <a:pt x="27313" y="59341"/>
                  </a:cubicBezTo>
                  <a:lnTo>
                    <a:pt x="27313" y="4691"/>
                  </a:lnTo>
                  <a:cubicBezTo>
                    <a:pt x="27313" y="2096"/>
                    <a:pt x="25218" y="0"/>
                    <a:pt x="226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13" tIns="91413" rIns="91413" bIns="91413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/>
            </a:p>
          </p:txBody>
        </p:sp>
        <p:sp>
          <p:nvSpPr>
            <p:cNvPr id="54" name="Google Shape;333;p21">
              <a:extLst>
                <a:ext uri="{FF2B5EF4-FFF2-40B4-BE49-F238E27FC236}">
                  <a16:creationId xmlns:a16="http://schemas.microsoft.com/office/drawing/2014/main" id="{874E52B8-05D2-47B4-81EF-82D14EF53B33}"/>
                </a:ext>
              </a:extLst>
            </p:cNvPr>
            <p:cNvSpPr/>
            <p:nvPr/>
          </p:nvSpPr>
          <p:spPr>
            <a:xfrm>
              <a:off x="4589468" y="1138100"/>
              <a:ext cx="1751372" cy="1385109"/>
            </a:xfrm>
            <a:custGeom>
              <a:avLst/>
              <a:gdLst/>
              <a:ahLst/>
              <a:cxnLst/>
              <a:rect l="l" t="t" r="r" b="b"/>
              <a:pathLst>
                <a:path w="35184" h="27826" extrusionOk="0">
                  <a:moveTo>
                    <a:pt x="0" y="5477"/>
                  </a:moveTo>
                  <a:lnTo>
                    <a:pt x="0" y="21205"/>
                  </a:lnTo>
                  <a:cubicBezTo>
                    <a:pt x="0" y="21610"/>
                    <a:pt x="322" y="21932"/>
                    <a:pt x="727" y="21932"/>
                  </a:cubicBezTo>
                  <a:lnTo>
                    <a:pt x="11335" y="21932"/>
                  </a:lnTo>
                  <a:cubicBezTo>
                    <a:pt x="12633" y="21932"/>
                    <a:pt x="12526" y="23134"/>
                    <a:pt x="12454" y="23480"/>
                  </a:cubicBezTo>
                  <a:cubicBezTo>
                    <a:pt x="12454" y="23515"/>
                    <a:pt x="12442" y="23539"/>
                    <a:pt x="12442" y="23575"/>
                  </a:cubicBezTo>
                  <a:cubicBezTo>
                    <a:pt x="12442" y="23575"/>
                    <a:pt x="12442" y="23587"/>
                    <a:pt x="12442" y="23587"/>
                  </a:cubicBezTo>
                  <a:lnTo>
                    <a:pt x="12442" y="23587"/>
                  </a:lnTo>
                  <a:cubicBezTo>
                    <a:pt x="12288" y="24313"/>
                    <a:pt x="12228" y="24813"/>
                    <a:pt x="12216" y="25099"/>
                  </a:cubicBezTo>
                  <a:cubicBezTo>
                    <a:pt x="12204" y="25123"/>
                    <a:pt x="12204" y="25158"/>
                    <a:pt x="12204" y="25182"/>
                  </a:cubicBezTo>
                  <a:cubicBezTo>
                    <a:pt x="12192" y="25301"/>
                    <a:pt x="12192" y="25373"/>
                    <a:pt x="12192" y="25373"/>
                  </a:cubicBezTo>
                  <a:cubicBezTo>
                    <a:pt x="12192" y="26730"/>
                    <a:pt x="13288" y="27825"/>
                    <a:pt x="14645" y="27825"/>
                  </a:cubicBezTo>
                  <a:cubicBezTo>
                    <a:pt x="16002" y="27825"/>
                    <a:pt x="17098" y="26730"/>
                    <a:pt x="17098" y="25373"/>
                  </a:cubicBezTo>
                  <a:cubicBezTo>
                    <a:pt x="17098" y="25373"/>
                    <a:pt x="17098" y="25301"/>
                    <a:pt x="17098" y="25182"/>
                  </a:cubicBezTo>
                  <a:cubicBezTo>
                    <a:pt x="17086" y="25158"/>
                    <a:pt x="17086" y="25123"/>
                    <a:pt x="17086" y="25099"/>
                  </a:cubicBezTo>
                  <a:cubicBezTo>
                    <a:pt x="17062" y="24813"/>
                    <a:pt x="17002" y="24313"/>
                    <a:pt x="16860" y="23587"/>
                  </a:cubicBezTo>
                  <a:lnTo>
                    <a:pt x="16860" y="23587"/>
                  </a:lnTo>
                  <a:cubicBezTo>
                    <a:pt x="16860" y="23587"/>
                    <a:pt x="16860" y="23575"/>
                    <a:pt x="16860" y="23575"/>
                  </a:cubicBezTo>
                  <a:cubicBezTo>
                    <a:pt x="16848" y="23539"/>
                    <a:pt x="16848" y="23515"/>
                    <a:pt x="16836" y="23480"/>
                  </a:cubicBezTo>
                  <a:cubicBezTo>
                    <a:pt x="16776" y="23122"/>
                    <a:pt x="16657" y="21932"/>
                    <a:pt x="17967" y="21932"/>
                  </a:cubicBezTo>
                  <a:lnTo>
                    <a:pt x="28563" y="21932"/>
                  </a:lnTo>
                  <a:cubicBezTo>
                    <a:pt x="28968" y="21932"/>
                    <a:pt x="29302" y="21610"/>
                    <a:pt x="29302" y="21205"/>
                  </a:cubicBezTo>
                  <a:lnTo>
                    <a:pt x="29302" y="15681"/>
                  </a:lnTo>
                  <a:cubicBezTo>
                    <a:pt x="29302" y="14359"/>
                    <a:pt x="30492" y="14490"/>
                    <a:pt x="30837" y="14550"/>
                  </a:cubicBezTo>
                  <a:cubicBezTo>
                    <a:pt x="30861" y="14550"/>
                    <a:pt x="30885" y="14562"/>
                    <a:pt x="30921" y="14562"/>
                  </a:cubicBezTo>
                  <a:cubicBezTo>
                    <a:pt x="30921" y="14562"/>
                    <a:pt x="30933" y="14574"/>
                    <a:pt x="30933" y="14574"/>
                  </a:cubicBezTo>
                  <a:lnTo>
                    <a:pt x="30933" y="14562"/>
                  </a:lnTo>
                  <a:cubicBezTo>
                    <a:pt x="31671" y="14717"/>
                    <a:pt x="32171" y="14776"/>
                    <a:pt x="32457" y="14800"/>
                  </a:cubicBezTo>
                  <a:cubicBezTo>
                    <a:pt x="32492" y="14800"/>
                    <a:pt x="32516" y="14800"/>
                    <a:pt x="32540" y="14800"/>
                  </a:cubicBezTo>
                  <a:cubicBezTo>
                    <a:pt x="32671" y="14812"/>
                    <a:pt x="32731" y="14812"/>
                    <a:pt x="32731" y="14812"/>
                  </a:cubicBezTo>
                  <a:cubicBezTo>
                    <a:pt x="34088" y="14812"/>
                    <a:pt x="35183" y="13716"/>
                    <a:pt x="35183" y="12359"/>
                  </a:cubicBezTo>
                  <a:cubicBezTo>
                    <a:pt x="35183" y="11002"/>
                    <a:pt x="34088" y="9906"/>
                    <a:pt x="32731" y="9906"/>
                  </a:cubicBezTo>
                  <a:cubicBezTo>
                    <a:pt x="32731" y="9906"/>
                    <a:pt x="32671" y="9906"/>
                    <a:pt x="32540" y="9918"/>
                  </a:cubicBezTo>
                  <a:cubicBezTo>
                    <a:pt x="32516" y="9918"/>
                    <a:pt x="32492" y="9918"/>
                    <a:pt x="32457" y="9918"/>
                  </a:cubicBezTo>
                  <a:cubicBezTo>
                    <a:pt x="32183" y="9942"/>
                    <a:pt x="31671" y="10002"/>
                    <a:pt x="30945" y="10145"/>
                  </a:cubicBezTo>
                  <a:lnTo>
                    <a:pt x="30945" y="10145"/>
                  </a:lnTo>
                  <a:cubicBezTo>
                    <a:pt x="30945" y="10145"/>
                    <a:pt x="30945" y="10145"/>
                    <a:pt x="30933" y="10145"/>
                  </a:cubicBezTo>
                  <a:cubicBezTo>
                    <a:pt x="30909" y="10156"/>
                    <a:pt x="30873" y="10156"/>
                    <a:pt x="30849" y="10168"/>
                  </a:cubicBezTo>
                  <a:cubicBezTo>
                    <a:pt x="30492" y="10228"/>
                    <a:pt x="29302" y="10347"/>
                    <a:pt x="29302" y="9037"/>
                  </a:cubicBezTo>
                  <a:lnTo>
                    <a:pt x="29302" y="5477"/>
                  </a:lnTo>
                  <a:cubicBezTo>
                    <a:pt x="29302" y="2453"/>
                    <a:pt x="26849" y="0"/>
                    <a:pt x="23813" y="0"/>
                  </a:cubicBezTo>
                  <a:lnTo>
                    <a:pt x="5477" y="0"/>
                  </a:lnTo>
                  <a:cubicBezTo>
                    <a:pt x="2453" y="0"/>
                    <a:pt x="0" y="2453"/>
                    <a:pt x="0" y="5477"/>
                  </a:cubicBezTo>
                  <a:close/>
                </a:path>
              </a:pathLst>
            </a:custGeom>
            <a:solidFill>
              <a:srgbClr val="00999B"/>
            </a:solidFill>
            <a:ln>
              <a:solidFill>
                <a:srgbClr val="E6E6E6"/>
              </a:solidFill>
            </a:ln>
          </p:spPr>
          <p:txBody>
            <a:bodyPr spcFirstLastPara="1" wrap="square" lIns="91413" tIns="91413" rIns="91413" bIns="91413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/>
            </a:p>
          </p:txBody>
        </p:sp>
        <p:sp>
          <p:nvSpPr>
            <p:cNvPr id="57" name="Google Shape;336;p21">
              <a:extLst>
                <a:ext uri="{FF2B5EF4-FFF2-40B4-BE49-F238E27FC236}">
                  <a16:creationId xmlns:a16="http://schemas.microsoft.com/office/drawing/2014/main" id="{91349A54-A1C6-4B01-B619-8A8243A31195}"/>
                </a:ext>
              </a:extLst>
            </p:cNvPr>
            <p:cNvSpPr txBox="1"/>
            <p:nvPr/>
          </p:nvSpPr>
          <p:spPr>
            <a:xfrm>
              <a:off x="4671038" y="2599400"/>
              <a:ext cx="1295400" cy="138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13" tIns="91413" rIns="91413" bIns="91413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pt-BR" sz="1940" kern="0" spc="100" dirty="0">
                  <a:solidFill>
                    <a:schemeClr val="tx2"/>
                  </a:solidFill>
                </a:rPr>
                <a:t>Consolidar a </a:t>
              </a:r>
              <a:r>
                <a:rPr lang="pt-BR" sz="1940" b="1" kern="0" spc="100" dirty="0">
                  <a:solidFill>
                    <a:schemeClr val="tx2"/>
                  </a:solidFill>
                </a:rPr>
                <a:t>estrutura</a:t>
              </a:r>
              <a:r>
                <a:rPr lang="pt-BR" sz="1940" kern="0" spc="100" dirty="0">
                  <a:solidFill>
                    <a:schemeClr val="tx2"/>
                  </a:solidFill>
                </a:rPr>
                <a:t> da empresa</a:t>
              </a:r>
            </a:p>
          </p:txBody>
        </p:sp>
      </p:grpSp>
      <p:grpSp>
        <p:nvGrpSpPr>
          <p:cNvPr id="41" name="Google Shape;337;p21">
            <a:extLst>
              <a:ext uri="{FF2B5EF4-FFF2-40B4-BE49-F238E27FC236}">
                <a16:creationId xmlns:a16="http://schemas.microsoft.com/office/drawing/2014/main" id="{ABB0C24F-E713-426B-AC10-9B1B0A7DE047}"/>
              </a:ext>
            </a:extLst>
          </p:cNvPr>
          <p:cNvGrpSpPr/>
          <p:nvPr/>
        </p:nvGrpSpPr>
        <p:grpSpPr>
          <a:xfrm>
            <a:off x="3481821" y="1422542"/>
            <a:ext cx="3102825" cy="4754252"/>
            <a:chOff x="3094152" y="1138100"/>
            <a:chExt cx="1751969" cy="3232399"/>
          </a:xfrm>
        </p:grpSpPr>
        <p:sp>
          <p:nvSpPr>
            <p:cNvPr id="48" name="Google Shape;338;p21">
              <a:extLst>
                <a:ext uri="{FF2B5EF4-FFF2-40B4-BE49-F238E27FC236}">
                  <a16:creationId xmlns:a16="http://schemas.microsoft.com/office/drawing/2014/main" id="{DF34ACCD-85B1-41BC-A0D9-D7CE316F2F8C}"/>
                </a:ext>
              </a:extLst>
            </p:cNvPr>
            <p:cNvSpPr/>
            <p:nvPr/>
          </p:nvSpPr>
          <p:spPr>
            <a:xfrm>
              <a:off x="3143930" y="1138100"/>
              <a:ext cx="1359623" cy="3187403"/>
            </a:xfrm>
            <a:custGeom>
              <a:avLst/>
              <a:gdLst/>
              <a:ahLst/>
              <a:cxnLst/>
              <a:rect l="l" t="t" r="r" b="b"/>
              <a:pathLst>
                <a:path w="27314" h="64033" extrusionOk="0">
                  <a:moveTo>
                    <a:pt x="4692" y="0"/>
                  </a:moveTo>
                  <a:cubicBezTo>
                    <a:pt x="2096" y="0"/>
                    <a:pt x="1" y="2096"/>
                    <a:pt x="1" y="4691"/>
                  </a:cubicBezTo>
                  <a:lnTo>
                    <a:pt x="1" y="9573"/>
                  </a:lnTo>
                  <a:cubicBezTo>
                    <a:pt x="37" y="9561"/>
                    <a:pt x="84" y="9561"/>
                    <a:pt x="120" y="9549"/>
                  </a:cubicBezTo>
                  <a:cubicBezTo>
                    <a:pt x="394" y="9502"/>
                    <a:pt x="680" y="9454"/>
                    <a:pt x="953" y="9418"/>
                  </a:cubicBezTo>
                  <a:cubicBezTo>
                    <a:pt x="1025" y="9406"/>
                    <a:pt x="1096" y="9394"/>
                    <a:pt x="1168" y="9394"/>
                  </a:cubicBezTo>
                  <a:cubicBezTo>
                    <a:pt x="1180" y="9394"/>
                    <a:pt x="1203" y="9383"/>
                    <a:pt x="1215" y="9383"/>
                  </a:cubicBezTo>
                  <a:cubicBezTo>
                    <a:pt x="1275" y="9383"/>
                    <a:pt x="1323" y="9371"/>
                    <a:pt x="1382" y="9371"/>
                  </a:cubicBezTo>
                  <a:lnTo>
                    <a:pt x="1430" y="9371"/>
                  </a:lnTo>
                  <a:cubicBezTo>
                    <a:pt x="1501" y="9371"/>
                    <a:pt x="1573" y="9359"/>
                    <a:pt x="1644" y="9359"/>
                  </a:cubicBezTo>
                  <a:lnTo>
                    <a:pt x="1668" y="9359"/>
                  </a:lnTo>
                  <a:cubicBezTo>
                    <a:pt x="1739" y="9359"/>
                    <a:pt x="1799" y="9359"/>
                    <a:pt x="1858" y="9371"/>
                  </a:cubicBezTo>
                  <a:lnTo>
                    <a:pt x="1918" y="9371"/>
                  </a:lnTo>
                  <a:cubicBezTo>
                    <a:pt x="1965" y="9371"/>
                    <a:pt x="2025" y="9371"/>
                    <a:pt x="2085" y="9383"/>
                  </a:cubicBezTo>
                  <a:lnTo>
                    <a:pt x="2120" y="9383"/>
                  </a:lnTo>
                  <a:cubicBezTo>
                    <a:pt x="2192" y="9394"/>
                    <a:pt x="2263" y="9406"/>
                    <a:pt x="2323" y="9418"/>
                  </a:cubicBezTo>
                  <a:cubicBezTo>
                    <a:pt x="2346" y="9418"/>
                    <a:pt x="2358" y="9418"/>
                    <a:pt x="2370" y="9430"/>
                  </a:cubicBezTo>
                  <a:cubicBezTo>
                    <a:pt x="2430" y="9442"/>
                    <a:pt x="2477" y="9454"/>
                    <a:pt x="2537" y="9466"/>
                  </a:cubicBezTo>
                  <a:cubicBezTo>
                    <a:pt x="2549" y="9466"/>
                    <a:pt x="2573" y="9478"/>
                    <a:pt x="2597" y="9478"/>
                  </a:cubicBezTo>
                  <a:cubicBezTo>
                    <a:pt x="2656" y="9502"/>
                    <a:pt x="2727" y="9525"/>
                    <a:pt x="2799" y="9549"/>
                  </a:cubicBezTo>
                  <a:cubicBezTo>
                    <a:pt x="3108" y="9668"/>
                    <a:pt x="3394" y="9835"/>
                    <a:pt x="3644" y="10037"/>
                  </a:cubicBezTo>
                  <a:cubicBezTo>
                    <a:pt x="3811" y="10180"/>
                    <a:pt x="3954" y="10335"/>
                    <a:pt x="4085" y="10502"/>
                  </a:cubicBezTo>
                  <a:cubicBezTo>
                    <a:pt x="4478" y="11002"/>
                    <a:pt x="4704" y="11621"/>
                    <a:pt x="4740" y="12252"/>
                  </a:cubicBezTo>
                  <a:cubicBezTo>
                    <a:pt x="4752" y="12466"/>
                    <a:pt x="4740" y="12681"/>
                    <a:pt x="4704" y="12883"/>
                  </a:cubicBezTo>
                  <a:cubicBezTo>
                    <a:pt x="4680" y="12990"/>
                    <a:pt x="4656" y="13097"/>
                    <a:pt x="4632" y="13204"/>
                  </a:cubicBezTo>
                  <a:cubicBezTo>
                    <a:pt x="4573" y="13407"/>
                    <a:pt x="4490" y="13621"/>
                    <a:pt x="4371" y="13812"/>
                  </a:cubicBezTo>
                  <a:cubicBezTo>
                    <a:pt x="4228" y="14085"/>
                    <a:pt x="4025" y="14336"/>
                    <a:pt x="3811" y="14538"/>
                  </a:cubicBezTo>
                  <a:cubicBezTo>
                    <a:pt x="3585" y="14752"/>
                    <a:pt x="3323" y="14931"/>
                    <a:pt x="3049" y="15062"/>
                  </a:cubicBezTo>
                  <a:cubicBezTo>
                    <a:pt x="2858" y="15145"/>
                    <a:pt x="2668" y="15217"/>
                    <a:pt x="2466" y="15276"/>
                  </a:cubicBezTo>
                  <a:cubicBezTo>
                    <a:pt x="2382" y="15288"/>
                    <a:pt x="2299" y="15312"/>
                    <a:pt x="2204" y="15324"/>
                  </a:cubicBezTo>
                  <a:cubicBezTo>
                    <a:pt x="2192" y="15324"/>
                    <a:pt x="2168" y="15324"/>
                    <a:pt x="2144" y="15336"/>
                  </a:cubicBezTo>
                  <a:cubicBezTo>
                    <a:pt x="2061" y="15336"/>
                    <a:pt x="1977" y="15348"/>
                    <a:pt x="1894" y="15359"/>
                  </a:cubicBezTo>
                  <a:lnTo>
                    <a:pt x="1549" y="15359"/>
                  </a:lnTo>
                  <a:cubicBezTo>
                    <a:pt x="1477" y="15359"/>
                    <a:pt x="1394" y="15348"/>
                    <a:pt x="1311" y="15348"/>
                  </a:cubicBezTo>
                  <a:cubicBezTo>
                    <a:pt x="1287" y="15336"/>
                    <a:pt x="1251" y="15336"/>
                    <a:pt x="1227" y="15336"/>
                  </a:cubicBezTo>
                  <a:cubicBezTo>
                    <a:pt x="1168" y="15336"/>
                    <a:pt x="1108" y="15324"/>
                    <a:pt x="1049" y="15312"/>
                  </a:cubicBezTo>
                  <a:cubicBezTo>
                    <a:pt x="1013" y="15312"/>
                    <a:pt x="989" y="15312"/>
                    <a:pt x="953" y="15300"/>
                  </a:cubicBezTo>
                  <a:cubicBezTo>
                    <a:pt x="668" y="15264"/>
                    <a:pt x="382" y="15217"/>
                    <a:pt x="108" y="15157"/>
                  </a:cubicBezTo>
                  <a:lnTo>
                    <a:pt x="108" y="15169"/>
                  </a:lnTo>
                  <a:cubicBezTo>
                    <a:pt x="72" y="15157"/>
                    <a:pt x="37" y="15145"/>
                    <a:pt x="1" y="15145"/>
                  </a:cubicBezTo>
                  <a:lnTo>
                    <a:pt x="1" y="59341"/>
                  </a:lnTo>
                  <a:cubicBezTo>
                    <a:pt x="1" y="61937"/>
                    <a:pt x="2096" y="64032"/>
                    <a:pt x="4692" y="64032"/>
                  </a:cubicBezTo>
                  <a:lnTo>
                    <a:pt x="22623" y="64032"/>
                  </a:lnTo>
                  <a:cubicBezTo>
                    <a:pt x="25206" y="64032"/>
                    <a:pt x="27314" y="61937"/>
                    <a:pt x="27314" y="59341"/>
                  </a:cubicBezTo>
                  <a:lnTo>
                    <a:pt x="27314" y="4691"/>
                  </a:lnTo>
                  <a:cubicBezTo>
                    <a:pt x="27314" y="2096"/>
                    <a:pt x="25206" y="0"/>
                    <a:pt x="226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13" tIns="91413" rIns="91413" bIns="91413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/>
            </a:p>
          </p:txBody>
        </p:sp>
        <p:sp>
          <p:nvSpPr>
            <p:cNvPr id="49" name="Google Shape;339;p21">
              <a:extLst>
                <a:ext uri="{FF2B5EF4-FFF2-40B4-BE49-F238E27FC236}">
                  <a16:creationId xmlns:a16="http://schemas.microsoft.com/office/drawing/2014/main" id="{9F8380BF-6792-409E-8A37-38A98FA6C8A3}"/>
                </a:ext>
              </a:extLst>
            </p:cNvPr>
            <p:cNvSpPr/>
            <p:nvPr/>
          </p:nvSpPr>
          <p:spPr>
            <a:xfrm>
              <a:off x="3094152" y="2985440"/>
              <a:ext cx="1751969" cy="1385059"/>
            </a:xfrm>
            <a:custGeom>
              <a:avLst/>
              <a:gdLst/>
              <a:ahLst/>
              <a:cxnLst/>
              <a:rect l="l" t="t" r="r" b="b"/>
              <a:pathLst>
                <a:path w="35196" h="27825" extrusionOk="0">
                  <a:moveTo>
                    <a:pt x="12205" y="2453"/>
                  </a:moveTo>
                  <a:cubicBezTo>
                    <a:pt x="12205" y="2453"/>
                    <a:pt x="12205" y="2524"/>
                    <a:pt x="12205" y="2643"/>
                  </a:cubicBezTo>
                  <a:cubicBezTo>
                    <a:pt x="12217" y="2667"/>
                    <a:pt x="12217" y="2703"/>
                    <a:pt x="12217" y="2727"/>
                  </a:cubicBezTo>
                  <a:cubicBezTo>
                    <a:pt x="12240" y="3012"/>
                    <a:pt x="12300" y="3512"/>
                    <a:pt x="12443" y="4239"/>
                  </a:cubicBezTo>
                  <a:lnTo>
                    <a:pt x="12443" y="4239"/>
                  </a:lnTo>
                  <a:cubicBezTo>
                    <a:pt x="12443" y="4239"/>
                    <a:pt x="12443" y="4251"/>
                    <a:pt x="12443" y="4251"/>
                  </a:cubicBezTo>
                  <a:cubicBezTo>
                    <a:pt x="12455" y="4286"/>
                    <a:pt x="12455" y="4310"/>
                    <a:pt x="12467" y="4346"/>
                  </a:cubicBezTo>
                  <a:cubicBezTo>
                    <a:pt x="12526" y="4691"/>
                    <a:pt x="12645" y="5894"/>
                    <a:pt x="11336" y="5894"/>
                  </a:cubicBezTo>
                  <a:lnTo>
                    <a:pt x="739" y="5894"/>
                  </a:lnTo>
                  <a:cubicBezTo>
                    <a:pt x="334" y="5894"/>
                    <a:pt x="1" y="6215"/>
                    <a:pt x="1" y="6620"/>
                  </a:cubicBezTo>
                  <a:lnTo>
                    <a:pt x="1" y="22348"/>
                  </a:lnTo>
                  <a:cubicBezTo>
                    <a:pt x="1" y="25372"/>
                    <a:pt x="2454" y="27825"/>
                    <a:pt x="5490" y="27825"/>
                  </a:cubicBezTo>
                  <a:lnTo>
                    <a:pt x="23825" y="27825"/>
                  </a:lnTo>
                  <a:cubicBezTo>
                    <a:pt x="26849" y="27825"/>
                    <a:pt x="29302" y="25372"/>
                    <a:pt x="29302" y="22348"/>
                  </a:cubicBezTo>
                  <a:lnTo>
                    <a:pt x="29302" y="18788"/>
                  </a:lnTo>
                  <a:cubicBezTo>
                    <a:pt x="29302" y="17478"/>
                    <a:pt x="30493" y="17598"/>
                    <a:pt x="30850" y="17657"/>
                  </a:cubicBezTo>
                  <a:cubicBezTo>
                    <a:pt x="30886" y="17669"/>
                    <a:pt x="30909" y="17669"/>
                    <a:pt x="30945" y="17681"/>
                  </a:cubicBezTo>
                  <a:cubicBezTo>
                    <a:pt x="30945" y="17681"/>
                    <a:pt x="30957" y="17681"/>
                    <a:pt x="30957" y="17681"/>
                  </a:cubicBezTo>
                  <a:lnTo>
                    <a:pt x="30957" y="17681"/>
                  </a:lnTo>
                  <a:cubicBezTo>
                    <a:pt x="31671" y="17824"/>
                    <a:pt x="32183" y="17883"/>
                    <a:pt x="32469" y="17907"/>
                  </a:cubicBezTo>
                  <a:cubicBezTo>
                    <a:pt x="32493" y="17907"/>
                    <a:pt x="32517" y="17907"/>
                    <a:pt x="32553" y="17907"/>
                  </a:cubicBezTo>
                  <a:cubicBezTo>
                    <a:pt x="32672" y="17919"/>
                    <a:pt x="32743" y="17919"/>
                    <a:pt x="32743" y="17919"/>
                  </a:cubicBezTo>
                  <a:cubicBezTo>
                    <a:pt x="34088" y="17919"/>
                    <a:pt x="35196" y="16824"/>
                    <a:pt x="35196" y="15466"/>
                  </a:cubicBezTo>
                  <a:cubicBezTo>
                    <a:pt x="35196" y="14109"/>
                    <a:pt x="34088" y="13014"/>
                    <a:pt x="32743" y="13014"/>
                  </a:cubicBezTo>
                  <a:cubicBezTo>
                    <a:pt x="32743" y="13014"/>
                    <a:pt x="32672" y="13014"/>
                    <a:pt x="32553" y="13026"/>
                  </a:cubicBezTo>
                  <a:cubicBezTo>
                    <a:pt x="32517" y="13026"/>
                    <a:pt x="32493" y="13026"/>
                    <a:pt x="32469" y="13026"/>
                  </a:cubicBezTo>
                  <a:cubicBezTo>
                    <a:pt x="32183" y="13049"/>
                    <a:pt x="31671" y="13109"/>
                    <a:pt x="30957" y="13252"/>
                  </a:cubicBezTo>
                  <a:lnTo>
                    <a:pt x="30957" y="13252"/>
                  </a:lnTo>
                  <a:cubicBezTo>
                    <a:pt x="30957" y="13252"/>
                    <a:pt x="30945" y="13252"/>
                    <a:pt x="30945" y="13252"/>
                  </a:cubicBezTo>
                  <a:cubicBezTo>
                    <a:pt x="30909" y="13264"/>
                    <a:pt x="30886" y="13264"/>
                    <a:pt x="30850" y="13276"/>
                  </a:cubicBezTo>
                  <a:cubicBezTo>
                    <a:pt x="30493" y="13335"/>
                    <a:pt x="29302" y="13454"/>
                    <a:pt x="29302" y="12144"/>
                  </a:cubicBezTo>
                  <a:lnTo>
                    <a:pt x="29302" y="6620"/>
                  </a:lnTo>
                  <a:cubicBezTo>
                    <a:pt x="29302" y="6215"/>
                    <a:pt x="28981" y="5894"/>
                    <a:pt x="28576" y="5894"/>
                  </a:cubicBezTo>
                  <a:lnTo>
                    <a:pt x="17967" y="5894"/>
                  </a:lnTo>
                  <a:cubicBezTo>
                    <a:pt x="16670" y="5894"/>
                    <a:pt x="16777" y="4703"/>
                    <a:pt x="16848" y="4346"/>
                  </a:cubicBezTo>
                  <a:cubicBezTo>
                    <a:pt x="16848" y="4310"/>
                    <a:pt x="16860" y="4286"/>
                    <a:pt x="16860" y="4251"/>
                  </a:cubicBezTo>
                  <a:cubicBezTo>
                    <a:pt x="16860" y="4239"/>
                    <a:pt x="16860" y="4239"/>
                    <a:pt x="16860" y="4239"/>
                  </a:cubicBezTo>
                  <a:lnTo>
                    <a:pt x="16860" y="4239"/>
                  </a:lnTo>
                  <a:cubicBezTo>
                    <a:pt x="17015" y="3512"/>
                    <a:pt x="17074" y="3012"/>
                    <a:pt x="17086" y="2727"/>
                  </a:cubicBezTo>
                  <a:cubicBezTo>
                    <a:pt x="17098" y="2703"/>
                    <a:pt x="17098" y="2667"/>
                    <a:pt x="17098" y="2643"/>
                  </a:cubicBezTo>
                  <a:cubicBezTo>
                    <a:pt x="17110" y="2524"/>
                    <a:pt x="17110" y="2453"/>
                    <a:pt x="17110" y="2453"/>
                  </a:cubicBezTo>
                  <a:cubicBezTo>
                    <a:pt x="17110" y="1096"/>
                    <a:pt x="16015" y="0"/>
                    <a:pt x="14657" y="0"/>
                  </a:cubicBezTo>
                  <a:cubicBezTo>
                    <a:pt x="13300" y="0"/>
                    <a:pt x="12205" y="1096"/>
                    <a:pt x="12205" y="2453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13" tIns="91413" rIns="91413" bIns="91413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/>
            </a:p>
          </p:txBody>
        </p:sp>
        <p:sp>
          <p:nvSpPr>
            <p:cNvPr id="50" name="Google Shape;340;p21">
              <a:extLst>
                <a:ext uri="{FF2B5EF4-FFF2-40B4-BE49-F238E27FC236}">
                  <a16:creationId xmlns:a16="http://schemas.microsoft.com/office/drawing/2014/main" id="{C3F49051-00AA-4203-AE47-AAF4CCBAB16E}"/>
                </a:ext>
              </a:extLst>
            </p:cNvPr>
            <p:cNvSpPr txBox="1"/>
            <p:nvPr/>
          </p:nvSpPr>
          <p:spPr>
            <a:xfrm>
              <a:off x="3176952" y="3715825"/>
              <a:ext cx="12954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13" tIns="91413" rIns="91413" bIns="91413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endParaRPr sz="17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1" name="Google Shape;341;p21">
              <a:extLst>
                <a:ext uri="{FF2B5EF4-FFF2-40B4-BE49-F238E27FC236}">
                  <a16:creationId xmlns:a16="http://schemas.microsoft.com/office/drawing/2014/main" id="{1B781573-476F-482A-A4C4-903677819E87}"/>
                </a:ext>
              </a:extLst>
            </p:cNvPr>
            <p:cNvSpPr txBox="1"/>
            <p:nvPr/>
          </p:nvSpPr>
          <p:spPr>
            <a:xfrm>
              <a:off x="3176943" y="3440600"/>
              <a:ext cx="1295400" cy="31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13" tIns="91413" rIns="91413" bIns="91413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endParaRPr sz="29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2" name="Google Shape;342;p21">
              <a:extLst>
                <a:ext uri="{FF2B5EF4-FFF2-40B4-BE49-F238E27FC236}">
                  <a16:creationId xmlns:a16="http://schemas.microsoft.com/office/drawing/2014/main" id="{D26DA479-5C97-4D33-BFAD-AF814575E140}"/>
                </a:ext>
              </a:extLst>
            </p:cNvPr>
            <p:cNvSpPr txBox="1"/>
            <p:nvPr/>
          </p:nvSpPr>
          <p:spPr>
            <a:xfrm>
              <a:off x="3176950" y="1524150"/>
              <a:ext cx="1295400" cy="138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13" tIns="91413" rIns="91413" bIns="91413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7701" marR="3081" algn="ctr">
                <a:lnSpc>
                  <a:spcPts val="2650"/>
                </a:lnSpc>
                <a:spcBef>
                  <a:spcPts val="440"/>
                </a:spcBef>
              </a:pPr>
              <a:r>
                <a:rPr lang="pt-BR" sz="1940" kern="0" spc="100" dirty="0">
                  <a:solidFill>
                    <a:schemeClr val="tx2"/>
                  </a:solidFill>
                </a:rPr>
                <a:t>Aprimorar o processo de </a:t>
              </a:r>
              <a:r>
                <a:rPr lang="pt-BR" sz="1940" b="1" kern="0" spc="100" dirty="0">
                  <a:solidFill>
                    <a:schemeClr val="tx2"/>
                  </a:solidFill>
                </a:rPr>
                <a:t>comercialização </a:t>
              </a:r>
              <a:r>
                <a:rPr lang="pt-BR" sz="1940" kern="0" spc="100" dirty="0">
                  <a:solidFill>
                    <a:schemeClr val="tx2"/>
                  </a:solidFill>
                </a:rPr>
                <a:t>de petróleo e gás</a:t>
              </a:r>
            </a:p>
          </p:txBody>
        </p:sp>
      </p:grpSp>
      <p:sp>
        <p:nvSpPr>
          <p:cNvPr id="43" name="Google Shape;344;p21">
            <a:extLst>
              <a:ext uri="{FF2B5EF4-FFF2-40B4-BE49-F238E27FC236}">
                <a16:creationId xmlns:a16="http://schemas.microsoft.com/office/drawing/2014/main" id="{081DF273-B2F5-40BE-8D22-BF93F2117C6B}"/>
              </a:ext>
            </a:extLst>
          </p:cNvPr>
          <p:cNvSpPr/>
          <p:nvPr/>
        </p:nvSpPr>
        <p:spPr>
          <a:xfrm>
            <a:off x="8779418" y="1422541"/>
            <a:ext cx="2517967" cy="4688071"/>
          </a:xfrm>
          <a:custGeom>
            <a:avLst/>
            <a:gdLst/>
            <a:ahLst/>
            <a:cxnLst/>
            <a:rect l="l" t="t" r="r" b="b"/>
            <a:pathLst>
              <a:path w="27314" h="64033" extrusionOk="0">
                <a:moveTo>
                  <a:pt x="4692" y="0"/>
                </a:moveTo>
                <a:cubicBezTo>
                  <a:pt x="2108" y="0"/>
                  <a:pt x="1" y="2096"/>
                  <a:pt x="1" y="4691"/>
                </a:cubicBezTo>
                <a:lnTo>
                  <a:pt x="1" y="9573"/>
                </a:lnTo>
                <a:cubicBezTo>
                  <a:pt x="49" y="9561"/>
                  <a:pt x="84" y="9561"/>
                  <a:pt x="120" y="9549"/>
                </a:cubicBezTo>
                <a:lnTo>
                  <a:pt x="132" y="9549"/>
                </a:lnTo>
                <a:cubicBezTo>
                  <a:pt x="382" y="9502"/>
                  <a:pt x="656" y="9454"/>
                  <a:pt x="918" y="9418"/>
                </a:cubicBezTo>
                <a:cubicBezTo>
                  <a:pt x="1073" y="9394"/>
                  <a:pt x="1215" y="9383"/>
                  <a:pt x="1370" y="9371"/>
                </a:cubicBezTo>
                <a:lnTo>
                  <a:pt x="1406" y="9371"/>
                </a:lnTo>
                <a:cubicBezTo>
                  <a:pt x="1549" y="9359"/>
                  <a:pt x="1704" y="9359"/>
                  <a:pt x="1846" y="9359"/>
                </a:cubicBezTo>
                <a:cubicBezTo>
                  <a:pt x="1858" y="9371"/>
                  <a:pt x="1882" y="9371"/>
                  <a:pt x="1894" y="9371"/>
                </a:cubicBezTo>
                <a:cubicBezTo>
                  <a:pt x="1954" y="9371"/>
                  <a:pt x="2013" y="9371"/>
                  <a:pt x="2073" y="9383"/>
                </a:cubicBezTo>
                <a:lnTo>
                  <a:pt x="2120" y="9383"/>
                </a:lnTo>
                <a:cubicBezTo>
                  <a:pt x="2180" y="9394"/>
                  <a:pt x="2251" y="9406"/>
                  <a:pt x="2323" y="9418"/>
                </a:cubicBezTo>
                <a:lnTo>
                  <a:pt x="2370" y="9418"/>
                </a:lnTo>
                <a:cubicBezTo>
                  <a:pt x="2418" y="9430"/>
                  <a:pt x="2477" y="9442"/>
                  <a:pt x="2537" y="9466"/>
                </a:cubicBezTo>
                <a:cubicBezTo>
                  <a:pt x="2549" y="9466"/>
                  <a:pt x="2573" y="9478"/>
                  <a:pt x="2597" y="9478"/>
                </a:cubicBezTo>
                <a:cubicBezTo>
                  <a:pt x="2656" y="9502"/>
                  <a:pt x="2728" y="9514"/>
                  <a:pt x="2799" y="9549"/>
                </a:cubicBezTo>
                <a:cubicBezTo>
                  <a:pt x="3037" y="9633"/>
                  <a:pt x="3251" y="9752"/>
                  <a:pt x="3454" y="9895"/>
                </a:cubicBezTo>
                <a:cubicBezTo>
                  <a:pt x="4228" y="10442"/>
                  <a:pt x="4692" y="11323"/>
                  <a:pt x="4740" y="12252"/>
                </a:cubicBezTo>
                <a:cubicBezTo>
                  <a:pt x="4763" y="12776"/>
                  <a:pt x="4656" y="13323"/>
                  <a:pt x="4382" y="13812"/>
                </a:cubicBezTo>
                <a:cubicBezTo>
                  <a:pt x="3978" y="14538"/>
                  <a:pt x="3275" y="15074"/>
                  <a:pt x="2466" y="15264"/>
                </a:cubicBezTo>
                <a:cubicBezTo>
                  <a:pt x="2466" y="15276"/>
                  <a:pt x="2466" y="15276"/>
                  <a:pt x="2466" y="15276"/>
                </a:cubicBezTo>
                <a:cubicBezTo>
                  <a:pt x="2382" y="15288"/>
                  <a:pt x="2299" y="15312"/>
                  <a:pt x="2216" y="15324"/>
                </a:cubicBezTo>
                <a:cubicBezTo>
                  <a:pt x="2192" y="15324"/>
                  <a:pt x="2168" y="15324"/>
                  <a:pt x="2144" y="15336"/>
                </a:cubicBezTo>
                <a:cubicBezTo>
                  <a:pt x="2061" y="15336"/>
                  <a:pt x="1977" y="15348"/>
                  <a:pt x="1894" y="15359"/>
                </a:cubicBezTo>
                <a:lnTo>
                  <a:pt x="1537" y="15359"/>
                </a:lnTo>
                <a:cubicBezTo>
                  <a:pt x="1477" y="15359"/>
                  <a:pt x="1406" y="15348"/>
                  <a:pt x="1346" y="15348"/>
                </a:cubicBezTo>
                <a:cubicBezTo>
                  <a:pt x="1287" y="15336"/>
                  <a:pt x="1239" y="15336"/>
                  <a:pt x="1180" y="15336"/>
                </a:cubicBezTo>
                <a:cubicBezTo>
                  <a:pt x="1144" y="15324"/>
                  <a:pt x="1108" y="15324"/>
                  <a:pt x="1073" y="15324"/>
                </a:cubicBezTo>
                <a:cubicBezTo>
                  <a:pt x="1025" y="15312"/>
                  <a:pt x="965" y="15300"/>
                  <a:pt x="918" y="15300"/>
                </a:cubicBezTo>
                <a:cubicBezTo>
                  <a:pt x="644" y="15264"/>
                  <a:pt x="370" y="15205"/>
                  <a:pt x="108" y="15157"/>
                </a:cubicBezTo>
                <a:lnTo>
                  <a:pt x="108" y="15169"/>
                </a:lnTo>
                <a:cubicBezTo>
                  <a:pt x="72" y="15157"/>
                  <a:pt x="37" y="15145"/>
                  <a:pt x="1" y="15145"/>
                </a:cubicBezTo>
                <a:lnTo>
                  <a:pt x="1" y="59341"/>
                </a:lnTo>
                <a:cubicBezTo>
                  <a:pt x="1" y="61937"/>
                  <a:pt x="2096" y="64032"/>
                  <a:pt x="4692" y="64032"/>
                </a:cubicBezTo>
                <a:lnTo>
                  <a:pt x="22623" y="64032"/>
                </a:lnTo>
                <a:cubicBezTo>
                  <a:pt x="25207" y="64032"/>
                  <a:pt x="27314" y="61937"/>
                  <a:pt x="27314" y="59341"/>
                </a:cubicBezTo>
                <a:lnTo>
                  <a:pt x="27314" y="4691"/>
                </a:lnTo>
                <a:cubicBezTo>
                  <a:pt x="27314" y="2096"/>
                  <a:pt x="25207" y="0"/>
                  <a:pt x="22623" y="0"/>
                </a:cubicBezTo>
                <a:close/>
              </a:path>
            </a:pathLst>
          </a:custGeom>
          <a:solidFill>
            <a:schemeClr val="lt2"/>
          </a:solidFill>
          <a:ln w="25400">
            <a:noFill/>
            <a:prstDash val="dash"/>
          </a:ln>
        </p:spPr>
        <p:txBody>
          <a:bodyPr spcFirstLastPara="1" wrap="square" lIns="91413" tIns="91413" rIns="91413" bIns="9141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330;p21">
            <a:extLst>
              <a:ext uri="{FF2B5EF4-FFF2-40B4-BE49-F238E27FC236}">
                <a16:creationId xmlns:a16="http://schemas.microsoft.com/office/drawing/2014/main" id="{7A2AF975-3C80-43B1-9233-E952A32C80F7}"/>
              </a:ext>
            </a:extLst>
          </p:cNvPr>
          <p:cNvSpPr txBox="1"/>
          <p:nvPr/>
        </p:nvSpPr>
        <p:spPr>
          <a:xfrm>
            <a:off x="3465340" y="4868425"/>
            <a:ext cx="2571148" cy="767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3638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2ª</a:t>
            </a:r>
          </a:p>
        </p:txBody>
      </p:sp>
      <p:sp>
        <p:nvSpPr>
          <p:cNvPr id="65" name="Google Shape;330;p21">
            <a:extLst>
              <a:ext uri="{FF2B5EF4-FFF2-40B4-BE49-F238E27FC236}">
                <a16:creationId xmlns:a16="http://schemas.microsoft.com/office/drawing/2014/main" id="{DA0BBCAC-5098-44EC-84BF-C0E7AD8ED756}"/>
              </a:ext>
            </a:extLst>
          </p:cNvPr>
          <p:cNvSpPr txBox="1"/>
          <p:nvPr/>
        </p:nvSpPr>
        <p:spPr>
          <a:xfrm>
            <a:off x="6159487" y="1793348"/>
            <a:ext cx="2571148" cy="767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3638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3ª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10496781-1A87-4349-956A-8AE9D4300984}"/>
              </a:ext>
            </a:extLst>
          </p:cNvPr>
          <p:cNvGrpSpPr/>
          <p:nvPr/>
        </p:nvGrpSpPr>
        <p:grpSpPr>
          <a:xfrm>
            <a:off x="8722999" y="1664946"/>
            <a:ext cx="2700218" cy="4537951"/>
            <a:chOff x="8707101" y="1631379"/>
            <a:chExt cx="2700218" cy="4537951"/>
          </a:xfrm>
        </p:grpSpPr>
        <p:sp>
          <p:nvSpPr>
            <p:cNvPr id="44" name="Google Shape;345;p21">
              <a:extLst>
                <a:ext uri="{FF2B5EF4-FFF2-40B4-BE49-F238E27FC236}">
                  <a16:creationId xmlns:a16="http://schemas.microsoft.com/office/drawing/2014/main" id="{3133CB89-1426-4AC4-8FA4-115A3F76CDDD}"/>
                </a:ext>
              </a:extLst>
            </p:cNvPr>
            <p:cNvSpPr/>
            <p:nvPr/>
          </p:nvSpPr>
          <p:spPr>
            <a:xfrm>
              <a:off x="8707101" y="4132168"/>
              <a:ext cx="2700218" cy="2037162"/>
            </a:xfrm>
            <a:custGeom>
              <a:avLst/>
              <a:gdLst/>
              <a:ahLst/>
              <a:cxnLst/>
              <a:rect l="l" t="t" r="r" b="b"/>
              <a:pathLst>
                <a:path w="29291" h="27825" extrusionOk="0">
                  <a:moveTo>
                    <a:pt x="12193" y="2453"/>
                  </a:moveTo>
                  <a:cubicBezTo>
                    <a:pt x="12193" y="2453"/>
                    <a:pt x="12193" y="2524"/>
                    <a:pt x="12205" y="2643"/>
                  </a:cubicBezTo>
                  <a:cubicBezTo>
                    <a:pt x="12205" y="2667"/>
                    <a:pt x="12205" y="2703"/>
                    <a:pt x="12205" y="2727"/>
                  </a:cubicBezTo>
                  <a:cubicBezTo>
                    <a:pt x="12228" y="3012"/>
                    <a:pt x="12288" y="3512"/>
                    <a:pt x="12431" y="4239"/>
                  </a:cubicBezTo>
                  <a:lnTo>
                    <a:pt x="12431" y="4239"/>
                  </a:lnTo>
                  <a:cubicBezTo>
                    <a:pt x="12431" y="4239"/>
                    <a:pt x="12431" y="4251"/>
                    <a:pt x="12431" y="4251"/>
                  </a:cubicBezTo>
                  <a:cubicBezTo>
                    <a:pt x="12443" y="4286"/>
                    <a:pt x="12443" y="4310"/>
                    <a:pt x="12455" y="4346"/>
                  </a:cubicBezTo>
                  <a:cubicBezTo>
                    <a:pt x="12514" y="4703"/>
                    <a:pt x="12633" y="5894"/>
                    <a:pt x="11324" y="5894"/>
                  </a:cubicBezTo>
                  <a:lnTo>
                    <a:pt x="727" y="5894"/>
                  </a:lnTo>
                  <a:cubicBezTo>
                    <a:pt x="322" y="5894"/>
                    <a:pt x="1" y="6215"/>
                    <a:pt x="1" y="6620"/>
                  </a:cubicBezTo>
                  <a:lnTo>
                    <a:pt x="1" y="22348"/>
                  </a:lnTo>
                  <a:cubicBezTo>
                    <a:pt x="1" y="25372"/>
                    <a:pt x="2453" y="27825"/>
                    <a:pt x="5478" y="27825"/>
                  </a:cubicBezTo>
                  <a:lnTo>
                    <a:pt x="23813" y="27825"/>
                  </a:lnTo>
                  <a:cubicBezTo>
                    <a:pt x="26837" y="27825"/>
                    <a:pt x="29290" y="25372"/>
                    <a:pt x="29290" y="22348"/>
                  </a:cubicBezTo>
                  <a:lnTo>
                    <a:pt x="29290" y="6620"/>
                  </a:lnTo>
                  <a:cubicBezTo>
                    <a:pt x="29290" y="6215"/>
                    <a:pt x="28969" y="5894"/>
                    <a:pt x="28564" y="5894"/>
                  </a:cubicBezTo>
                  <a:lnTo>
                    <a:pt x="17967" y="5894"/>
                  </a:lnTo>
                  <a:cubicBezTo>
                    <a:pt x="16658" y="5894"/>
                    <a:pt x="16777" y="4703"/>
                    <a:pt x="16836" y="4346"/>
                  </a:cubicBezTo>
                  <a:cubicBezTo>
                    <a:pt x="16848" y="4310"/>
                    <a:pt x="16848" y="4286"/>
                    <a:pt x="16860" y="4251"/>
                  </a:cubicBezTo>
                  <a:cubicBezTo>
                    <a:pt x="16860" y="4251"/>
                    <a:pt x="16860" y="4239"/>
                    <a:pt x="16860" y="4239"/>
                  </a:cubicBezTo>
                  <a:lnTo>
                    <a:pt x="16860" y="4239"/>
                  </a:lnTo>
                  <a:cubicBezTo>
                    <a:pt x="17003" y="3512"/>
                    <a:pt x="17062" y="3012"/>
                    <a:pt x="17086" y="2727"/>
                  </a:cubicBezTo>
                  <a:cubicBezTo>
                    <a:pt x="17086" y="2703"/>
                    <a:pt x="17086" y="2667"/>
                    <a:pt x="17086" y="2643"/>
                  </a:cubicBezTo>
                  <a:cubicBezTo>
                    <a:pt x="17098" y="2524"/>
                    <a:pt x="17098" y="2453"/>
                    <a:pt x="17098" y="2453"/>
                  </a:cubicBezTo>
                  <a:cubicBezTo>
                    <a:pt x="17098" y="1096"/>
                    <a:pt x="16003" y="0"/>
                    <a:pt x="14645" y="0"/>
                  </a:cubicBezTo>
                  <a:cubicBezTo>
                    <a:pt x="13288" y="0"/>
                    <a:pt x="12193" y="1096"/>
                    <a:pt x="12193" y="24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solidFill>
                <a:srgbClr val="FFDA00"/>
              </a:solidFill>
              <a:prstDash val="dash"/>
            </a:ln>
          </p:spPr>
          <p:txBody>
            <a:bodyPr spcFirstLastPara="1" wrap="square" lIns="91413" tIns="91413" rIns="91413" bIns="91413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dirty="0">
                <a:highlight>
                  <a:srgbClr val="FFFF00"/>
                </a:highlight>
              </a:endParaRPr>
            </a:p>
          </p:txBody>
        </p:sp>
        <p:sp>
          <p:nvSpPr>
            <p:cNvPr id="47" name="Google Shape;348;p21">
              <a:extLst>
                <a:ext uri="{FF2B5EF4-FFF2-40B4-BE49-F238E27FC236}">
                  <a16:creationId xmlns:a16="http://schemas.microsoft.com/office/drawing/2014/main" id="{A163A1DE-3624-4259-A806-80E5795B5620}"/>
                </a:ext>
              </a:extLst>
            </p:cNvPr>
            <p:cNvSpPr txBox="1"/>
            <p:nvPr/>
          </p:nvSpPr>
          <p:spPr>
            <a:xfrm>
              <a:off x="8859552" y="1631379"/>
              <a:ext cx="2399028" cy="2037222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spcFirstLastPara="1" wrap="square" lIns="91413" tIns="91413" rIns="91413" bIns="91413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pt-BR" sz="1800" kern="0" spc="100" dirty="0">
                  <a:solidFill>
                    <a:schemeClr val="tx2"/>
                  </a:solidFill>
                </a:rPr>
                <a:t>Fomentar ações </a:t>
              </a:r>
              <a:r>
                <a:rPr lang="pt-BR" sz="1800" b="1" kern="0" spc="100" dirty="0">
                  <a:solidFill>
                    <a:schemeClr val="tx2"/>
                  </a:solidFill>
                </a:rPr>
                <a:t>ESG</a:t>
              </a:r>
              <a:r>
                <a:rPr lang="pt-BR" sz="1800" kern="0" spc="100" dirty="0">
                  <a:solidFill>
                    <a:schemeClr val="tx2"/>
                  </a:solidFill>
                </a:rPr>
                <a:t> na PPSA e nos consórcios</a:t>
              </a:r>
              <a:endParaRPr lang="pt-BR" sz="1940" kern="0" spc="100" dirty="0">
                <a:solidFill>
                  <a:schemeClr val="tx2"/>
                </a:solidFill>
              </a:endParaRPr>
            </a:p>
          </p:txBody>
        </p:sp>
        <p:sp>
          <p:nvSpPr>
            <p:cNvPr id="66" name="Google Shape;330;p21">
              <a:extLst>
                <a:ext uri="{FF2B5EF4-FFF2-40B4-BE49-F238E27FC236}">
                  <a16:creationId xmlns:a16="http://schemas.microsoft.com/office/drawing/2014/main" id="{5B9CF057-B561-44DB-ADED-ECABC7E57B69}"/>
                </a:ext>
              </a:extLst>
            </p:cNvPr>
            <p:cNvSpPr txBox="1"/>
            <p:nvPr/>
          </p:nvSpPr>
          <p:spPr>
            <a:xfrm>
              <a:off x="8779419" y="4891100"/>
              <a:ext cx="2571148" cy="7678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13" tIns="91413" rIns="91413" bIns="91413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pt-BR" sz="3638" b="1" dirty="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4ª</a:t>
              </a:r>
            </a:p>
          </p:txBody>
        </p:sp>
      </p:grpSp>
      <p:sp>
        <p:nvSpPr>
          <p:cNvPr id="3" name="Título 2">
            <a:extLst>
              <a:ext uri="{FF2B5EF4-FFF2-40B4-BE49-F238E27FC236}">
                <a16:creationId xmlns:a16="http://schemas.microsoft.com/office/drawing/2014/main" id="{2ADC3677-5E70-4431-8AD9-BAB1ED62D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018" y="373729"/>
            <a:ext cx="9100430" cy="640765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rgbClr val="002060"/>
                </a:solidFill>
              </a:rPr>
              <a:t>Plano Estratégico 2025-2029</a:t>
            </a:r>
            <a:br>
              <a:rPr lang="pt-BR" dirty="0">
                <a:solidFill>
                  <a:schemeClr val="accent1"/>
                </a:solidFill>
              </a:rPr>
            </a:br>
            <a:r>
              <a:rPr lang="pt-BR" sz="2700" b="0" dirty="0">
                <a:solidFill>
                  <a:schemeClr val="accent3"/>
                </a:solidFill>
              </a:rPr>
              <a:t>Diretrizes Estratégicas</a:t>
            </a:r>
            <a:endParaRPr lang="pt-BR" b="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652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tângulo: Cantos Arredondados 39">
            <a:extLst>
              <a:ext uri="{FF2B5EF4-FFF2-40B4-BE49-F238E27FC236}">
                <a16:creationId xmlns:a16="http://schemas.microsoft.com/office/drawing/2014/main" id="{4E599424-613C-49A5-AFB7-E43F9488E6F6}"/>
              </a:ext>
            </a:extLst>
          </p:cNvPr>
          <p:cNvSpPr/>
          <p:nvPr/>
        </p:nvSpPr>
        <p:spPr>
          <a:xfrm>
            <a:off x="444505" y="2156794"/>
            <a:ext cx="3492624" cy="1710532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5" tIns="27723" rIns="55445" bIns="27723" rtlCol="0" anchor="ctr"/>
          <a:lstStyle/>
          <a:p>
            <a:pPr defTabSz="554466">
              <a:defRPr/>
            </a:pPr>
            <a:r>
              <a:rPr lang="pt-BR" dirty="0">
                <a:solidFill>
                  <a:srgbClr val="002060"/>
                </a:solidFill>
              </a:rPr>
              <a:t>1.1 – Promover maior controle e eficiência sobre os processos dos Acordos de Individualização da Produção (AIPs)</a:t>
            </a:r>
          </a:p>
        </p:txBody>
      </p:sp>
      <p:sp>
        <p:nvSpPr>
          <p:cNvPr id="41" name="Retângulo: Cantos Arredondados 40">
            <a:extLst>
              <a:ext uri="{FF2B5EF4-FFF2-40B4-BE49-F238E27FC236}">
                <a16:creationId xmlns:a16="http://schemas.microsoft.com/office/drawing/2014/main" id="{CE535D8B-7A9F-4E56-8699-BDEF691FD41E}"/>
              </a:ext>
            </a:extLst>
          </p:cNvPr>
          <p:cNvSpPr/>
          <p:nvPr/>
        </p:nvSpPr>
        <p:spPr>
          <a:xfrm>
            <a:off x="3994927" y="2156794"/>
            <a:ext cx="4258806" cy="1710532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just"/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42" name="Retângulo: Cantos Arredondados 41">
            <a:extLst>
              <a:ext uri="{FF2B5EF4-FFF2-40B4-BE49-F238E27FC236}">
                <a16:creationId xmlns:a16="http://schemas.microsoft.com/office/drawing/2014/main" id="{5556F4FD-F1FE-4641-BC51-296CA3EC064F}"/>
              </a:ext>
            </a:extLst>
          </p:cNvPr>
          <p:cNvSpPr/>
          <p:nvPr/>
        </p:nvSpPr>
        <p:spPr>
          <a:xfrm>
            <a:off x="444505" y="3964372"/>
            <a:ext cx="3492624" cy="1710532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5" tIns="27723" rIns="55445" bIns="27723" rtlCol="0" anchor="ctr"/>
          <a:lstStyle/>
          <a:p>
            <a:pPr>
              <a:defRPr/>
            </a:pPr>
            <a:r>
              <a:rPr lang="pt-BR" dirty="0">
                <a:solidFill>
                  <a:srgbClr val="002F4F"/>
                </a:solidFill>
              </a:rPr>
              <a:t>1.2 – Aprimorar ferramentas para tomada de decisão </a:t>
            </a:r>
          </a:p>
        </p:txBody>
      </p:sp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934381D3-2090-477A-A36E-F3261A373641}"/>
              </a:ext>
            </a:extLst>
          </p:cNvPr>
          <p:cNvSpPr/>
          <p:nvPr/>
        </p:nvSpPr>
        <p:spPr>
          <a:xfrm>
            <a:off x="3994927" y="3964372"/>
            <a:ext cx="4258806" cy="1710532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81939152-5CF8-4E7A-AA2D-2ED5D9E1B34D}"/>
              </a:ext>
            </a:extLst>
          </p:cNvPr>
          <p:cNvSpPr txBox="1"/>
          <p:nvPr/>
        </p:nvSpPr>
        <p:spPr>
          <a:xfrm>
            <a:off x="1181235" y="802697"/>
            <a:ext cx="11850774" cy="363764"/>
          </a:xfrm>
          <a:prstGeom prst="rect">
            <a:avLst/>
          </a:prstGeom>
          <a:noFill/>
        </p:spPr>
        <p:txBody>
          <a:bodyPr wrap="square" lIns="55445" tIns="27723" rIns="55445" bIns="27723" rtlCol="0" anchor="t"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rgbClr val="002060"/>
                </a:solidFill>
                <a:latin typeface="Calibri"/>
              </a:rPr>
              <a:t>Otimizar a gestão dos processos de CPPs e AIPs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1FF79A81-63D2-4A0A-9E3B-9B5FD6B8773C}"/>
              </a:ext>
            </a:extLst>
          </p:cNvPr>
          <p:cNvSpPr/>
          <p:nvPr/>
        </p:nvSpPr>
        <p:spPr>
          <a:xfrm>
            <a:off x="443364" y="1704176"/>
            <a:ext cx="3492624" cy="292738"/>
          </a:xfrm>
          <a:prstGeom prst="roundRect">
            <a:avLst/>
          </a:prstGeom>
          <a:solidFill>
            <a:srgbClr val="002060"/>
          </a:solidFill>
          <a:ln>
            <a:solidFill>
              <a:srgbClr val="008D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4466">
              <a:defRPr/>
            </a:pPr>
            <a:r>
              <a:rPr lang="pt-BR" b="1">
                <a:solidFill>
                  <a:prstClr val="white"/>
                </a:solidFill>
                <a:latin typeface="Calibri"/>
              </a:rPr>
              <a:t>Objetivos Estratégicos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A7543781-B070-4E22-9235-A9FE272A4842}"/>
              </a:ext>
            </a:extLst>
          </p:cNvPr>
          <p:cNvSpPr/>
          <p:nvPr/>
        </p:nvSpPr>
        <p:spPr>
          <a:xfrm>
            <a:off x="3994149" y="1704176"/>
            <a:ext cx="4260724" cy="292738"/>
          </a:xfrm>
          <a:prstGeom prst="roundRect">
            <a:avLst/>
          </a:prstGeom>
          <a:solidFill>
            <a:srgbClr val="002060"/>
          </a:solidFill>
          <a:ln>
            <a:solidFill>
              <a:srgbClr val="008D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4466">
              <a:defRPr/>
            </a:pPr>
            <a:r>
              <a:rPr lang="pt-BR" b="1">
                <a:solidFill>
                  <a:prstClr val="white"/>
                </a:solidFill>
                <a:latin typeface="Calibri"/>
              </a:rPr>
              <a:t>Iniciativas Estratégicas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50BD068-0A23-4A79-B779-689DD67F4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498" y="313066"/>
            <a:ext cx="9099791" cy="640765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rgbClr val="002060"/>
                </a:solidFill>
              </a:rPr>
              <a:t>1ª Diretriz Estratégica </a:t>
            </a:r>
            <a:br>
              <a:rPr lang="pt-BR" dirty="0"/>
            </a:br>
            <a:endParaRPr lang="pt-BR" dirty="0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93F340D4-1A18-4B99-897C-9D704A1A51D7}"/>
              </a:ext>
            </a:extLst>
          </p:cNvPr>
          <p:cNvSpPr/>
          <p:nvPr/>
        </p:nvSpPr>
        <p:spPr>
          <a:xfrm>
            <a:off x="8328052" y="2156794"/>
            <a:ext cx="3492624" cy="1710532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5" tIns="27723" rIns="55445" bIns="27723" rtlCol="0" anchor="ctr"/>
          <a:lstStyle/>
          <a:p>
            <a:pPr>
              <a:spcBef>
                <a:spcPts val="1092"/>
              </a:spcBef>
              <a:defRPr/>
            </a:pPr>
            <a:r>
              <a:rPr lang="pt-BR" dirty="0">
                <a:solidFill>
                  <a:srgbClr val="008D94"/>
                </a:solidFill>
                <a:cs typeface="Arial" panose="020B0604020202020204" pitchFamily="34" charset="0"/>
              </a:rPr>
              <a:t>1.1 - </a:t>
            </a:r>
            <a:r>
              <a:rPr lang="pt-BR" dirty="0">
                <a:solidFill>
                  <a:srgbClr val="00999B"/>
                </a:solidFill>
                <a:cs typeface="Arial" panose="020B0604020202020204" pitchFamily="34" charset="0"/>
              </a:rPr>
              <a:t>Concluir a revisão dos procedimentos em 2025</a:t>
            </a: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C5E5AB2C-FDC8-43BB-B22A-5B6E1787D59F}"/>
              </a:ext>
            </a:extLst>
          </p:cNvPr>
          <p:cNvSpPr/>
          <p:nvPr/>
        </p:nvSpPr>
        <p:spPr>
          <a:xfrm>
            <a:off x="8328052" y="3964372"/>
            <a:ext cx="3492624" cy="1710532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5" tIns="27723" rIns="55445" bIns="27723" rtlCol="0" anchor="ctr"/>
          <a:lstStyle/>
          <a:p>
            <a:pPr>
              <a:spcBef>
                <a:spcPts val="1092"/>
              </a:spcBef>
              <a:defRPr/>
            </a:pPr>
            <a:r>
              <a:rPr lang="pt-BR" dirty="0">
                <a:solidFill>
                  <a:srgbClr val="008D94"/>
                </a:solidFill>
                <a:cs typeface="Arial" panose="020B0604020202020204" pitchFamily="34" charset="0"/>
              </a:rPr>
              <a:t>1.2 - Desenvolver e implementar painéis prioritários até dezembro de 2025.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2BD7B9CD-84D6-4B2E-AF92-0150819A8DD1}"/>
              </a:ext>
            </a:extLst>
          </p:cNvPr>
          <p:cNvSpPr/>
          <p:nvPr/>
        </p:nvSpPr>
        <p:spPr>
          <a:xfrm>
            <a:off x="8326911" y="1704176"/>
            <a:ext cx="3492624" cy="292738"/>
          </a:xfrm>
          <a:prstGeom prst="roundRect">
            <a:avLst/>
          </a:prstGeom>
          <a:solidFill>
            <a:srgbClr val="008D94"/>
          </a:solidFill>
          <a:ln>
            <a:solidFill>
              <a:srgbClr val="008D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4466">
              <a:defRPr/>
            </a:pPr>
            <a:r>
              <a:rPr lang="pt-BR" b="1" dirty="0">
                <a:solidFill>
                  <a:prstClr val="white"/>
                </a:solidFill>
                <a:latin typeface="Calibri"/>
              </a:rPr>
              <a:t>Metas</a:t>
            </a:r>
          </a:p>
        </p:txBody>
      </p:sp>
      <p:pic>
        <p:nvPicPr>
          <p:cNvPr id="23" name="Gráfico 22" descr="Alvo">
            <a:extLst>
              <a:ext uri="{FF2B5EF4-FFF2-40B4-BE49-F238E27FC236}">
                <a16:creationId xmlns:a16="http://schemas.microsoft.com/office/drawing/2014/main" id="{EDF78238-F272-4FCE-887A-A14D5B04BA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95996" y="5868722"/>
            <a:ext cx="554454" cy="554454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43E70CFD-48AD-42AF-A1B3-B9152E8CA09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24330" y="5798173"/>
            <a:ext cx="554493" cy="575756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D6A8718C-F49A-4ECB-AF80-AC9DDEFCFFE6}"/>
              </a:ext>
            </a:extLst>
          </p:cNvPr>
          <p:cNvSpPr/>
          <p:nvPr/>
        </p:nvSpPr>
        <p:spPr>
          <a:xfrm>
            <a:off x="4244290" y="2545608"/>
            <a:ext cx="39105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2060"/>
                </a:solidFill>
              </a:rPr>
              <a:t>1.1.1 - Reestruturar a Gestão dos AIPs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7A161B0-0988-46DF-9176-C6F9505704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413" y="215002"/>
            <a:ext cx="765569" cy="1175391"/>
          </a:xfrm>
          <a:prstGeom prst="rect">
            <a:avLst/>
          </a:prstGeom>
        </p:spPr>
      </p:pic>
      <p:sp>
        <p:nvSpPr>
          <p:cNvPr id="26" name="Retângulo 25">
            <a:extLst>
              <a:ext uri="{FF2B5EF4-FFF2-40B4-BE49-F238E27FC236}">
                <a16:creationId xmlns:a16="http://schemas.microsoft.com/office/drawing/2014/main" id="{D432844C-7128-4513-ADCD-52B510415213}"/>
              </a:ext>
            </a:extLst>
          </p:cNvPr>
          <p:cNvSpPr/>
          <p:nvPr/>
        </p:nvSpPr>
        <p:spPr>
          <a:xfrm>
            <a:off x="4244290" y="4357973"/>
            <a:ext cx="39105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2060"/>
                </a:solidFill>
              </a:rPr>
              <a:t>1.2.1 - Planejar e Implementar Gestão de Painéis (Dashboards)</a:t>
            </a:r>
            <a:endParaRPr lang="pt-BR" dirty="0">
              <a:solidFill>
                <a:srgbClr val="FF0000"/>
              </a:solidFill>
            </a:endParaRPr>
          </a:p>
          <a:p>
            <a:endParaRPr lang="pt-B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8953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6A73C8D7-58D6-4D00-94A9-11C5FDCA0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13" y="178628"/>
            <a:ext cx="786052" cy="1195966"/>
          </a:xfrm>
          <a:prstGeom prst="rect">
            <a:avLst/>
          </a:prstGeom>
        </p:spPr>
      </p:pic>
      <p:sp>
        <p:nvSpPr>
          <p:cNvPr id="40" name="Retângulo: Cantos Arredondados 39">
            <a:extLst>
              <a:ext uri="{FF2B5EF4-FFF2-40B4-BE49-F238E27FC236}">
                <a16:creationId xmlns:a16="http://schemas.microsoft.com/office/drawing/2014/main" id="{4E599424-613C-49A5-AFB7-E43F9488E6F6}"/>
              </a:ext>
            </a:extLst>
          </p:cNvPr>
          <p:cNvSpPr/>
          <p:nvPr/>
        </p:nvSpPr>
        <p:spPr>
          <a:xfrm>
            <a:off x="444505" y="2156794"/>
            <a:ext cx="3492624" cy="1710532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5" tIns="27723" rIns="55445" bIns="27723" rtlCol="0" anchor="ctr"/>
          <a:lstStyle/>
          <a:p>
            <a:pPr defTabSz="554466">
              <a:defRPr/>
            </a:pPr>
            <a:r>
              <a:rPr lang="pt-BR" dirty="0">
                <a:solidFill>
                  <a:srgbClr val="002060"/>
                </a:solidFill>
              </a:rPr>
              <a:t>2.1 – Definir o melhor modelo de comercialização de gás para a União</a:t>
            </a:r>
          </a:p>
        </p:txBody>
      </p:sp>
      <p:sp>
        <p:nvSpPr>
          <p:cNvPr id="41" name="Retângulo: Cantos Arredondados 40">
            <a:extLst>
              <a:ext uri="{FF2B5EF4-FFF2-40B4-BE49-F238E27FC236}">
                <a16:creationId xmlns:a16="http://schemas.microsoft.com/office/drawing/2014/main" id="{CE535D8B-7A9F-4E56-8699-BDEF691FD41E}"/>
              </a:ext>
            </a:extLst>
          </p:cNvPr>
          <p:cNvSpPr/>
          <p:nvPr/>
        </p:nvSpPr>
        <p:spPr>
          <a:xfrm>
            <a:off x="3994927" y="2156794"/>
            <a:ext cx="4258806" cy="1710532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just"/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42" name="Retângulo: Cantos Arredondados 41">
            <a:extLst>
              <a:ext uri="{FF2B5EF4-FFF2-40B4-BE49-F238E27FC236}">
                <a16:creationId xmlns:a16="http://schemas.microsoft.com/office/drawing/2014/main" id="{5556F4FD-F1FE-4641-BC51-296CA3EC064F}"/>
              </a:ext>
            </a:extLst>
          </p:cNvPr>
          <p:cNvSpPr/>
          <p:nvPr/>
        </p:nvSpPr>
        <p:spPr>
          <a:xfrm>
            <a:off x="444505" y="3964372"/>
            <a:ext cx="3492624" cy="1710532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5" tIns="27723" rIns="55445" bIns="27723" rtlCol="0" anchor="ctr"/>
          <a:lstStyle/>
          <a:p>
            <a:pPr>
              <a:defRPr/>
            </a:pPr>
            <a:r>
              <a:rPr lang="pt-BR" dirty="0">
                <a:solidFill>
                  <a:srgbClr val="002F4F"/>
                </a:solidFill>
              </a:rPr>
              <a:t>2.2 – Definir o melhor modelo de comercialização de petróleo para a União no longo prazo</a:t>
            </a:r>
          </a:p>
        </p:txBody>
      </p:sp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934381D3-2090-477A-A36E-F3261A373641}"/>
              </a:ext>
            </a:extLst>
          </p:cNvPr>
          <p:cNvSpPr/>
          <p:nvPr/>
        </p:nvSpPr>
        <p:spPr>
          <a:xfrm>
            <a:off x="3994927" y="3964372"/>
            <a:ext cx="4258806" cy="1710532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81939152-5CF8-4E7A-AA2D-2ED5D9E1B34D}"/>
              </a:ext>
            </a:extLst>
          </p:cNvPr>
          <p:cNvSpPr txBox="1"/>
          <p:nvPr/>
        </p:nvSpPr>
        <p:spPr>
          <a:xfrm>
            <a:off x="1115498" y="847325"/>
            <a:ext cx="11850774" cy="671541"/>
          </a:xfrm>
          <a:prstGeom prst="rect">
            <a:avLst/>
          </a:prstGeom>
          <a:noFill/>
        </p:spPr>
        <p:txBody>
          <a:bodyPr wrap="square" lIns="55445" tIns="27723" rIns="55445" bIns="27723" rtlCol="0" anchor="t"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rgbClr val="002060"/>
                </a:solidFill>
                <a:latin typeface="Calibri"/>
              </a:rPr>
              <a:t>Diretriz: Aprimorar o processo de comercialização de petróleo e gás da União</a:t>
            </a:r>
          </a:p>
          <a:p>
            <a:pPr>
              <a:defRPr/>
            </a:pPr>
            <a:endParaRPr lang="pt-BR" sz="20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1FF79A81-63D2-4A0A-9E3B-9B5FD6B8773C}"/>
              </a:ext>
            </a:extLst>
          </p:cNvPr>
          <p:cNvSpPr/>
          <p:nvPr/>
        </p:nvSpPr>
        <p:spPr>
          <a:xfrm>
            <a:off x="443364" y="1704176"/>
            <a:ext cx="3492624" cy="292738"/>
          </a:xfrm>
          <a:prstGeom prst="roundRect">
            <a:avLst/>
          </a:prstGeom>
          <a:solidFill>
            <a:srgbClr val="002060"/>
          </a:solidFill>
          <a:ln>
            <a:solidFill>
              <a:srgbClr val="008D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4466">
              <a:defRPr/>
            </a:pPr>
            <a:r>
              <a:rPr lang="pt-BR" b="1">
                <a:solidFill>
                  <a:prstClr val="white"/>
                </a:solidFill>
                <a:latin typeface="Calibri"/>
              </a:rPr>
              <a:t>Objetivos Estratégicos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A7543781-B070-4E22-9235-A9FE272A4842}"/>
              </a:ext>
            </a:extLst>
          </p:cNvPr>
          <p:cNvSpPr/>
          <p:nvPr/>
        </p:nvSpPr>
        <p:spPr>
          <a:xfrm>
            <a:off x="3994149" y="1704176"/>
            <a:ext cx="4260724" cy="292738"/>
          </a:xfrm>
          <a:prstGeom prst="roundRect">
            <a:avLst/>
          </a:prstGeom>
          <a:solidFill>
            <a:srgbClr val="002060"/>
          </a:solidFill>
          <a:ln>
            <a:solidFill>
              <a:srgbClr val="008D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4466">
              <a:defRPr/>
            </a:pPr>
            <a:r>
              <a:rPr lang="pt-BR" b="1">
                <a:solidFill>
                  <a:prstClr val="white"/>
                </a:solidFill>
                <a:latin typeface="Calibri"/>
              </a:rPr>
              <a:t>Iniciativas Estratégicas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50BD068-0A23-4A79-B779-689DD67F4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498" y="297650"/>
            <a:ext cx="9099791" cy="640765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rgbClr val="002060"/>
                </a:solidFill>
              </a:rPr>
              <a:t>2ª Diretriz Estratégica </a:t>
            </a:r>
            <a:br>
              <a:rPr lang="pt-BR" dirty="0"/>
            </a:br>
            <a:endParaRPr lang="pt-BR" dirty="0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93F340D4-1A18-4B99-897C-9D704A1A51D7}"/>
              </a:ext>
            </a:extLst>
          </p:cNvPr>
          <p:cNvSpPr/>
          <p:nvPr/>
        </p:nvSpPr>
        <p:spPr>
          <a:xfrm>
            <a:off x="8328052" y="2156794"/>
            <a:ext cx="3492624" cy="1710532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5" tIns="27723" rIns="55445" bIns="27723" rtlCol="0" anchor="ctr"/>
          <a:lstStyle/>
          <a:p>
            <a:pPr>
              <a:spcBef>
                <a:spcPts val="1092"/>
              </a:spcBef>
              <a:defRPr/>
            </a:pPr>
            <a:endParaRPr lang="pt-BR" dirty="0">
              <a:solidFill>
                <a:srgbClr val="00999B"/>
              </a:solidFill>
              <a:cs typeface="Arial" panose="020B0604020202020204" pitchFamily="34" charset="0"/>
            </a:endParaRP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C5E5AB2C-FDC8-43BB-B22A-5B6E1787D59F}"/>
              </a:ext>
            </a:extLst>
          </p:cNvPr>
          <p:cNvSpPr/>
          <p:nvPr/>
        </p:nvSpPr>
        <p:spPr>
          <a:xfrm>
            <a:off x="8328052" y="3964372"/>
            <a:ext cx="3492624" cy="1710532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5" tIns="27723" rIns="55445" bIns="27723" rtlCol="0" anchor="ctr"/>
          <a:lstStyle/>
          <a:p>
            <a:pPr>
              <a:spcBef>
                <a:spcPts val="1092"/>
              </a:spcBef>
              <a:defRPr/>
            </a:pPr>
            <a:endParaRPr lang="pt-BR" dirty="0">
              <a:solidFill>
                <a:srgbClr val="00999B"/>
              </a:solidFill>
              <a:cs typeface="Arial" panose="020B0604020202020204" pitchFamily="34" charset="0"/>
            </a:endParaRP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2BD7B9CD-84D6-4B2E-AF92-0150819A8DD1}"/>
              </a:ext>
            </a:extLst>
          </p:cNvPr>
          <p:cNvSpPr/>
          <p:nvPr/>
        </p:nvSpPr>
        <p:spPr>
          <a:xfrm>
            <a:off x="8326911" y="1704176"/>
            <a:ext cx="3492624" cy="292738"/>
          </a:xfrm>
          <a:prstGeom prst="roundRect">
            <a:avLst/>
          </a:prstGeom>
          <a:solidFill>
            <a:srgbClr val="008D94"/>
          </a:solidFill>
          <a:ln>
            <a:solidFill>
              <a:srgbClr val="008D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4466">
              <a:defRPr/>
            </a:pPr>
            <a:r>
              <a:rPr lang="pt-BR" b="1" dirty="0">
                <a:solidFill>
                  <a:prstClr val="white"/>
                </a:solidFill>
                <a:latin typeface="Calibri"/>
              </a:rPr>
              <a:t>Metas</a:t>
            </a:r>
          </a:p>
        </p:txBody>
      </p:sp>
      <p:pic>
        <p:nvPicPr>
          <p:cNvPr id="23" name="Gráfico 22" descr="Alvo">
            <a:extLst>
              <a:ext uri="{FF2B5EF4-FFF2-40B4-BE49-F238E27FC236}">
                <a16:creationId xmlns:a16="http://schemas.microsoft.com/office/drawing/2014/main" id="{EDF78238-F272-4FCE-887A-A14D5B04BA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95996" y="5868722"/>
            <a:ext cx="554454" cy="554454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43E70CFD-48AD-42AF-A1B3-B9152E8CA09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26784" y="5771950"/>
            <a:ext cx="554493" cy="575756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D6A8718C-F49A-4ECB-AF80-AC9DDEFCFFE6}"/>
              </a:ext>
            </a:extLst>
          </p:cNvPr>
          <p:cNvSpPr/>
          <p:nvPr/>
        </p:nvSpPr>
        <p:spPr>
          <a:xfrm>
            <a:off x="4244290" y="2545608"/>
            <a:ext cx="3910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2060"/>
                </a:solidFill>
              </a:rPr>
              <a:t>IE 2.1.1 - Avaliar o melhor modelo de comercialização de gás da União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D432844C-7128-4513-ADCD-52B510415213}"/>
              </a:ext>
            </a:extLst>
          </p:cNvPr>
          <p:cNvSpPr/>
          <p:nvPr/>
        </p:nvSpPr>
        <p:spPr>
          <a:xfrm>
            <a:off x="4244290" y="4357973"/>
            <a:ext cx="3910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2060"/>
                </a:solidFill>
              </a:rPr>
              <a:t>IE 2.2.1 - Avaliar o melhor modelo de comercialização de óleo da União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998BE487-4F55-4E12-AC0C-C7E57AA85179}"/>
              </a:ext>
            </a:extLst>
          </p:cNvPr>
          <p:cNvSpPr/>
          <p:nvPr/>
        </p:nvSpPr>
        <p:spPr>
          <a:xfrm>
            <a:off x="8503096" y="4284322"/>
            <a:ext cx="30957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999B"/>
                </a:solidFill>
              </a:rPr>
              <a:t>2.2.1- Estudo de cenários de comercialização de longo prazo definido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B7C6C539-DC67-4E32-94E9-2C8DC7AED6B3}"/>
              </a:ext>
            </a:extLst>
          </p:cNvPr>
          <p:cNvSpPr/>
          <p:nvPr/>
        </p:nvSpPr>
        <p:spPr>
          <a:xfrm>
            <a:off x="8503096" y="2570462"/>
            <a:ext cx="3244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999B"/>
                </a:solidFill>
              </a:rPr>
              <a:t>2.1.1 - Realizar leilão para venda do gás da União</a:t>
            </a:r>
          </a:p>
        </p:txBody>
      </p:sp>
    </p:spTree>
    <p:extLst>
      <p:ext uri="{BB962C8B-B14F-4D97-AF65-F5344CB8AC3E}">
        <p14:creationId xmlns:p14="http://schemas.microsoft.com/office/powerpoint/2010/main" val="2858560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AE5F8D3E-B76C-45E2-A630-ED7584322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1" y="501548"/>
            <a:ext cx="9100430" cy="640765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002060"/>
                </a:solidFill>
              </a:rPr>
              <a:t>PPSA </a:t>
            </a:r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9178298A-4689-454E-A000-1655565D203F}"/>
              </a:ext>
            </a:extLst>
          </p:cNvPr>
          <p:cNvGrpSpPr/>
          <p:nvPr/>
        </p:nvGrpSpPr>
        <p:grpSpPr>
          <a:xfrm>
            <a:off x="1407901" y="1495527"/>
            <a:ext cx="2791619" cy="4281448"/>
            <a:chOff x="1903136" y="1594689"/>
            <a:chExt cx="2791619" cy="4281448"/>
          </a:xfrm>
        </p:grpSpPr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0960FE17-9555-4A3E-9AE5-B772FBDA7F17}"/>
                </a:ext>
              </a:extLst>
            </p:cNvPr>
            <p:cNvSpPr/>
            <p:nvPr/>
          </p:nvSpPr>
          <p:spPr>
            <a:xfrm>
              <a:off x="2626610" y="1594689"/>
              <a:ext cx="1344670" cy="1398681"/>
            </a:xfrm>
            <a:prstGeom prst="ellipse">
              <a:avLst/>
            </a:prstGeom>
            <a:noFill/>
            <a:ln w="19050">
              <a:solidFill>
                <a:srgbClr val="F4D205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Retângulo: Cantos Arredondados 21">
              <a:extLst>
                <a:ext uri="{FF2B5EF4-FFF2-40B4-BE49-F238E27FC236}">
                  <a16:creationId xmlns:a16="http://schemas.microsoft.com/office/drawing/2014/main" id="{861A70BD-6C71-45B7-A8F5-78F252C6BE0C}"/>
                </a:ext>
              </a:extLst>
            </p:cNvPr>
            <p:cNvSpPr/>
            <p:nvPr/>
          </p:nvSpPr>
          <p:spPr>
            <a:xfrm>
              <a:off x="1903136" y="2216720"/>
              <a:ext cx="2791619" cy="3659417"/>
            </a:xfrm>
            <a:prstGeom prst="roundRect">
              <a:avLst>
                <a:gd name="adj" fmla="val 10355"/>
              </a:avLst>
            </a:prstGeom>
            <a:solidFill>
              <a:srgbClr val="EDF1F3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710408C1-F97D-4E78-9BE3-45F250C5DF17}"/>
                </a:ext>
              </a:extLst>
            </p:cNvPr>
            <p:cNvSpPr/>
            <p:nvPr/>
          </p:nvSpPr>
          <p:spPr>
            <a:xfrm>
              <a:off x="2697987" y="1669795"/>
              <a:ext cx="1201917" cy="1201917"/>
            </a:xfrm>
            <a:prstGeom prst="ellipse">
              <a:avLst/>
            </a:prstGeom>
            <a:ln w="57150"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5" name="Gráfico 24">
              <a:extLst>
                <a:ext uri="{FF2B5EF4-FFF2-40B4-BE49-F238E27FC236}">
                  <a16:creationId xmlns:a16="http://schemas.microsoft.com/office/drawing/2014/main" id="{6EE4C4E0-F040-4F2B-A1BA-11B905129A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975057" y="1860817"/>
              <a:ext cx="718201" cy="713413"/>
            </a:xfrm>
            <a:prstGeom prst="rect">
              <a:avLst/>
            </a:prstGeom>
          </p:spPr>
        </p:pic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C95E25DF-0A01-4F7F-A945-578235FE7903}"/>
                </a:ext>
              </a:extLst>
            </p:cNvPr>
            <p:cNvSpPr txBox="1"/>
            <p:nvPr/>
          </p:nvSpPr>
          <p:spPr>
            <a:xfrm>
              <a:off x="2352337" y="3032675"/>
              <a:ext cx="18932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/>
                <a:t>MISSÃO</a:t>
              </a:r>
            </a:p>
          </p:txBody>
        </p:sp>
        <p:cxnSp>
          <p:nvCxnSpPr>
            <p:cNvPr id="27" name="Conector reto 26">
              <a:extLst>
                <a:ext uri="{FF2B5EF4-FFF2-40B4-BE49-F238E27FC236}">
                  <a16:creationId xmlns:a16="http://schemas.microsoft.com/office/drawing/2014/main" id="{C93CE835-7D9D-41C2-90A1-7F08CD9DC48E}"/>
                </a:ext>
              </a:extLst>
            </p:cNvPr>
            <p:cNvCxnSpPr>
              <a:cxnSpLocks/>
            </p:cNvCxnSpPr>
            <p:nvPr/>
          </p:nvCxnSpPr>
          <p:spPr>
            <a:xfrm>
              <a:off x="2362667" y="3395071"/>
              <a:ext cx="1872556" cy="0"/>
            </a:xfrm>
            <a:prstGeom prst="line">
              <a:avLst/>
            </a:prstGeom>
            <a:ln w="38100">
              <a:solidFill>
                <a:srgbClr val="F4D2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F2E401DF-C1B2-4973-9195-A022DA7174C5}"/>
              </a:ext>
            </a:extLst>
          </p:cNvPr>
          <p:cNvGrpSpPr/>
          <p:nvPr/>
        </p:nvGrpSpPr>
        <p:grpSpPr>
          <a:xfrm>
            <a:off x="4680369" y="1495527"/>
            <a:ext cx="2791619" cy="4281448"/>
            <a:chOff x="4297431" y="1876527"/>
            <a:chExt cx="2791619" cy="4281448"/>
          </a:xfrm>
        </p:grpSpPr>
        <p:grpSp>
          <p:nvGrpSpPr>
            <p:cNvPr id="29" name="Agrupar 28">
              <a:extLst>
                <a:ext uri="{FF2B5EF4-FFF2-40B4-BE49-F238E27FC236}">
                  <a16:creationId xmlns:a16="http://schemas.microsoft.com/office/drawing/2014/main" id="{6F7CE4A7-283A-42A8-9C63-9CE65697C50A}"/>
                </a:ext>
              </a:extLst>
            </p:cNvPr>
            <p:cNvGrpSpPr/>
            <p:nvPr/>
          </p:nvGrpSpPr>
          <p:grpSpPr>
            <a:xfrm>
              <a:off x="4297431" y="1876527"/>
              <a:ext cx="2791619" cy="4281448"/>
              <a:chOff x="4650658" y="1594689"/>
              <a:chExt cx="2791619" cy="4281448"/>
            </a:xfrm>
          </p:grpSpPr>
          <p:sp>
            <p:nvSpPr>
              <p:cNvPr id="32" name="CaixaDeTexto 31">
                <a:extLst>
                  <a:ext uri="{FF2B5EF4-FFF2-40B4-BE49-F238E27FC236}">
                    <a16:creationId xmlns:a16="http://schemas.microsoft.com/office/drawing/2014/main" id="{6EC6E401-FBED-4D32-AD51-05B08404F747}"/>
                  </a:ext>
                </a:extLst>
              </p:cNvPr>
              <p:cNvSpPr txBox="1"/>
              <p:nvPr/>
            </p:nvSpPr>
            <p:spPr>
              <a:xfrm>
                <a:off x="5151421" y="3413924"/>
                <a:ext cx="1893217" cy="2462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400" dirty="0">
                    <a:solidFill>
                      <a:schemeClr val="bg1"/>
                    </a:solidFill>
                  </a:rPr>
                  <a:t>Clique aqui pra inserir o texto Clique aqui pra inserir o texto</a:t>
                </a:r>
              </a:p>
              <a:p>
                <a:pPr algn="ctr"/>
                <a:r>
                  <a:rPr lang="pt-BR" sz="1400" dirty="0">
                    <a:solidFill>
                      <a:schemeClr val="bg1"/>
                    </a:solidFill>
                  </a:rPr>
                  <a:t>Clique aqui pra inserir o texto Clique aqui pra inserir o texto Clique aqui pra inserir o texto</a:t>
                </a:r>
              </a:p>
              <a:p>
                <a:pPr algn="ctr"/>
                <a:endParaRPr lang="pt-BR" sz="1400" dirty="0">
                  <a:solidFill>
                    <a:schemeClr val="bg1"/>
                  </a:solidFill>
                </a:endParaRPr>
              </a:p>
              <a:p>
                <a:pPr algn="ctr"/>
                <a:endParaRPr lang="pt-BR" sz="1400" dirty="0">
                  <a:solidFill>
                    <a:schemeClr val="bg1"/>
                  </a:solidFill>
                </a:endParaRPr>
              </a:p>
              <a:p>
                <a:pPr algn="ctr"/>
                <a:endParaRPr lang="pt-BR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Elipse 32">
                <a:extLst>
                  <a:ext uri="{FF2B5EF4-FFF2-40B4-BE49-F238E27FC236}">
                    <a16:creationId xmlns:a16="http://schemas.microsoft.com/office/drawing/2014/main" id="{9E2E6FDF-107B-41C8-B477-21FCD1AA0730}"/>
                  </a:ext>
                </a:extLst>
              </p:cNvPr>
              <p:cNvSpPr/>
              <p:nvPr/>
            </p:nvSpPr>
            <p:spPr>
              <a:xfrm>
                <a:off x="5374132" y="1594689"/>
                <a:ext cx="1344670" cy="1398681"/>
              </a:xfrm>
              <a:prstGeom prst="ellipse">
                <a:avLst/>
              </a:prstGeom>
              <a:noFill/>
              <a:ln w="19050">
                <a:solidFill>
                  <a:srgbClr val="5CA551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" name="Retângulo: Cantos Arredondados 33">
                <a:extLst>
                  <a:ext uri="{FF2B5EF4-FFF2-40B4-BE49-F238E27FC236}">
                    <a16:creationId xmlns:a16="http://schemas.microsoft.com/office/drawing/2014/main" id="{6FED1E42-1496-4142-89FE-BE61FF3A09E0}"/>
                  </a:ext>
                </a:extLst>
              </p:cNvPr>
              <p:cNvSpPr/>
              <p:nvPr/>
            </p:nvSpPr>
            <p:spPr>
              <a:xfrm>
                <a:off x="4650658" y="2216720"/>
                <a:ext cx="2791619" cy="3659417"/>
              </a:xfrm>
              <a:prstGeom prst="roundRect">
                <a:avLst>
                  <a:gd name="adj" fmla="val 10355"/>
                </a:avLst>
              </a:prstGeom>
              <a:solidFill>
                <a:srgbClr val="EDF1F3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" name="Elipse 34">
                <a:extLst>
                  <a:ext uri="{FF2B5EF4-FFF2-40B4-BE49-F238E27FC236}">
                    <a16:creationId xmlns:a16="http://schemas.microsoft.com/office/drawing/2014/main" id="{137CD152-3181-4D25-AA94-3AD7872B3C8F}"/>
                  </a:ext>
                </a:extLst>
              </p:cNvPr>
              <p:cNvSpPr/>
              <p:nvPr/>
            </p:nvSpPr>
            <p:spPr>
              <a:xfrm>
                <a:off x="5445509" y="1669795"/>
                <a:ext cx="1201917" cy="1201917"/>
              </a:xfrm>
              <a:prstGeom prst="ellipse">
                <a:avLst/>
              </a:prstGeom>
              <a:ln w="57150">
                <a:noFill/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3A6E16D5-2FF9-49E5-BE8D-803347A2C4C9}"/>
                  </a:ext>
                </a:extLst>
              </p:cNvPr>
              <p:cNvSpPr txBox="1"/>
              <p:nvPr/>
            </p:nvSpPr>
            <p:spPr>
              <a:xfrm>
                <a:off x="5099859" y="3032675"/>
                <a:ext cx="18932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b="1" dirty="0"/>
                  <a:t>VISÃO</a:t>
                </a:r>
              </a:p>
            </p:txBody>
          </p:sp>
          <p:cxnSp>
            <p:nvCxnSpPr>
              <p:cNvPr id="37" name="Conector reto 36">
                <a:extLst>
                  <a:ext uri="{FF2B5EF4-FFF2-40B4-BE49-F238E27FC236}">
                    <a16:creationId xmlns:a16="http://schemas.microsoft.com/office/drawing/2014/main" id="{7C00079A-79FB-4086-A339-ED99CDAA1D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10189" y="3395071"/>
                <a:ext cx="1872556" cy="0"/>
              </a:xfrm>
              <a:prstGeom prst="line">
                <a:avLst/>
              </a:prstGeom>
              <a:ln w="38100">
                <a:solidFill>
                  <a:srgbClr val="5CA55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1" name="Imagem 30">
              <a:extLst>
                <a:ext uri="{FF2B5EF4-FFF2-40B4-BE49-F238E27FC236}">
                  <a16:creationId xmlns:a16="http://schemas.microsoft.com/office/drawing/2014/main" id="{57DF306F-798D-461A-8FAE-027013590B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4841" y="2240544"/>
              <a:ext cx="615839" cy="615839"/>
            </a:xfrm>
            <a:prstGeom prst="rect">
              <a:avLst/>
            </a:prstGeom>
          </p:spPr>
        </p:pic>
      </p:grpSp>
      <p:grpSp>
        <p:nvGrpSpPr>
          <p:cNvPr id="38" name="Agrupar 37">
            <a:extLst>
              <a:ext uri="{FF2B5EF4-FFF2-40B4-BE49-F238E27FC236}">
                <a16:creationId xmlns:a16="http://schemas.microsoft.com/office/drawing/2014/main" id="{D0747647-A5AA-4F8D-BE5C-D94CB3DDC774}"/>
              </a:ext>
            </a:extLst>
          </p:cNvPr>
          <p:cNvGrpSpPr/>
          <p:nvPr/>
        </p:nvGrpSpPr>
        <p:grpSpPr>
          <a:xfrm>
            <a:off x="7931520" y="1495527"/>
            <a:ext cx="2791619" cy="4281448"/>
            <a:chOff x="7430487" y="1883938"/>
            <a:chExt cx="2791619" cy="4281448"/>
          </a:xfrm>
        </p:grpSpPr>
        <p:grpSp>
          <p:nvGrpSpPr>
            <p:cNvPr id="39" name="Agrupar 38">
              <a:extLst>
                <a:ext uri="{FF2B5EF4-FFF2-40B4-BE49-F238E27FC236}">
                  <a16:creationId xmlns:a16="http://schemas.microsoft.com/office/drawing/2014/main" id="{959B08EC-10F8-4EC6-9106-9AC2AAB1053F}"/>
                </a:ext>
              </a:extLst>
            </p:cNvPr>
            <p:cNvGrpSpPr/>
            <p:nvPr/>
          </p:nvGrpSpPr>
          <p:grpSpPr>
            <a:xfrm>
              <a:off x="7430487" y="1883938"/>
              <a:ext cx="2791619" cy="4281448"/>
              <a:chOff x="7380955" y="1594689"/>
              <a:chExt cx="2791619" cy="4281448"/>
            </a:xfrm>
          </p:grpSpPr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C9F67FE9-F9A7-4EF9-8605-3F330C3A1453}"/>
                  </a:ext>
                </a:extLst>
              </p:cNvPr>
              <p:cNvSpPr txBox="1"/>
              <p:nvPr/>
            </p:nvSpPr>
            <p:spPr>
              <a:xfrm>
                <a:off x="7900263" y="3413924"/>
                <a:ext cx="1893217" cy="2462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400" dirty="0">
                    <a:solidFill>
                      <a:schemeClr val="bg1"/>
                    </a:solidFill>
                  </a:rPr>
                  <a:t>Clique aqui pra inserir o texto Clique aqui pra inserir o texto</a:t>
                </a:r>
              </a:p>
              <a:p>
                <a:pPr algn="ctr"/>
                <a:r>
                  <a:rPr lang="pt-BR" sz="1400" dirty="0">
                    <a:solidFill>
                      <a:schemeClr val="bg1"/>
                    </a:solidFill>
                  </a:rPr>
                  <a:t>Clique aqui pra inserir o texto Clique aqui pra inserir o texto Clique aqui pra inserir o texto</a:t>
                </a:r>
              </a:p>
              <a:p>
                <a:pPr algn="ctr"/>
                <a:endParaRPr lang="pt-BR" sz="1400" dirty="0">
                  <a:solidFill>
                    <a:schemeClr val="bg1"/>
                  </a:solidFill>
                </a:endParaRPr>
              </a:p>
              <a:p>
                <a:pPr algn="ctr"/>
                <a:endParaRPr lang="pt-BR" sz="1400" dirty="0">
                  <a:solidFill>
                    <a:schemeClr val="bg1"/>
                  </a:solidFill>
                </a:endParaRPr>
              </a:p>
              <a:p>
                <a:pPr algn="ctr"/>
                <a:endParaRPr lang="pt-BR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Elipse 42">
                <a:extLst>
                  <a:ext uri="{FF2B5EF4-FFF2-40B4-BE49-F238E27FC236}">
                    <a16:creationId xmlns:a16="http://schemas.microsoft.com/office/drawing/2014/main" id="{7016B163-EF28-4867-A813-C79D85A2AD7F}"/>
                  </a:ext>
                </a:extLst>
              </p:cNvPr>
              <p:cNvSpPr/>
              <p:nvPr/>
            </p:nvSpPr>
            <p:spPr>
              <a:xfrm>
                <a:off x="8104429" y="1594689"/>
                <a:ext cx="1344670" cy="1398681"/>
              </a:xfrm>
              <a:prstGeom prst="ellipse">
                <a:avLst/>
              </a:prstGeom>
              <a:noFill/>
              <a:ln w="19050">
                <a:solidFill>
                  <a:srgbClr val="008192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4" name="Retângulo: Cantos Arredondados 43">
                <a:extLst>
                  <a:ext uri="{FF2B5EF4-FFF2-40B4-BE49-F238E27FC236}">
                    <a16:creationId xmlns:a16="http://schemas.microsoft.com/office/drawing/2014/main" id="{07E8805E-6024-4745-BFAD-A742F20990DD}"/>
                  </a:ext>
                </a:extLst>
              </p:cNvPr>
              <p:cNvSpPr/>
              <p:nvPr/>
            </p:nvSpPr>
            <p:spPr>
              <a:xfrm>
                <a:off x="7380955" y="2216720"/>
                <a:ext cx="2791619" cy="3659417"/>
              </a:xfrm>
              <a:prstGeom prst="roundRect">
                <a:avLst>
                  <a:gd name="adj" fmla="val 10355"/>
                </a:avLst>
              </a:prstGeom>
              <a:solidFill>
                <a:srgbClr val="EDF1F3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45" name="Elipse 44">
                <a:extLst>
                  <a:ext uri="{FF2B5EF4-FFF2-40B4-BE49-F238E27FC236}">
                    <a16:creationId xmlns:a16="http://schemas.microsoft.com/office/drawing/2014/main" id="{6ADE7FE0-AAE4-424C-833E-DF2558E6D193}"/>
                  </a:ext>
                </a:extLst>
              </p:cNvPr>
              <p:cNvSpPr/>
              <p:nvPr/>
            </p:nvSpPr>
            <p:spPr>
              <a:xfrm>
                <a:off x="8175806" y="1669795"/>
                <a:ext cx="1201917" cy="1201917"/>
              </a:xfrm>
              <a:prstGeom prst="ellipse">
                <a:avLst/>
              </a:prstGeom>
              <a:ln w="57150">
                <a:noFill/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6" name="CaixaDeTexto 45">
                <a:extLst>
                  <a:ext uri="{FF2B5EF4-FFF2-40B4-BE49-F238E27FC236}">
                    <a16:creationId xmlns:a16="http://schemas.microsoft.com/office/drawing/2014/main" id="{656C7E03-4A05-40E5-BCC0-BA443168809B}"/>
                  </a:ext>
                </a:extLst>
              </p:cNvPr>
              <p:cNvSpPr txBox="1"/>
              <p:nvPr/>
            </p:nvSpPr>
            <p:spPr>
              <a:xfrm>
                <a:off x="7830156" y="3032675"/>
                <a:ext cx="18932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b="1" dirty="0"/>
                  <a:t>VALORES</a:t>
                </a:r>
              </a:p>
            </p:txBody>
          </p:sp>
          <p:cxnSp>
            <p:nvCxnSpPr>
              <p:cNvPr id="47" name="Conector reto 46">
                <a:extLst>
                  <a:ext uri="{FF2B5EF4-FFF2-40B4-BE49-F238E27FC236}">
                    <a16:creationId xmlns:a16="http://schemas.microsoft.com/office/drawing/2014/main" id="{D690646B-BC01-4895-95EB-B06101465F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40486" y="3395071"/>
                <a:ext cx="1872556" cy="0"/>
              </a:xfrm>
              <a:prstGeom prst="line">
                <a:avLst/>
              </a:prstGeom>
              <a:ln w="38100">
                <a:solidFill>
                  <a:srgbClr val="00819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1" name="Gráfico 40">
              <a:extLst>
                <a:ext uri="{FF2B5EF4-FFF2-40B4-BE49-F238E27FC236}">
                  <a16:creationId xmlns:a16="http://schemas.microsoft.com/office/drawing/2014/main" id="{C9F7B666-3029-4B59-BE79-E618994512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564568" y="2242205"/>
              <a:ext cx="523456" cy="612515"/>
            </a:xfrm>
            <a:prstGeom prst="rect">
              <a:avLst/>
            </a:prstGeom>
          </p:spPr>
        </p:pic>
      </p:grp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4CE521FF-75F3-4954-AE3C-003634D2BC9E}"/>
              </a:ext>
            </a:extLst>
          </p:cNvPr>
          <p:cNvSpPr txBox="1"/>
          <p:nvPr/>
        </p:nvSpPr>
        <p:spPr>
          <a:xfrm>
            <a:off x="1723352" y="3588505"/>
            <a:ext cx="22295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Maximizar os resultados econômicos dos contratos de partilha e unitizações para a sociedade brasileira, de forma sustentável e segura.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496E73C4-8ABE-4F72-981B-E613A751E913}"/>
              </a:ext>
            </a:extLst>
          </p:cNvPr>
          <p:cNvSpPr txBox="1"/>
          <p:nvPr/>
        </p:nvSpPr>
        <p:spPr>
          <a:xfrm>
            <a:off x="4947551" y="3588505"/>
            <a:ext cx="22349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Ser reconhecida pela sociedade por uma gestão eficiente, na defesa dos interesses da União,  com respeito às pessoas e ao meio ambiente.</a:t>
            </a: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BAF24B08-3E62-4B8C-A7A1-FB072FC48338}"/>
              </a:ext>
            </a:extLst>
          </p:cNvPr>
          <p:cNvSpPr txBox="1"/>
          <p:nvPr/>
        </p:nvSpPr>
        <p:spPr>
          <a:xfrm>
            <a:off x="8231676" y="3588505"/>
            <a:ext cx="22186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600" dirty="0"/>
              <a:t>Competência técnica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pt-BR" sz="1600" dirty="0"/>
              <a:t>Transparência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pt-BR" sz="1600" dirty="0"/>
              <a:t>Integridade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pt-BR" sz="1600" dirty="0"/>
              <a:t>Sustentabilidade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pt-BR" sz="1600" dirty="0"/>
              <a:t>Comprometimento com a sociedade</a:t>
            </a:r>
          </a:p>
        </p:txBody>
      </p:sp>
    </p:spTree>
    <p:extLst>
      <p:ext uri="{BB962C8B-B14F-4D97-AF65-F5344CB8AC3E}">
        <p14:creationId xmlns:p14="http://schemas.microsoft.com/office/powerpoint/2010/main" val="20743066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605066D-1332-48A6-910B-84C564DA0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22" y="231014"/>
            <a:ext cx="793103" cy="1212160"/>
          </a:xfrm>
          <a:prstGeom prst="rect">
            <a:avLst/>
          </a:prstGeom>
        </p:spPr>
      </p:pic>
      <p:sp>
        <p:nvSpPr>
          <p:cNvPr id="50" name="CaixaDeTexto 49">
            <a:extLst>
              <a:ext uri="{FF2B5EF4-FFF2-40B4-BE49-F238E27FC236}">
                <a16:creationId xmlns:a16="http://schemas.microsoft.com/office/drawing/2014/main" id="{81939152-5CF8-4E7A-AA2D-2ED5D9E1B34D}"/>
              </a:ext>
            </a:extLst>
          </p:cNvPr>
          <p:cNvSpPr txBox="1"/>
          <p:nvPr/>
        </p:nvSpPr>
        <p:spPr>
          <a:xfrm>
            <a:off x="1115498" y="633449"/>
            <a:ext cx="11850774" cy="671541"/>
          </a:xfrm>
          <a:prstGeom prst="rect">
            <a:avLst/>
          </a:prstGeom>
          <a:noFill/>
        </p:spPr>
        <p:txBody>
          <a:bodyPr wrap="square" lIns="55445" tIns="27723" rIns="55445" bIns="27723" rtlCol="0" anchor="t"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rgbClr val="002060"/>
                </a:solidFill>
                <a:latin typeface="Calibri"/>
              </a:rPr>
              <a:t>Diretriz: Consolidar a estruturação da empresa</a:t>
            </a:r>
          </a:p>
          <a:p>
            <a:pPr>
              <a:defRPr/>
            </a:pPr>
            <a:endParaRPr lang="pt-BR" sz="20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1FF79A81-63D2-4A0A-9E3B-9B5FD6B8773C}"/>
              </a:ext>
            </a:extLst>
          </p:cNvPr>
          <p:cNvSpPr/>
          <p:nvPr/>
        </p:nvSpPr>
        <p:spPr>
          <a:xfrm>
            <a:off x="443364" y="1704176"/>
            <a:ext cx="3492624" cy="292738"/>
          </a:xfrm>
          <a:prstGeom prst="roundRect">
            <a:avLst/>
          </a:prstGeom>
          <a:solidFill>
            <a:srgbClr val="002060"/>
          </a:solidFill>
          <a:ln>
            <a:solidFill>
              <a:srgbClr val="008D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4466">
              <a:defRPr/>
            </a:pPr>
            <a:r>
              <a:rPr lang="pt-BR" b="1">
                <a:solidFill>
                  <a:prstClr val="white"/>
                </a:solidFill>
                <a:latin typeface="Calibri"/>
              </a:rPr>
              <a:t>Objetivos Estratégicos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A7543781-B070-4E22-9235-A9FE272A4842}"/>
              </a:ext>
            </a:extLst>
          </p:cNvPr>
          <p:cNvSpPr/>
          <p:nvPr/>
        </p:nvSpPr>
        <p:spPr>
          <a:xfrm>
            <a:off x="3994149" y="1704176"/>
            <a:ext cx="4260724" cy="292738"/>
          </a:xfrm>
          <a:prstGeom prst="roundRect">
            <a:avLst/>
          </a:prstGeom>
          <a:solidFill>
            <a:srgbClr val="002060"/>
          </a:solidFill>
          <a:ln>
            <a:solidFill>
              <a:srgbClr val="008D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4466">
              <a:defRPr/>
            </a:pPr>
            <a:r>
              <a:rPr lang="pt-BR" b="1">
                <a:solidFill>
                  <a:prstClr val="white"/>
                </a:solidFill>
                <a:latin typeface="Calibri"/>
              </a:rPr>
              <a:t>Iniciativas Estratégicas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50BD068-0A23-4A79-B779-689DD67F4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498" y="297650"/>
            <a:ext cx="9099791" cy="640765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rgbClr val="002060"/>
                </a:solidFill>
              </a:rPr>
              <a:t>3ª Diretriz Estratégica </a:t>
            </a:r>
            <a:br>
              <a:rPr lang="pt-BR" dirty="0"/>
            </a:br>
            <a:endParaRPr lang="pt-BR" dirty="0"/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2BD7B9CD-84D6-4B2E-AF92-0150819A8DD1}"/>
              </a:ext>
            </a:extLst>
          </p:cNvPr>
          <p:cNvSpPr/>
          <p:nvPr/>
        </p:nvSpPr>
        <p:spPr>
          <a:xfrm>
            <a:off x="8326911" y="1704176"/>
            <a:ext cx="3492624" cy="292738"/>
          </a:xfrm>
          <a:prstGeom prst="roundRect">
            <a:avLst/>
          </a:prstGeom>
          <a:solidFill>
            <a:srgbClr val="008D94"/>
          </a:solidFill>
          <a:ln>
            <a:solidFill>
              <a:srgbClr val="008D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4466">
              <a:defRPr/>
            </a:pPr>
            <a:r>
              <a:rPr lang="pt-BR" b="1" dirty="0">
                <a:solidFill>
                  <a:prstClr val="white"/>
                </a:solidFill>
                <a:latin typeface="Calibri"/>
              </a:rPr>
              <a:t>Metas</a:t>
            </a:r>
          </a:p>
        </p:txBody>
      </p:sp>
      <p:pic>
        <p:nvPicPr>
          <p:cNvPr id="23" name="Gráfico 22" descr="Alvo">
            <a:extLst>
              <a:ext uri="{FF2B5EF4-FFF2-40B4-BE49-F238E27FC236}">
                <a16:creationId xmlns:a16="http://schemas.microsoft.com/office/drawing/2014/main" id="{EDF78238-F272-4FCE-887A-A14D5B04BA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95996" y="5868722"/>
            <a:ext cx="554454" cy="554454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43E70CFD-48AD-42AF-A1B3-B9152E8CA09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65393" y="5936673"/>
            <a:ext cx="554493" cy="575756"/>
          </a:xfrm>
          <a:prstGeom prst="rect">
            <a:avLst/>
          </a:prstGeom>
        </p:spPr>
      </p:pic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13115BF1-B870-41E3-AA97-E27C082B8E2D}"/>
              </a:ext>
            </a:extLst>
          </p:cNvPr>
          <p:cNvSpPr/>
          <p:nvPr/>
        </p:nvSpPr>
        <p:spPr>
          <a:xfrm>
            <a:off x="443364" y="2152714"/>
            <a:ext cx="3492624" cy="56755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54466">
              <a:defRPr/>
            </a:pPr>
            <a:r>
              <a:rPr lang="pt-BR" sz="1455" dirty="0">
                <a:solidFill>
                  <a:srgbClr val="002F4F"/>
                </a:solidFill>
              </a:rPr>
              <a:t>3.1 - Adequar o quadro de recursos humanos da PPSA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2EC63712-22D0-4AC9-8667-631089ED869B}"/>
              </a:ext>
            </a:extLst>
          </p:cNvPr>
          <p:cNvSpPr/>
          <p:nvPr/>
        </p:nvSpPr>
        <p:spPr>
          <a:xfrm>
            <a:off x="443364" y="2751189"/>
            <a:ext cx="3492624" cy="1135102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54466">
              <a:defRPr/>
            </a:pPr>
            <a:r>
              <a:rPr lang="pt-BR" sz="1455" dirty="0">
                <a:solidFill>
                  <a:srgbClr val="002F4F"/>
                </a:solidFill>
              </a:rPr>
              <a:t>3.2 – Implantar a Transformação Digital da PPSA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F015F43F-D3B2-4AB5-A419-1ACE76F68539}"/>
              </a:ext>
            </a:extLst>
          </p:cNvPr>
          <p:cNvSpPr/>
          <p:nvPr/>
        </p:nvSpPr>
        <p:spPr>
          <a:xfrm>
            <a:off x="443364" y="3939409"/>
            <a:ext cx="3492624" cy="567551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54466">
              <a:defRPr/>
            </a:pPr>
            <a:r>
              <a:rPr lang="pt-BR" sz="1455" dirty="0">
                <a:solidFill>
                  <a:srgbClr val="002F4F"/>
                </a:solidFill>
              </a:rPr>
              <a:t> 3.3 – Ampliar a Comunicação da Empresa junto aos Públicos de Interesse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EF213059-56B7-4CEF-B153-3B4F9DC53280}"/>
              </a:ext>
            </a:extLst>
          </p:cNvPr>
          <p:cNvSpPr/>
          <p:nvPr/>
        </p:nvSpPr>
        <p:spPr>
          <a:xfrm>
            <a:off x="443364" y="4540067"/>
            <a:ext cx="3492624" cy="567551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54466">
              <a:defRPr/>
            </a:pPr>
            <a:r>
              <a:rPr lang="pt-BR" sz="1455">
                <a:solidFill>
                  <a:srgbClr val="002F4F"/>
                </a:solidFill>
              </a:rPr>
              <a:t>3.4 – Garantir a sustentabilidade financeira de longo prazo da PPSA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B5AA4821-E311-403A-B56C-D209EE86B997}"/>
              </a:ext>
            </a:extLst>
          </p:cNvPr>
          <p:cNvSpPr/>
          <p:nvPr/>
        </p:nvSpPr>
        <p:spPr>
          <a:xfrm>
            <a:off x="443364" y="5153824"/>
            <a:ext cx="3492624" cy="718096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pt-BR" sz="1455" dirty="0">
                <a:solidFill>
                  <a:srgbClr val="002F4F"/>
                </a:solidFill>
              </a:rPr>
              <a:t>3.5 - Preservar as competências técnicas e gerenciais da PPSA através da gestão do conhecimento</a:t>
            </a:r>
          </a:p>
        </p:txBody>
      </p: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24AE2430-4238-4658-B9CA-08631CE388DB}"/>
              </a:ext>
            </a:extLst>
          </p:cNvPr>
          <p:cNvSpPr/>
          <p:nvPr/>
        </p:nvSpPr>
        <p:spPr>
          <a:xfrm>
            <a:off x="3994149" y="2152714"/>
            <a:ext cx="4260724" cy="56755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54466">
              <a:defRPr/>
            </a:pPr>
            <a:r>
              <a:rPr lang="pt-BR" sz="1455" dirty="0">
                <a:solidFill>
                  <a:srgbClr val="002F4F"/>
                </a:solidFill>
              </a:rPr>
              <a:t>IE 3.1.1 - Adequar a força de trabalho da PPSA </a:t>
            </a:r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DA68ADB3-958E-4785-B5D9-8E964D5CF95C}"/>
              </a:ext>
            </a:extLst>
          </p:cNvPr>
          <p:cNvSpPr/>
          <p:nvPr/>
        </p:nvSpPr>
        <p:spPr>
          <a:xfrm>
            <a:off x="3994149" y="2751189"/>
            <a:ext cx="4260724" cy="1135102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54466">
              <a:defRPr/>
            </a:pPr>
            <a:r>
              <a:rPr lang="pt-BR" sz="1200" dirty="0">
                <a:solidFill>
                  <a:srgbClr val="002F4F"/>
                </a:solidFill>
                <a:latin typeface="Calibri"/>
              </a:rPr>
              <a:t>IE 3.2.1 – Executar Jornada de Inteligência Artificial</a:t>
            </a:r>
          </a:p>
          <a:p>
            <a:pPr defTabSz="554466">
              <a:defRPr/>
            </a:pPr>
            <a:r>
              <a:rPr lang="pt-BR" sz="1200" dirty="0">
                <a:solidFill>
                  <a:srgbClr val="002F4F"/>
                </a:solidFill>
                <a:latin typeface="Calibri"/>
              </a:rPr>
              <a:t>IE 3.2.2 - Reforçar a Segurança dos Dados e Informações </a:t>
            </a:r>
          </a:p>
          <a:p>
            <a:pPr defTabSz="554466">
              <a:defRPr/>
            </a:pPr>
            <a:r>
              <a:rPr lang="pt-BR" sz="1200" dirty="0">
                <a:solidFill>
                  <a:srgbClr val="002F4F"/>
                </a:solidFill>
                <a:latin typeface="Calibri"/>
              </a:rPr>
              <a:t>IE 3.2.3 - </a:t>
            </a:r>
            <a:r>
              <a:rPr lang="pt-BR" sz="1200" dirty="0">
                <a:solidFill>
                  <a:srgbClr val="002060"/>
                </a:solidFill>
                <a:latin typeface="Calibri"/>
              </a:rPr>
              <a:t>Implantar Gestão de Documentos</a:t>
            </a:r>
          </a:p>
          <a:p>
            <a:pPr defTabSz="554466">
              <a:defRPr/>
            </a:pPr>
            <a:r>
              <a:rPr lang="pt-BR" sz="1200" dirty="0">
                <a:solidFill>
                  <a:srgbClr val="002060"/>
                </a:solidFill>
                <a:latin typeface="Calibri"/>
              </a:rPr>
              <a:t>IE 3.2.4 - Implantar ERP (Sistema Integrado de Gestão, Enterprise</a:t>
            </a:r>
            <a:r>
              <a:rPr lang="pt-BR" sz="1200" dirty="0">
                <a:solidFill>
                  <a:srgbClr val="002F4F"/>
                </a:solidFill>
                <a:latin typeface="Calibri"/>
              </a:rPr>
              <a:t> </a:t>
            </a:r>
            <a:r>
              <a:rPr lang="pt-BR" sz="1200" dirty="0" err="1">
                <a:solidFill>
                  <a:srgbClr val="002F4F"/>
                </a:solidFill>
                <a:latin typeface="Calibri"/>
              </a:rPr>
              <a:t>Resource</a:t>
            </a:r>
            <a:r>
              <a:rPr lang="pt-BR" sz="1200" dirty="0">
                <a:solidFill>
                  <a:srgbClr val="002F4F"/>
                </a:solidFill>
                <a:latin typeface="Calibri"/>
              </a:rPr>
              <a:t> Planning)</a:t>
            </a:r>
            <a:endParaRPr lang="pt-BR" sz="1200" dirty="0">
              <a:solidFill>
                <a:srgbClr val="002F4F"/>
              </a:solidFill>
              <a:latin typeface="Calibri"/>
              <a:cs typeface="Calibri"/>
            </a:endParaRPr>
          </a:p>
        </p:txBody>
      </p:sp>
      <p:sp>
        <p:nvSpPr>
          <p:cNvPr id="33" name="Retângulo: Cantos Arredondados 32">
            <a:extLst>
              <a:ext uri="{FF2B5EF4-FFF2-40B4-BE49-F238E27FC236}">
                <a16:creationId xmlns:a16="http://schemas.microsoft.com/office/drawing/2014/main" id="{7DCD9E64-F651-45D7-9DEC-B121EA0C7F59}"/>
              </a:ext>
            </a:extLst>
          </p:cNvPr>
          <p:cNvSpPr/>
          <p:nvPr/>
        </p:nvSpPr>
        <p:spPr>
          <a:xfrm>
            <a:off x="3994149" y="3939409"/>
            <a:ext cx="4260724" cy="567551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54466">
              <a:defRPr/>
            </a:pPr>
            <a:r>
              <a:rPr lang="pt-BR" sz="1455" dirty="0">
                <a:solidFill>
                  <a:srgbClr val="002F4F"/>
                </a:solidFill>
              </a:rPr>
              <a:t>IE 3.3.1 - Implementar programas de relacionamento com públicos de interesse </a:t>
            </a:r>
          </a:p>
        </p:txBody>
      </p:sp>
      <p:sp>
        <p:nvSpPr>
          <p:cNvPr id="34" name="Retângulo: Cantos Arredondados 33">
            <a:extLst>
              <a:ext uri="{FF2B5EF4-FFF2-40B4-BE49-F238E27FC236}">
                <a16:creationId xmlns:a16="http://schemas.microsoft.com/office/drawing/2014/main" id="{B6AB1806-CB5B-4B3E-9CCD-E42AA2A41036}"/>
              </a:ext>
            </a:extLst>
          </p:cNvPr>
          <p:cNvSpPr/>
          <p:nvPr/>
        </p:nvSpPr>
        <p:spPr>
          <a:xfrm>
            <a:off x="3994149" y="4540067"/>
            <a:ext cx="4260724" cy="567551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54466">
              <a:defRPr/>
            </a:pPr>
            <a:r>
              <a:rPr lang="pt-BR" sz="1455" dirty="0">
                <a:solidFill>
                  <a:srgbClr val="002F4F"/>
                </a:solidFill>
              </a:rPr>
              <a:t>IE 3.4.1 - Buscar a sustentabilidade financeira de longo prazo da PPSA</a:t>
            </a:r>
          </a:p>
        </p:txBody>
      </p:sp>
      <p:sp>
        <p:nvSpPr>
          <p:cNvPr id="35" name="Retângulo: Cantos Arredondados 34">
            <a:extLst>
              <a:ext uri="{FF2B5EF4-FFF2-40B4-BE49-F238E27FC236}">
                <a16:creationId xmlns:a16="http://schemas.microsoft.com/office/drawing/2014/main" id="{C5248CAB-3DC7-417C-810C-18672AAA9AAA}"/>
              </a:ext>
            </a:extLst>
          </p:cNvPr>
          <p:cNvSpPr/>
          <p:nvPr/>
        </p:nvSpPr>
        <p:spPr>
          <a:xfrm>
            <a:off x="3994149" y="5153824"/>
            <a:ext cx="4260724" cy="718096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pt-BR" sz="1455" dirty="0">
                <a:solidFill>
                  <a:srgbClr val="002F4F"/>
                </a:solidFill>
              </a:rPr>
              <a:t>IE 3.5.1 - Implantar a gestão do conhecimento na PPSA com foco na capacitação de novos funcionários </a:t>
            </a:r>
          </a:p>
        </p:txBody>
      </p:sp>
      <p:sp>
        <p:nvSpPr>
          <p:cNvPr id="36" name="Retângulo: Cantos Arredondados 35">
            <a:extLst>
              <a:ext uri="{FF2B5EF4-FFF2-40B4-BE49-F238E27FC236}">
                <a16:creationId xmlns:a16="http://schemas.microsoft.com/office/drawing/2014/main" id="{B62B344C-F1D4-41D9-8D3A-1BA76E3F50FD}"/>
              </a:ext>
            </a:extLst>
          </p:cNvPr>
          <p:cNvSpPr/>
          <p:nvPr/>
        </p:nvSpPr>
        <p:spPr>
          <a:xfrm>
            <a:off x="8326911" y="2152714"/>
            <a:ext cx="3492624" cy="56755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54466">
              <a:defRPr/>
            </a:pPr>
            <a:r>
              <a:rPr lang="pt-BR" sz="1600" dirty="0">
                <a:solidFill>
                  <a:srgbClr val="002F4F"/>
                </a:solidFill>
              </a:rPr>
              <a:t>3.1.1- Programa da benefícios submetido à SEST em 2025</a:t>
            </a:r>
          </a:p>
        </p:txBody>
      </p:sp>
      <p:sp>
        <p:nvSpPr>
          <p:cNvPr id="37" name="Retângulo: Cantos Arredondados 36">
            <a:extLst>
              <a:ext uri="{FF2B5EF4-FFF2-40B4-BE49-F238E27FC236}">
                <a16:creationId xmlns:a16="http://schemas.microsoft.com/office/drawing/2014/main" id="{DB97ADCE-9586-4BC2-8DDB-4FE122E4832C}"/>
              </a:ext>
            </a:extLst>
          </p:cNvPr>
          <p:cNvSpPr/>
          <p:nvPr/>
        </p:nvSpPr>
        <p:spPr>
          <a:xfrm>
            <a:off x="8326911" y="2751189"/>
            <a:ext cx="3492624" cy="1135102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54466">
              <a:defRPr/>
            </a:pPr>
            <a:r>
              <a:rPr lang="pt-BR" sz="1400" dirty="0">
                <a:solidFill>
                  <a:srgbClr val="002F4F"/>
                </a:solidFill>
                <a:latin typeface="Calibri"/>
                <a:cs typeface="Calibri"/>
              </a:rPr>
              <a:t>3.2.1- Definição para a IA corporativa</a:t>
            </a:r>
          </a:p>
          <a:p>
            <a:pPr defTabSz="554466">
              <a:defRPr/>
            </a:pPr>
            <a:r>
              <a:rPr lang="pt-BR" sz="1400" dirty="0">
                <a:solidFill>
                  <a:srgbClr val="002F4F"/>
                </a:solidFill>
                <a:latin typeface="Calibri"/>
                <a:cs typeface="Calibri"/>
              </a:rPr>
              <a:t>3.2.2- Migração da nuvem concluída</a:t>
            </a:r>
          </a:p>
          <a:p>
            <a:pPr defTabSz="554466">
              <a:defRPr/>
            </a:pPr>
            <a:r>
              <a:rPr lang="pt-BR" sz="1400" dirty="0">
                <a:solidFill>
                  <a:srgbClr val="002F4F"/>
                </a:solidFill>
                <a:latin typeface="Calibri"/>
                <a:cs typeface="Calibri"/>
              </a:rPr>
              <a:t>3.2.3 - Contratação do SEI</a:t>
            </a:r>
          </a:p>
          <a:p>
            <a:pPr defTabSz="554466">
              <a:defRPr/>
            </a:pPr>
            <a:r>
              <a:rPr lang="pt-BR" sz="1400" dirty="0">
                <a:solidFill>
                  <a:srgbClr val="002F4F"/>
                </a:solidFill>
                <a:latin typeface="Calibri"/>
                <a:cs typeface="Calibri"/>
              </a:rPr>
              <a:t>3.2.4 – Implantação do módulo contábil</a:t>
            </a:r>
            <a:endParaRPr lang="pt-BR" sz="1400" dirty="0">
              <a:solidFill>
                <a:srgbClr val="008D94"/>
              </a:solidFill>
              <a:cs typeface="Arial" panose="020B0604020202020204" pitchFamily="34" charset="0"/>
            </a:endParaRPr>
          </a:p>
        </p:txBody>
      </p:sp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E9BC23AE-E7E1-4972-97A8-FDE95258EE7D}"/>
              </a:ext>
            </a:extLst>
          </p:cNvPr>
          <p:cNvSpPr/>
          <p:nvPr/>
        </p:nvSpPr>
        <p:spPr>
          <a:xfrm>
            <a:off x="8326911" y="3939409"/>
            <a:ext cx="3492624" cy="567551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54466">
              <a:defRPr/>
            </a:pPr>
            <a:endParaRPr lang="pt-BR" sz="1455" dirty="0">
              <a:solidFill>
                <a:srgbClr val="002F4F"/>
              </a:solidFill>
            </a:endParaRPr>
          </a:p>
        </p:txBody>
      </p:sp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id="{21F9A9C8-C5AC-4A71-BD22-9040BD4BCEA0}"/>
              </a:ext>
            </a:extLst>
          </p:cNvPr>
          <p:cNvSpPr/>
          <p:nvPr/>
        </p:nvSpPr>
        <p:spPr>
          <a:xfrm>
            <a:off x="8326911" y="4540067"/>
            <a:ext cx="3492624" cy="567551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54466">
              <a:defRPr/>
            </a:pPr>
            <a:r>
              <a:rPr lang="pt-BR" sz="1455" dirty="0">
                <a:solidFill>
                  <a:srgbClr val="002F4F"/>
                </a:solidFill>
              </a:rPr>
              <a:t>3.4.1- Aditar contrato de remuneração</a:t>
            </a:r>
          </a:p>
        </p:txBody>
      </p:sp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D7A5C96F-6358-4221-B4ED-A60FE9D2B208}"/>
              </a:ext>
            </a:extLst>
          </p:cNvPr>
          <p:cNvSpPr/>
          <p:nvPr/>
        </p:nvSpPr>
        <p:spPr>
          <a:xfrm>
            <a:off x="8326911" y="5153824"/>
            <a:ext cx="3492624" cy="718096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pt-BR" sz="1455" dirty="0">
                <a:solidFill>
                  <a:srgbClr val="002F4F"/>
                </a:solidFill>
              </a:rPr>
              <a:t>3.5.1- Concluir as trilhas e guias de conhecimento das áreas.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8FD2591-0913-46DC-80EA-87BA7B7D9CA5}"/>
              </a:ext>
            </a:extLst>
          </p:cNvPr>
          <p:cNvSpPr/>
          <p:nvPr/>
        </p:nvSpPr>
        <p:spPr>
          <a:xfrm>
            <a:off x="8326911" y="4042604"/>
            <a:ext cx="3227422" cy="31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54466">
              <a:defRPr/>
            </a:pPr>
            <a:r>
              <a:rPr lang="pt-BR" sz="1455" dirty="0">
                <a:solidFill>
                  <a:srgbClr val="002F4F"/>
                </a:solidFill>
              </a:rPr>
              <a:t>3.3.1- Definição da estrutura da Intranet</a:t>
            </a:r>
          </a:p>
        </p:txBody>
      </p:sp>
    </p:spTree>
    <p:extLst>
      <p:ext uri="{BB962C8B-B14F-4D97-AF65-F5344CB8AC3E}">
        <p14:creationId xmlns:p14="http://schemas.microsoft.com/office/powerpoint/2010/main" val="14204439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aixaDeTexto 49">
            <a:extLst>
              <a:ext uri="{FF2B5EF4-FFF2-40B4-BE49-F238E27FC236}">
                <a16:creationId xmlns:a16="http://schemas.microsoft.com/office/drawing/2014/main" id="{81939152-5CF8-4E7A-AA2D-2ED5D9E1B34D}"/>
              </a:ext>
            </a:extLst>
          </p:cNvPr>
          <p:cNvSpPr txBox="1"/>
          <p:nvPr/>
        </p:nvSpPr>
        <p:spPr>
          <a:xfrm>
            <a:off x="1115498" y="795358"/>
            <a:ext cx="11850774" cy="671541"/>
          </a:xfrm>
          <a:prstGeom prst="rect">
            <a:avLst/>
          </a:prstGeom>
          <a:noFill/>
        </p:spPr>
        <p:txBody>
          <a:bodyPr wrap="square" lIns="55445" tIns="27723" rIns="55445" bIns="27723" rtlCol="0" anchor="t"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rgbClr val="002060"/>
                </a:solidFill>
                <a:latin typeface="Calibri"/>
              </a:rPr>
              <a:t>Fomentar ações ESG na PPSA e nos consórcios</a:t>
            </a:r>
          </a:p>
          <a:p>
            <a:pPr>
              <a:defRPr/>
            </a:pPr>
            <a:endParaRPr lang="pt-BR" sz="20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1FF79A81-63D2-4A0A-9E3B-9B5FD6B8773C}"/>
              </a:ext>
            </a:extLst>
          </p:cNvPr>
          <p:cNvSpPr/>
          <p:nvPr/>
        </p:nvSpPr>
        <p:spPr>
          <a:xfrm>
            <a:off x="443364" y="1704176"/>
            <a:ext cx="3492624" cy="292738"/>
          </a:xfrm>
          <a:prstGeom prst="roundRect">
            <a:avLst/>
          </a:prstGeom>
          <a:solidFill>
            <a:srgbClr val="002060"/>
          </a:solidFill>
          <a:ln>
            <a:solidFill>
              <a:srgbClr val="008D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4466">
              <a:defRPr/>
            </a:pPr>
            <a:r>
              <a:rPr lang="pt-BR" b="1" dirty="0">
                <a:solidFill>
                  <a:prstClr val="white"/>
                </a:solidFill>
                <a:latin typeface="Calibri"/>
              </a:rPr>
              <a:t>Objetivo Estratégico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A7543781-B070-4E22-9235-A9FE272A4842}"/>
              </a:ext>
            </a:extLst>
          </p:cNvPr>
          <p:cNvSpPr/>
          <p:nvPr/>
        </p:nvSpPr>
        <p:spPr>
          <a:xfrm>
            <a:off x="3994149" y="1704176"/>
            <a:ext cx="4260724" cy="292738"/>
          </a:xfrm>
          <a:prstGeom prst="roundRect">
            <a:avLst/>
          </a:prstGeom>
          <a:solidFill>
            <a:srgbClr val="002060"/>
          </a:solidFill>
          <a:ln>
            <a:solidFill>
              <a:srgbClr val="008D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4466">
              <a:defRPr/>
            </a:pPr>
            <a:r>
              <a:rPr lang="pt-BR" b="1" dirty="0">
                <a:solidFill>
                  <a:prstClr val="white"/>
                </a:solidFill>
                <a:latin typeface="Calibri"/>
              </a:rPr>
              <a:t>Iniciativa Estratégica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50BD068-0A23-4A79-B779-689DD67F4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498" y="297650"/>
            <a:ext cx="9099791" cy="640765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rgbClr val="002060"/>
                </a:solidFill>
              </a:rPr>
              <a:t>4ª Diretriz Estratégica </a:t>
            </a:r>
            <a:br>
              <a:rPr lang="pt-BR" dirty="0"/>
            </a:br>
            <a:endParaRPr lang="pt-BR" dirty="0"/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2BD7B9CD-84D6-4B2E-AF92-0150819A8DD1}"/>
              </a:ext>
            </a:extLst>
          </p:cNvPr>
          <p:cNvSpPr/>
          <p:nvPr/>
        </p:nvSpPr>
        <p:spPr>
          <a:xfrm>
            <a:off x="8326911" y="1704176"/>
            <a:ext cx="3492624" cy="292738"/>
          </a:xfrm>
          <a:prstGeom prst="roundRect">
            <a:avLst/>
          </a:prstGeom>
          <a:solidFill>
            <a:srgbClr val="008D94"/>
          </a:solidFill>
          <a:ln>
            <a:solidFill>
              <a:srgbClr val="008D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4466">
              <a:defRPr/>
            </a:pPr>
            <a:r>
              <a:rPr lang="pt-BR" b="1" dirty="0">
                <a:solidFill>
                  <a:prstClr val="white"/>
                </a:solidFill>
                <a:latin typeface="Calibri"/>
              </a:rPr>
              <a:t>Metas</a:t>
            </a:r>
          </a:p>
        </p:txBody>
      </p:sp>
      <p:pic>
        <p:nvPicPr>
          <p:cNvPr id="23" name="Gráfico 22" descr="Alvo">
            <a:extLst>
              <a:ext uri="{FF2B5EF4-FFF2-40B4-BE49-F238E27FC236}">
                <a16:creationId xmlns:a16="http://schemas.microsoft.com/office/drawing/2014/main" id="{EDF78238-F272-4FCE-887A-A14D5B04BA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07847" y="5322693"/>
            <a:ext cx="554454" cy="554454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43E70CFD-48AD-42AF-A1B3-B9152E8CA09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18753" y="5301391"/>
            <a:ext cx="554493" cy="57575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BD5E6BB-C932-4931-8AF2-37294D2379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202" y="231013"/>
            <a:ext cx="697218" cy="1275239"/>
          </a:xfrm>
          <a:prstGeom prst="rect">
            <a:avLst/>
          </a:prstGeom>
        </p:spPr>
      </p:pic>
      <p:sp>
        <p:nvSpPr>
          <p:cNvPr id="40" name="Retângulo: Cantos Arredondados 39">
            <a:extLst>
              <a:ext uri="{FF2B5EF4-FFF2-40B4-BE49-F238E27FC236}">
                <a16:creationId xmlns:a16="http://schemas.microsoft.com/office/drawing/2014/main" id="{19319229-C025-47A6-BD15-DF2592F9A6F4}"/>
              </a:ext>
            </a:extLst>
          </p:cNvPr>
          <p:cNvSpPr/>
          <p:nvPr/>
        </p:nvSpPr>
        <p:spPr>
          <a:xfrm>
            <a:off x="443364" y="2189627"/>
            <a:ext cx="3492624" cy="287147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5" tIns="27723" rIns="55445" bIns="27723" rtlCol="0" anchor="ctr"/>
          <a:lstStyle/>
          <a:p>
            <a:pPr defTabSz="554466">
              <a:defRPr/>
            </a:pPr>
            <a:r>
              <a:rPr lang="pt-BR" dirty="0">
                <a:solidFill>
                  <a:srgbClr val="002060"/>
                </a:solidFill>
              </a:rPr>
              <a:t>4.1 - Incentivar a implementação e o monitoramento de práticas ESG</a:t>
            </a:r>
          </a:p>
        </p:txBody>
      </p:sp>
      <p:sp>
        <p:nvSpPr>
          <p:cNvPr id="41" name="Retângulo: Cantos Arredondados 40">
            <a:extLst>
              <a:ext uri="{FF2B5EF4-FFF2-40B4-BE49-F238E27FC236}">
                <a16:creationId xmlns:a16="http://schemas.microsoft.com/office/drawing/2014/main" id="{FA6D44FF-72BC-408E-84F0-6F8B17C4ADE7}"/>
              </a:ext>
            </a:extLst>
          </p:cNvPr>
          <p:cNvSpPr/>
          <p:nvPr/>
        </p:nvSpPr>
        <p:spPr>
          <a:xfrm>
            <a:off x="3993786" y="2189628"/>
            <a:ext cx="4258806" cy="287147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just"/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42" name="Retângulo: Cantos Arredondados 41">
            <a:extLst>
              <a:ext uri="{FF2B5EF4-FFF2-40B4-BE49-F238E27FC236}">
                <a16:creationId xmlns:a16="http://schemas.microsoft.com/office/drawing/2014/main" id="{D12F5A7C-9263-443C-ADE2-691D3E1A4E58}"/>
              </a:ext>
            </a:extLst>
          </p:cNvPr>
          <p:cNvSpPr/>
          <p:nvPr/>
        </p:nvSpPr>
        <p:spPr>
          <a:xfrm>
            <a:off x="8326911" y="2189627"/>
            <a:ext cx="3492624" cy="2871471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5" tIns="27723" rIns="55445" bIns="27723" rtlCol="0" anchor="ctr"/>
          <a:lstStyle/>
          <a:p>
            <a:pPr>
              <a:spcBef>
                <a:spcPts val="1092"/>
              </a:spcBef>
              <a:defRPr/>
            </a:pPr>
            <a:r>
              <a:rPr lang="pt-BR" sz="1600" dirty="0">
                <a:solidFill>
                  <a:srgbClr val="008D94"/>
                </a:solidFill>
                <a:cs typeface="Arial" panose="020B0604020202020204" pitchFamily="34" charset="0"/>
              </a:rPr>
              <a:t>4.1.1-</a:t>
            </a:r>
          </a:p>
          <a:p>
            <a:pPr>
              <a:spcBef>
                <a:spcPts val="1092"/>
              </a:spcBef>
              <a:defRPr/>
            </a:pPr>
            <a:r>
              <a:rPr lang="pt-BR" sz="1600" dirty="0">
                <a:solidFill>
                  <a:srgbClr val="008D94"/>
                </a:solidFill>
                <a:cs typeface="Arial" panose="020B0604020202020204" pitchFamily="34" charset="0"/>
              </a:rPr>
              <a:t>Atendimento às Atribuições da Resolução CNPE 8/2024</a:t>
            </a:r>
          </a:p>
          <a:p>
            <a:pPr>
              <a:spcBef>
                <a:spcPts val="1092"/>
              </a:spcBef>
              <a:defRPr/>
            </a:pPr>
            <a:r>
              <a:rPr lang="pt-BR" sz="1600" dirty="0">
                <a:solidFill>
                  <a:srgbClr val="008D94"/>
                </a:solidFill>
                <a:cs typeface="Arial" panose="020B0604020202020204" pitchFamily="34" charset="0"/>
              </a:rPr>
              <a:t>Procedimento de Análise de PD revisado</a:t>
            </a:r>
          </a:p>
          <a:p>
            <a:pPr>
              <a:spcBef>
                <a:spcPts val="1092"/>
              </a:spcBef>
              <a:defRPr/>
            </a:pPr>
            <a:r>
              <a:rPr lang="pt-BR" sz="1600" dirty="0">
                <a:solidFill>
                  <a:srgbClr val="008D94"/>
                </a:solidFill>
                <a:cs typeface="Arial" panose="020B0604020202020204" pitchFamily="34" charset="0"/>
              </a:rPr>
              <a:t>Adesão a projeto social</a:t>
            </a:r>
          </a:p>
          <a:p>
            <a:pPr>
              <a:spcBef>
                <a:spcPts val="1092"/>
              </a:spcBef>
              <a:defRPr/>
            </a:pPr>
            <a:r>
              <a:rPr lang="pt-BR" sz="1600" dirty="0">
                <a:solidFill>
                  <a:srgbClr val="008D94"/>
                </a:solidFill>
                <a:cs typeface="Arial" panose="020B0604020202020204" pitchFamily="34" charset="0"/>
              </a:rPr>
              <a:t>Plano de Ação de Diversidade, Equidade e Inclusão 50% implantado</a:t>
            </a:r>
          </a:p>
        </p:txBody>
      </p:sp>
      <p:sp>
        <p:nvSpPr>
          <p:cNvPr id="43" name="Retângulo 42">
            <a:extLst>
              <a:ext uri="{FF2B5EF4-FFF2-40B4-BE49-F238E27FC236}">
                <a16:creationId xmlns:a16="http://schemas.microsoft.com/office/drawing/2014/main" id="{8DAC963C-E0C7-458E-861A-34243C0DDDF5}"/>
              </a:ext>
            </a:extLst>
          </p:cNvPr>
          <p:cNvSpPr/>
          <p:nvPr/>
        </p:nvSpPr>
        <p:spPr>
          <a:xfrm>
            <a:off x="4167912" y="3059668"/>
            <a:ext cx="39105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2060"/>
                </a:solidFill>
              </a:rPr>
              <a:t>IE 4.1.1  Sistematizar ações ESG</a:t>
            </a:r>
          </a:p>
        </p:txBody>
      </p:sp>
    </p:spTree>
    <p:extLst>
      <p:ext uri="{BB962C8B-B14F-4D97-AF65-F5344CB8AC3E}">
        <p14:creationId xmlns:p14="http://schemas.microsoft.com/office/powerpoint/2010/main" val="17016273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ítulo 2">
            <a:extLst>
              <a:ext uri="{FF2B5EF4-FFF2-40B4-BE49-F238E27FC236}">
                <a16:creationId xmlns:a16="http://schemas.microsoft.com/office/drawing/2014/main" id="{C616A66D-B1BB-4031-9057-BC499724462B}"/>
              </a:ext>
            </a:extLst>
          </p:cNvPr>
          <p:cNvSpPr txBox="1">
            <a:spLocks/>
          </p:cNvSpPr>
          <p:nvPr/>
        </p:nvSpPr>
        <p:spPr>
          <a:xfrm>
            <a:off x="485458" y="342067"/>
            <a:ext cx="9100430" cy="5612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pt-BR" sz="2900" dirty="0">
                <a:solidFill>
                  <a:srgbClr val="002060"/>
                </a:solidFill>
              </a:rPr>
              <a:t>Plano Estratégico 2025-2029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7012C10-1B85-47B2-9205-EC95B4B94221}"/>
              </a:ext>
            </a:extLst>
          </p:cNvPr>
          <p:cNvSpPr/>
          <p:nvPr/>
        </p:nvSpPr>
        <p:spPr>
          <a:xfrm>
            <a:off x="485458" y="711237"/>
            <a:ext cx="16829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>
                <a:solidFill>
                  <a:schemeClr val="accent3"/>
                </a:solidFill>
              </a:rPr>
              <a:t>Governança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D5ABA3A2-4AEA-4FCA-AEE3-10CD73BC05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5097309"/>
              </p:ext>
            </p:extLst>
          </p:nvPr>
        </p:nvGraphicFramePr>
        <p:xfrm>
          <a:off x="211650" y="1361932"/>
          <a:ext cx="3913538" cy="3450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Agrupar 3">
            <a:extLst>
              <a:ext uri="{FF2B5EF4-FFF2-40B4-BE49-F238E27FC236}">
                <a16:creationId xmlns:a16="http://schemas.microsoft.com/office/drawing/2014/main" id="{B84CDB4A-EEA1-4366-81A8-89685390FE98}"/>
              </a:ext>
            </a:extLst>
          </p:cNvPr>
          <p:cNvGrpSpPr/>
          <p:nvPr/>
        </p:nvGrpSpPr>
        <p:grpSpPr>
          <a:xfrm>
            <a:off x="3142078" y="508241"/>
            <a:ext cx="10766938" cy="6179635"/>
            <a:chOff x="3142078" y="508241"/>
            <a:chExt cx="10766938" cy="6179635"/>
          </a:xfrm>
        </p:grpSpPr>
        <p:graphicFrame>
          <p:nvGraphicFramePr>
            <p:cNvPr id="8" name="Diagrama 7">
              <a:extLst>
                <a:ext uri="{FF2B5EF4-FFF2-40B4-BE49-F238E27FC236}">
                  <a16:creationId xmlns:a16="http://schemas.microsoft.com/office/drawing/2014/main" id="{0D42DB8D-27B6-43EA-A7C2-E65D3A8EF92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173385802"/>
                </p:ext>
              </p:extLst>
            </p:nvPr>
          </p:nvGraphicFramePr>
          <p:xfrm>
            <a:off x="3142078" y="876003"/>
            <a:ext cx="10766938" cy="581187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grpSp>
          <p:nvGrpSpPr>
            <p:cNvPr id="21" name="Agrupar 20">
              <a:extLst>
                <a:ext uri="{FF2B5EF4-FFF2-40B4-BE49-F238E27FC236}">
                  <a16:creationId xmlns:a16="http://schemas.microsoft.com/office/drawing/2014/main" id="{140338E0-89DE-4CE8-BCB4-DAFF829AA811}"/>
                </a:ext>
              </a:extLst>
            </p:cNvPr>
            <p:cNvGrpSpPr/>
            <p:nvPr/>
          </p:nvGrpSpPr>
          <p:grpSpPr>
            <a:xfrm flipH="1">
              <a:off x="6096000" y="508241"/>
              <a:ext cx="2805253" cy="1454786"/>
              <a:chOff x="11078379" y="43146"/>
              <a:chExt cx="3372784" cy="1741352"/>
            </a:xfrm>
          </p:grpSpPr>
          <p:pic>
            <p:nvPicPr>
              <p:cNvPr id="22" name="Imagem 21">
                <a:extLst>
                  <a:ext uri="{FF2B5EF4-FFF2-40B4-BE49-F238E27FC236}">
                    <a16:creationId xmlns:a16="http://schemas.microsoft.com/office/drawing/2014/main" id="{932E5BAD-6546-4D1D-8658-EC5CD6260E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 flipH="1">
                <a:off x="13342481" y="374798"/>
                <a:ext cx="1108682" cy="1409700"/>
              </a:xfrm>
              <a:prstGeom prst="rect">
                <a:avLst/>
              </a:prstGeom>
            </p:spPr>
          </p:pic>
          <p:cxnSp>
            <p:nvCxnSpPr>
              <p:cNvPr id="23" name="Conector reto 22">
                <a:extLst>
                  <a:ext uri="{FF2B5EF4-FFF2-40B4-BE49-F238E27FC236}">
                    <a16:creationId xmlns:a16="http://schemas.microsoft.com/office/drawing/2014/main" id="{9198BAFE-A1C5-4280-B63B-CA9BE33D95B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1078379" y="807483"/>
                <a:ext cx="2214031" cy="2"/>
              </a:xfrm>
              <a:prstGeom prst="line">
                <a:avLst/>
              </a:prstGeom>
              <a:ln w="127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ector reto 23">
                <a:extLst>
                  <a:ext uri="{FF2B5EF4-FFF2-40B4-BE49-F238E27FC236}">
                    <a16:creationId xmlns:a16="http://schemas.microsoft.com/office/drawing/2014/main" id="{60994C0C-0628-4354-A5FD-7F7D32E9E65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078379" y="807483"/>
                <a:ext cx="0" cy="195090"/>
              </a:xfrm>
              <a:prstGeom prst="line">
                <a:avLst/>
              </a:prstGeom>
              <a:ln w="127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D3D2AB34-00A3-4985-9758-FA99FE3A9C28}"/>
                  </a:ext>
                </a:extLst>
              </p:cNvPr>
              <p:cNvSpPr txBox="1"/>
              <p:nvPr/>
            </p:nvSpPr>
            <p:spPr>
              <a:xfrm>
                <a:off x="13098224" y="43146"/>
                <a:ext cx="1232206" cy="2947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000" b="1" dirty="0">
                    <a:solidFill>
                      <a:srgbClr val="002060"/>
                    </a:solidFill>
                  </a:rPr>
                  <a:t>Aprovador</a:t>
                </a:r>
              </a:p>
            </p:txBody>
          </p:sp>
        </p:grpSp>
        <p:sp>
          <p:nvSpPr>
            <p:cNvPr id="3" name="Elipse 2">
              <a:extLst>
                <a:ext uri="{FF2B5EF4-FFF2-40B4-BE49-F238E27FC236}">
                  <a16:creationId xmlns:a16="http://schemas.microsoft.com/office/drawing/2014/main" id="{47B7F837-9D27-4D9F-A8F7-6D56DFFE50F8}"/>
                </a:ext>
              </a:extLst>
            </p:cNvPr>
            <p:cNvSpPr/>
            <p:nvPr/>
          </p:nvSpPr>
          <p:spPr>
            <a:xfrm>
              <a:off x="4721943" y="4507331"/>
              <a:ext cx="277200" cy="27669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1</a:t>
              </a:r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0CC958D8-056F-48F2-834B-742761A88730}"/>
                </a:ext>
              </a:extLst>
            </p:cNvPr>
            <p:cNvSpPr/>
            <p:nvPr/>
          </p:nvSpPr>
          <p:spPr>
            <a:xfrm>
              <a:off x="4715943" y="4000913"/>
              <a:ext cx="277200" cy="27669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1</a:t>
              </a:r>
            </a:p>
          </p:txBody>
        </p:sp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19D0DFA2-5B2D-46E2-B4E4-65A4BA2B057F}"/>
                </a:ext>
              </a:extLst>
            </p:cNvPr>
            <p:cNvSpPr/>
            <p:nvPr/>
          </p:nvSpPr>
          <p:spPr>
            <a:xfrm>
              <a:off x="6412214" y="4022672"/>
              <a:ext cx="277200" cy="27669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1</a:t>
              </a:r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7F899DBB-1A02-4E9E-AE7C-3D49F72EC712}"/>
                </a:ext>
              </a:extLst>
            </p:cNvPr>
            <p:cNvSpPr/>
            <p:nvPr/>
          </p:nvSpPr>
          <p:spPr>
            <a:xfrm>
              <a:off x="6426389" y="4502004"/>
              <a:ext cx="277200" cy="27669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1</a:t>
              </a:r>
            </a:p>
          </p:txBody>
        </p:sp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249E9D8F-DE27-4103-9A36-9178185A7D06}"/>
                </a:ext>
              </a:extLst>
            </p:cNvPr>
            <p:cNvSpPr/>
            <p:nvPr/>
          </p:nvSpPr>
          <p:spPr>
            <a:xfrm>
              <a:off x="8010645" y="4020945"/>
              <a:ext cx="277200" cy="27669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1</a:t>
              </a:r>
            </a:p>
          </p:txBody>
        </p:sp>
        <p:sp>
          <p:nvSpPr>
            <p:cNvPr id="34" name="Elipse 33">
              <a:extLst>
                <a:ext uri="{FF2B5EF4-FFF2-40B4-BE49-F238E27FC236}">
                  <a16:creationId xmlns:a16="http://schemas.microsoft.com/office/drawing/2014/main" id="{F811AB83-A5A4-47D6-8570-34A1BBD35D41}"/>
                </a:ext>
              </a:extLst>
            </p:cNvPr>
            <p:cNvSpPr/>
            <p:nvPr/>
          </p:nvSpPr>
          <p:spPr>
            <a:xfrm>
              <a:off x="8010645" y="4543093"/>
              <a:ext cx="277200" cy="27669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4</a:t>
              </a:r>
            </a:p>
          </p:txBody>
        </p:sp>
        <p:sp>
          <p:nvSpPr>
            <p:cNvPr id="35" name="Elipse 34">
              <a:extLst>
                <a:ext uri="{FF2B5EF4-FFF2-40B4-BE49-F238E27FC236}">
                  <a16:creationId xmlns:a16="http://schemas.microsoft.com/office/drawing/2014/main" id="{EDAFF6AE-B9D2-4E87-A419-FCE882905DB3}"/>
                </a:ext>
              </a:extLst>
            </p:cNvPr>
            <p:cNvSpPr/>
            <p:nvPr/>
          </p:nvSpPr>
          <p:spPr>
            <a:xfrm>
              <a:off x="8010645" y="6088932"/>
              <a:ext cx="277200" cy="27669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1</a:t>
              </a:r>
            </a:p>
          </p:txBody>
        </p:sp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8C663D0F-F486-457D-BDEB-9B933BCAF88C}"/>
                </a:ext>
              </a:extLst>
            </p:cNvPr>
            <p:cNvSpPr/>
            <p:nvPr/>
          </p:nvSpPr>
          <p:spPr>
            <a:xfrm>
              <a:off x="8005095" y="5048591"/>
              <a:ext cx="277200" cy="27669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1</a:t>
              </a:r>
            </a:p>
          </p:txBody>
        </p:sp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D79DA6FF-4386-4F88-8284-20BD8F3FC1F5}"/>
                </a:ext>
              </a:extLst>
            </p:cNvPr>
            <p:cNvSpPr/>
            <p:nvPr/>
          </p:nvSpPr>
          <p:spPr>
            <a:xfrm>
              <a:off x="8010645" y="5555331"/>
              <a:ext cx="277200" cy="27669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1</a:t>
              </a:r>
            </a:p>
          </p:txBody>
        </p:sp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B0F7693F-E433-483C-8D54-F241198E87F8}"/>
                </a:ext>
              </a:extLst>
            </p:cNvPr>
            <p:cNvSpPr/>
            <p:nvPr/>
          </p:nvSpPr>
          <p:spPr>
            <a:xfrm>
              <a:off x="9826349" y="4020945"/>
              <a:ext cx="277200" cy="27669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1</a:t>
              </a:r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F5457216-DDC0-4CCA-BECF-FCC59279BC7D}"/>
                </a:ext>
              </a:extLst>
            </p:cNvPr>
            <p:cNvSpPr/>
            <p:nvPr/>
          </p:nvSpPr>
          <p:spPr>
            <a:xfrm>
              <a:off x="5288967" y="5643785"/>
              <a:ext cx="277200" cy="27669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" name="CaixaDeTexto 1">
              <a:extLst>
                <a:ext uri="{FF2B5EF4-FFF2-40B4-BE49-F238E27FC236}">
                  <a16:creationId xmlns:a16="http://schemas.microsoft.com/office/drawing/2014/main" id="{2E41620A-6BA3-4460-93FD-385F1B997751}"/>
                </a:ext>
              </a:extLst>
            </p:cNvPr>
            <p:cNvSpPr txBox="1"/>
            <p:nvPr/>
          </p:nvSpPr>
          <p:spPr>
            <a:xfrm>
              <a:off x="5551012" y="5551110"/>
              <a:ext cx="150876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100" dirty="0"/>
                <a:t>Número de iniciativas estratégicas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88154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967DD6-32B2-4ADB-A856-14466BEE7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501548"/>
            <a:ext cx="9681209" cy="640765"/>
          </a:xfrm>
        </p:spPr>
        <p:txBody>
          <a:bodyPr>
            <a:normAutofit fontScale="90000"/>
          </a:bodyPr>
          <a:lstStyle/>
          <a:p>
            <a:r>
              <a:rPr lang="pt-BR" dirty="0"/>
              <a:t>Acompanhamento: curva da implantação física do PE 25-29</a:t>
            </a:r>
            <a:br>
              <a:rPr lang="pt-BR" dirty="0"/>
            </a:b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54296AC-FEAE-4580-B943-BD344BC12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620" y="1313504"/>
            <a:ext cx="10109957" cy="461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907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 que é um Sistema de Recursos Humanos">
            <a:extLst>
              <a:ext uri="{FF2B5EF4-FFF2-40B4-BE49-F238E27FC236}">
                <a16:creationId xmlns:a16="http://schemas.microsoft.com/office/drawing/2014/main" id="{E76249ED-564E-4881-818C-60E1060A20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5" r="25697"/>
          <a:stretch/>
        </p:blipFill>
        <p:spPr bwMode="auto">
          <a:xfrm>
            <a:off x="4046803" y="1131096"/>
            <a:ext cx="1800217" cy="170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SC precisam de sustentabilidade financeira para ter impacto">
            <a:extLst>
              <a:ext uri="{FF2B5EF4-FFF2-40B4-BE49-F238E27FC236}">
                <a16:creationId xmlns:a16="http://schemas.microsoft.com/office/drawing/2014/main" id="{CF684435-DCB7-4A05-A35B-EF11823AF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983" y="1071052"/>
            <a:ext cx="1838549" cy="169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F58368E3-1A65-1600-1CBB-25DDE20B24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6025" y="1234112"/>
            <a:ext cx="1819628" cy="139890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3" name="Retângulo 32">
            <a:extLst>
              <a:ext uri="{FF2B5EF4-FFF2-40B4-BE49-F238E27FC236}">
                <a16:creationId xmlns:a16="http://schemas.microsoft.com/office/drawing/2014/main" id="{1E5CBE9C-0A29-4BC3-A1BA-B0789EC4BCFA}"/>
              </a:ext>
            </a:extLst>
          </p:cNvPr>
          <p:cNvSpPr/>
          <p:nvPr/>
        </p:nvSpPr>
        <p:spPr>
          <a:xfrm>
            <a:off x="336060" y="5290906"/>
            <a:ext cx="11351078" cy="142578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5449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728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36" name="Picture 12" descr="ESG: o que é e como ter mais responsabilidade social na empresa?- Holos">
            <a:extLst>
              <a:ext uri="{FF2B5EF4-FFF2-40B4-BE49-F238E27FC236}">
                <a16:creationId xmlns:a16="http://schemas.microsoft.com/office/drawing/2014/main" id="{451A0E1F-D9C9-4761-9655-73F5A27BC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0381" y="4706566"/>
            <a:ext cx="2255559" cy="147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ransparência: coerência entre ação e comunicação eficiente -">
            <a:extLst>
              <a:ext uri="{FF2B5EF4-FFF2-40B4-BE49-F238E27FC236}">
                <a16:creationId xmlns:a16="http://schemas.microsoft.com/office/drawing/2014/main" id="{2D6A465E-D742-4549-9B33-FB05B48731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52"/>
          <a:stretch/>
        </p:blipFill>
        <p:spPr bwMode="auto">
          <a:xfrm>
            <a:off x="3747397" y="4298731"/>
            <a:ext cx="1746435" cy="90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 que é Avaliação por Competência">
            <a:extLst>
              <a:ext uri="{FF2B5EF4-FFF2-40B4-BE49-F238E27FC236}">
                <a16:creationId xmlns:a16="http://schemas.microsoft.com/office/drawing/2014/main" id="{8C523C4B-65DE-4145-A9D8-EFE75C847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044" y="5007770"/>
            <a:ext cx="1883512" cy="111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tângulo 27">
            <a:extLst>
              <a:ext uri="{FF2B5EF4-FFF2-40B4-BE49-F238E27FC236}">
                <a16:creationId xmlns:a16="http://schemas.microsoft.com/office/drawing/2014/main" id="{37A77F54-611D-450B-9628-8205B079609D}"/>
              </a:ext>
            </a:extLst>
          </p:cNvPr>
          <p:cNvSpPr/>
          <p:nvPr/>
        </p:nvSpPr>
        <p:spPr>
          <a:xfrm>
            <a:off x="656747" y="3429000"/>
            <a:ext cx="11214364" cy="104556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5449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728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5882249F-5E33-BB64-596E-BAA0B56DC17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16" y="1081536"/>
            <a:ext cx="1848081" cy="1692479"/>
          </a:xfrm>
          <a:prstGeom prst="rect">
            <a:avLst/>
          </a:prstGeom>
        </p:spPr>
      </p:pic>
      <p:sp>
        <p:nvSpPr>
          <p:cNvPr id="11" name="Freeform 170">
            <a:hlinkClick r:id="" action="ppaction://noaction"/>
            <a:extLst>
              <a:ext uri="{FF2B5EF4-FFF2-40B4-BE49-F238E27FC236}">
                <a16:creationId xmlns:a16="http://schemas.microsoft.com/office/drawing/2014/main" id="{121F1EBB-24CC-4650-9A79-9A98102AB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88818" y="2588607"/>
            <a:ext cx="1746435" cy="1746435"/>
          </a:xfrm>
          <a:custGeom>
            <a:avLst/>
            <a:gdLst>
              <a:gd name="T0" fmla="*/ 3766 w 3767"/>
              <a:gd name="T1" fmla="*/ 1878 h 3766"/>
              <a:gd name="T2" fmla="*/ 3766 w 3767"/>
              <a:gd name="T3" fmla="*/ 1878 h 3766"/>
              <a:gd name="T4" fmla="*/ 1887 w 3767"/>
              <a:gd name="T5" fmla="*/ 3765 h 3766"/>
              <a:gd name="T6" fmla="*/ 0 w 3767"/>
              <a:gd name="T7" fmla="*/ 1878 h 3766"/>
              <a:gd name="T8" fmla="*/ 1887 w 3767"/>
              <a:gd name="T9" fmla="*/ 0 h 3766"/>
              <a:gd name="T10" fmla="*/ 3766 w 3767"/>
              <a:gd name="T11" fmla="*/ 1878 h 37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67" h="3766">
                <a:moveTo>
                  <a:pt x="3766" y="1878"/>
                </a:moveTo>
                <a:lnTo>
                  <a:pt x="3766" y="1878"/>
                </a:lnTo>
                <a:cubicBezTo>
                  <a:pt x="3766" y="2921"/>
                  <a:pt x="2921" y="3765"/>
                  <a:pt x="1887" y="3765"/>
                </a:cubicBezTo>
                <a:cubicBezTo>
                  <a:pt x="844" y="3765"/>
                  <a:pt x="0" y="2921"/>
                  <a:pt x="0" y="1878"/>
                </a:cubicBezTo>
                <a:cubicBezTo>
                  <a:pt x="0" y="844"/>
                  <a:pt x="844" y="0"/>
                  <a:pt x="1887" y="0"/>
                </a:cubicBezTo>
                <a:cubicBezTo>
                  <a:pt x="2921" y="0"/>
                  <a:pt x="3766" y="844"/>
                  <a:pt x="3766" y="1878"/>
                </a:cubicBezTo>
              </a:path>
            </a:pathLst>
          </a:custGeom>
          <a:solidFill>
            <a:schemeClr val="tx2"/>
          </a:solidFill>
          <a:ln w="57150">
            <a:solidFill>
              <a:srgbClr val="92D050"/>
            </a:solidFill>
          </a:ln>
          <a:effectLst/>
          <a:scene3d>
            <a:camera prst="perspectiveAbove"/>
            <a:lightRig rig="threePt" dir="t"/>
          </a:scene3d>
        </p:spPr>
        <p:txBody>
          <a:bodyPr wrap="none" anchor="ctr"/>
          <a:lstStyle/>
          <a:p>
            <a:pPr marL="0" marR="0" lvl="0" indent="0" algn="ct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13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13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1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Realização de concurso</a:t>
            </a:r>
          </a:p>
          <a:p>
            <a:pPr marL="0" marR="0" lvl="0" indent="0" algn="ct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13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Mudança no quadro </a:t>
            </a:r>
          </a:p>
          <a:p>
            <a:pPr marL="0" marR="0" lvl="0" indent="0" algn="ct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13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pessoal</a:t>
            </a:r>
          </a:p>
          <a:p>
            <a:pPr marL="0" marR="0" lvl="0" indent="0" algn="ct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1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Aprovação  do Plano</a:t>
            </a:r>
          </a:p>
          <a:p>
            <a:pPr marL="0" marR="0" lvl="0" indent="0" algn="ct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1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Funções</a:t>
            </a:r>
          </a:p>
          <a:p>
            <a:pPr marL="0" marR="0" lvl="0" indent="0" algn="ct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13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71">
            <a:hlinkClick r:id="" action="ppaction://noaction"/>
            <a:extLst>
              <a:ext uri="{FF2B5EF4-FFF2-40B4-BE49-F238E27FC236}">
                <a16:creationId xmlns:a16="http://schemas.microsoft.com/office/drawing/2014/main" id="{D4868884-2986-48AB-A4BE-86064D2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6314" y="2595866"/>
            <a:ext cx="1746435" cy="1746435"/>
          </a:xfrm>
          <a:custGeom>
            <a:avLst/>
            <a:gdLst>
              <a:gd name="T0" fmla="*/ 3765 w 3766"/>
              <a:gd name="T1" fmla="*/ 1878 h 3766"/>
              <a:gd name="T2" fmla="*/ 3765 w 3766"/>
              <a:gd name="T3" fmla="*/ 1878 h 3766"/>
              <a:gd name="T4" fmla="*/ 1886 w 3766"/>
              <a:gd name="T5" fmla="*/ 3765 h 3766"/>
              <a:gd name="T6" fmla="*/ 0 w 3766"/>
              <a:gd name="T7" fmla="*/ 1878 h 3766"/>
              <a:gd name="T8" fmla="*/ 1886 w 3766"/>
              <a:gd name="T9" fmla="*/ 0 h 3766"/>
              <a:gd name="T10" fmla="*/ 3765 w 3766"/>
              <a:gd name="T11" fmla="*/ 1878 h 37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66" h="3766">
                <a:moveTo>
                  <a:pt x="3765" y="1878"/>
                </a:moveTo>
                <a:lnTo>
                  <a:pt x="3765" y="1878"/>
                </a:lnTo>
                <a:cubicBezTo>
                  <a:pt x="3765" y="2921"/>
                  <a:pt x="2920" y="3765"/>
                  <a:pt x="1886" y="3765"/>
                </a:cubicBezTo>
                <a:cubicBezTo>
                  <a:pt x="844" y="3765"/>
                  <a:pt x="0" y="2921"/>
                  <a:pt x="0" y="1878"/>
                </a:cubicBezTo>
                <a:cubicBezTo>
                  <a:pt x="0" y="844"/>
                  <a:pt x="844" y="0"/>
                  <a:pt x="1886" y="0"/>
                </a:cubicBezTo>
                <a:cubicBezTo>
                  <a:pt x="2920" y="0"/>
                  <a:pt x="3765" y="844"/>
                  <a:pt x="3765" y="1878"/>
                </a:cubicBezTo>
              </a:path>
            </a:pathLst>
          </a:custGeom>
          <a:solidFill>
            <a:schemeClr val="tx2"/>
          </a:solidFill>
          <a:ln w="57150">
            <a:solidFill>
              <a:srgbClr val="92D050"/>
            </a:solidFill>
          </a:ln>
          <a:effectLst/>
          <a:scene3d>
            <a:camera prst="perspectiveAbove"/>
            <a:lightRig rig="threePt" dir="t"/>
          </a:scene3d>
        </p:spPr>
        <p:txBody>
          <a:bodyPr wrap="none" anchor="ctr"/>
          <a:lstStyle/>
          <a:p>
            <a:pPr marL="0" marR="0" lvl="0" indent="0" algn="ct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1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Importância da </a:t>
            </a:r>
          </a:p>
          <a:p>
            <a:pPr marL="0" marR="0" lvl="0" indent="0" algn="ct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13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sustentabilidade </a:t>
            </a:r>
          </a:p>
          <a:p>
            <a:pPr marL="0" marR="0" lvl="0" indent="0" algn="ct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13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financeira </a:t>
            </a:r>
            <a:r>
              <a:rPr kumimoji="0" lang="pt-BR" sz="121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longo</a:t>
            </a:r>
          </a:p>
          <a:p>
            <a:pPr marL="0" marR="0" lvl="0" indent="0" algn="ct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1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prazo</a:t>
            </a:r>
          </a:p>
        </p:txBody>
      </p:sp>
      <p:sp>
        <p:nvSpPr>
          <p:cNvPr id="13" name="Freeform 172">
            <a:extLst>
              <a:ext uri="{FF2B5EF4-FFF2-40B4-BE49-F238E27FC236}">
                <a16:creationId xmlns:a16="http://schemas.microsoft.com/office/drawing/2014/main" id="{AFB2754C-118C-4856-92E3-A4A33363B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6803" y="2595866"/>
            <a:ext cx="1800217" cy="1746435"/>
          </a:xfrm>
          <a:custGeom>
            <a:avLst/>
            <a:gdLst>
              <a:gd name="T0" fmla="*/ 3766 w 3767"/>
              <a:gd name="T1" fmla="*/ 1878 h 3766"/>
              <a:gd name="T2" fmla="*/ 3766 w 3767"/>
              <a:gd name="T3" fmla="*/ 1878 h 3766"/>
              <a:gd name="T4" fmla="*/ 1887 w 3767"/>
              <a:gd name="T5" fmla="*/ 3765 h 3766"/>
              <a:gd name="T6" fmla="*/ 0 w 3767"/>
              <a:gd name="T7" fmla="*/ 1878 h 3766"/>
              <a:gd name="T8" fmla="*/ 1887 w 3767"/>
              <a:gd name="T9" fmla="*/ 0 h 3766"/>
              <a:gd name="T10" fmla="*/ 3766 w 3767"/>
              <a:gd name="T11" fmla="*/ 1878 h 37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67" h="3766">
                <a:moveTo>
                  <a:pt x="3766" y="1878"/>
                </a:moveTo>
                <a:lnTo>
                  <a:pt x="3766" y="1878"/>
                </a:lnTo>
                <a:cubicBezTo>
                  <a:pt x="3766" y="2921"/>
                  <a:pt x="2922" y="3765"/>
                  <a:pt x="1887" y="3765"/>
                </a:cubicBezTo>
                <a:cubicBezTo>
                  <a:pt x="845" y="3765"/>
                  <a:pt x="0" y="2921"/>
                  <a:pt x="0" y="1878"/>
                </a:cubicBezTo>
                <a:cubicBezTo>
                  <a:pt x="0" y="844"/>
                  <a:pt x="845" y="0"/>
                  <a:pt x="1887" y="0"/>
                </a:cubicBezTo>
                <a:cubicBezTo>
                  <a:pt x="2922" y="0"/>
                  <a:pt x="3766" y="844"/>
                  <a:pt x="3766" y="1878"/>
                </a:cubicBezTo>
              </a:path>
            </a:pathLst>
          </a:custGeom>
          <a:solidFill>
            <a:schemeClr val="tx2"/>
          </a:solidFill>
          <a:ln w="57150">
            <a:solidFill>
              <a:srgbClr val="92D050"/>
            </a:solidFill>
          </a:ln>
          <a:effectLst/>
          <a:scene3d>
            <a:camera prst="perspectiveAbove"/>
            <a:lightRig rig="threePt" dir="t"/>
          </a:scene3d>
        </p:spPr>
        <p:txBody>
          <a:bodyPr wrap="none" anchor="ctr"/>
          <a:lstStyle/>
          <a:p>
            <a:pPr marL="0" marR="0" lvl="0" indent="0" algn="ct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13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13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Crescimento da </a:t>
            </a:r>
          </a:p>
          <a:p>
            <a:pPr marL="0" marR="0" lvl="0" indent="0" algn="ct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13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empresa</a:t>
            </a:r>
          </a:p>
          <a:p>
            <a:pPr marL="0" marR="0" lvl="0" indent="0" algn="ct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1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(recursos humanos e </a:t>
            </a:r>
          </a:p>
          <a:p>
            <a:pPr marL="0" marR="0" lvl="0" indent="0" algn="ct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1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tecnológicos, com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1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segurança </a:t>
            </a:r>
            <a:r>
              <a:rPr kumimoji="0" lang="pt-BR" sz="121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cibernética, IA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1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 compliance)</a:t>
            </a:r>
          </a:p>
          <a:p>
            <a:pPr marL="0" marR="0" lvl="0" indent="0" algn="ct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92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7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Freeform 173">
            <a:extLst>
              <a:ext uri="{FF2B5EF4-FFF2-40B4-BE49-F238E27FC236}">
                <a16:creationId xmlns:a16="http://schemas.microsoft.com/office/drawing/2014/main" id="{30E97548-2A24-447C-AA78-4C121077C6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041" y="4520182"/>
            <a:ext cx="1746435" cy="1746435"/>
          </a:xfrm>
          <a:custGeom>
            <a:avLst/>
            <a:gdLst>
              <a:gd name="T0" fmla="*/ 3766 w 3767"/>
              <a:gd name="T1" fmla="*/ 1878 h 3766"/>
              <a:gd name="T2" fmla="*/ 3766 w 3767"/>
              <a:gd name="T3" fmla="*/ 1878 h 3766"/>
              <a:gd name="T4" fmla="*/ 1887 w 3767"/>
              <a:gd name="T5" fmla="*/ 3765 h 3766"/>
              <a:gd name="T6" fmla="*/ 0 w 3767"/>
              <a:gd name="T7" fmla="*/ 1878 h 3766"/>
              <a:gd name="T8" fmla="*/ 1887 w 3767"/>
              <a:gd name="T9" fmla="*/ 0 h 3766"/>
              <a:gd name="T10" fmla="*/ 3766 w 3767"/>
              <a:gd name="T11" fmla="*/ 1878 h 37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67" h="3766">
                <a:moveTo>
                  <a:pt x="3766" y="1878"/>
                </a:moveTo>
                <a:lnTo>
                  <a:pt x="3766" y="1878"/>
                </a:lnTo>
                <a:cubicBezTo>
                  <a:pt x="3766" y="2921"/>
                  <a:pt x="2922" y="3765"/>
                  <a:pt x="1887" y="3765"/>
                </a:cubicBezTo>
                <a:cubicBezTo>
                  <a:pt x="845" y="3765"/>
                  <a:pt x="0" y="2921"/>
                  <a:pt x="0" y="1878"/>
                </a:cubicBezTo>
                <a:cubicBezTo>
                  <a:pt x="0" y="844"/>
                  <a:pt x="845" y="0"/>
                  <a:pt x="1887" y="0"/>
                </a:cubicBezTo>
                <a:cubicBezTo>
                  <a:pt x="2922" y="0"/>
                  <a:pt x="3766" y="844"/>
                  <a:pt x="3766" y="1878"/>
                </a:cubicBezTo>
              </a:path>
            </a:pathLst>
          </a:custGeom>
          <a:solidFill>
            <a:schemeClr val="accent1"/>
          </a:solidFill>
          <a:ln w="57150">
            <a:solidFill>
              <a:srgbClr val="92D050"/>
            </a:solidFill>
          </a:ln>
          <a:effectLst/>
          <a:scene3d>
            <a:camera prst="perspectiveAbove"/>
            <a:lightRig rig="threePt" dir="t"/>
          </a:scene3d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13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Gestão do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13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conhecimento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1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para a perpetuidade das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1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competências técnicas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1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 gerenciais</a:t>
            </a:r>
          </a:p>
          <a:p>
            <a:pPr marL="0" marR="0" lvl="0" indent="0" algn="ct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55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Freeform 173">
            <a:extLst>
              <a:ext uri="{FF2B5EF4-FFF2-40B4-BE49-F238E27FC236}">
                <a16:creationId xmlns:a16="http://schemas.microsoft.com/office/drawing/2014/main" id="{29FE14FB-4462-44CB-B281-97B6232192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0791" y="4570899"/>
            <a:ext cx="1746435" cy="1746435"/>
          </a:xfrm>
          <a:custGeom>
            <a:avLst/>
            <a:gdLst>
              <a:gd name="T0" fmla="*/ 3766 w 3767"/>
              <a:gd name="T1" fmla="*/ 1878 h 3766"/>
              <a:gd name="T2" fmla="*/ 3766 w 3767"/>
              <a:gd name="T3" fmla="*/ 1878 h 3766"/>
              <a:gd name="T4" fmla="*/ 1887 w 3767"/>
              <a:gd name="T5" fmla="*/ 3765 h 3766"/>
              <a:gd name="T6" fmla="*/ 0 w 3767"/>
              <a:gd name="T7" fmla="*/ 1878 h 3766"/>
              <a:gd name="T8" fmla="*/ 1887 w 3767"/>
              <a:gd name="T9" fmla="*/ 0 h 3766"/>
              <a:gd name="T10" fmla="*/ 3766 w 3767"/>
              <a:gd name="T11" fmla="*/ 1878 h 37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67" h="3766">
                <a:moveTo>
                  <a:pt x="3766" y="1878"/>
                </a:moveTo>
                <a:lnTo>
                  <a:pt x="3766" y="1878"/>
                </a:lnTo>
                <a:cubicBezTo>
                  <a:pt x="3766" y="2921"/>
                  <a:pt x="2922" y="3765"/>
                  <a:pt x="1887" y="3765"/>
                </a:cubicBezTo>
                <a:cubicBezTo>
                  <a:pt x="845" y="3765"/>
                  <a:pt x="0" y="2921"/>
                  <a:pt x="0" y="1878"/>
                </a:cubicBezTo>
                <a:cubicBezTo>
                  <a:pt x="0" y="844"/>
                  <a:pt x="845" y="0"/>
                  <a:pt x="1887" y="0"/>
                </a:cubicBezTo>
                <a:cubicBezTo>
                  <a:pt x="2922" y="0"/>
                  <a:pt x="3766" y="844"/>
                  <a:pt x="3766" y="1878"/>
                </a:cubicBezTo>
              </a:path>
            </a:pathLst>
          </a:custGeom>
          <a:solidFill>
            <a:schemeClr val="accent1"/>
          </a:solidFill>
          <a:ln w="57150">
            <a:solidFill>
              <a:srgbClr val="92D050"/>
            </a:solidFill>
          </a:ln>
          <a:effectLst/>
          <a:scene3d>
            <a:camera prst="perspectiveAbove"/>
            <a:lightRig rig="threePt" dir="t"/>
          </a:scene3d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1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Melhoria continua da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1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transparência,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1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 governança, da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13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comunicação</a:t>
            </a:r>
            <a:r>
              <a:rPr kumimoji="0" lang="pt-BR" sz="121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 da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1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eficiência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1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dos processos</a:t>
            </a:r>
          </a:p>
        </p:txBody>
      </p:sp>
      <p:sp>
        <p:nvSpPr>
          <p:cNvPr id="30" name="Freeform 173">
            <a:extLst>
              <a:ext uri="{FF2B5EF4-FFF2-40B4-BE49-F238E27FC236}">
                <a16:creationId xmlns:a16="http://schemas.microsoft.com/office/drawing/2014/main" id="{3D54043F-1FD5-4E48-8883-F872509F5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8152" y="4520837"/>
            <a:ext cx="1746435" cy="1746435"/>
          </a:xfrm>
          <a:custGeom>
            <a:avLst/>
            <a:gdLst>
              <a:gd name="T0" fmla="*/ 3766 w 3767"/>
              <a:gd name="T1" fmla="*/ 1878 h 3766"/>
              <a:gd name="T2" fmla="*/ 3766 w 3767"/>
              <a:gd name="T3" fmla="*/ 1878 h 3766"/>
              <a:gd name="T4" fmla="*/ 1887 w 3767"/>
              <a:gd name="T5" fmla="*/ 3765 h 3766"/>
              <a:gd name="T6" fmla="*/ 0 w 3767"/>
              <a:gd name="T7" fmla="*/ 1878 h 3766"/>
              <a:gd name="T8" fmla="*/ 1887 w 3767"/>
              <a:gd name="T9" fmla="*/ 0 h 3766"/>
              <a:gd name="T10" fmla="*/ 3766 w 3767"/>
              <a:gd name="T11" fmla="*/ 1878 h 37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67" h="3766">
                <a:moveTo>
                  <a:pt x="3766" y="1878"/>
                </a:moveTo>
                <a:lnTo>
                  <a:pt x="3766" y="1878"/>
                </a:lnTo>
                <a:cubicBezTo>
                  <a:pt x="3766" y="2921"/>
                  <a:pt x="2922" y="3765"/>
                  <a:pt x="1887" y="3765"/>
                </a:cubicBezTo>
                <a:cubicBezTo>
                  <a:pt x="845" y="3765"/>
                  <a:pt x="0" y="2921"/>
                  <a:pt x="0" y="1878"/>
                </a:cubicBezTo>
                <a:cubicBezTo>
                  <a:pt x="0" y="844"/>
                  <a:pt x="845" y="0"/>
                  <a:pt x="1887" y="0"/>
                </a:cubicBezTo>
                <a:cubicBezTo>
                  <a:pt x="2922" y="0"/>
                  <a:pt x="3766" y="844"/>
                  <a:pt x="3766" y="1878"/>
                </a:cubicBezTo>
              </a:path>
            </a:pathLst>
          </a:custGeom>
          <a:solidFill>
            <a:schemeClr val="accent1"/>
          </a:solidFill>
          <a:ln w="57150">
            <a:solidFill>
              <a:srgbClr val="92D050"/>
            </a:solidFill>
          </a:ln>
          <a:effectLst/>
          <a:scene3d>
            <a:camera prst="perspectiveAbove"/>
            <a:lightRig rig="threePt" dir="t"/>
          </a:scene3d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1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1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Aderência às melhores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1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práticas </a:t>
            </a:r>
            <a:r>
              <a:rPr kumimoji="0" lang="pt-BR" sz="1213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ESG</a:t>
            </a:r>
            <a:r>
              <a:rPr kumimoji="0" lang="pt-BR" sz="121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13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Descarbonização,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13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sustentabilidade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13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 atenção às pessoas</a:t>
            </a:r>
            <a:r>
              <a:rPr kumimoji="0" lang="pt-BR" sz="121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ct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55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Freeform 173">
            <a:extLst>
              <a:ext uri="{FF2B5EF4-FFF2-40B4-BE49-F238E27FC236}">
                <a16:creationId xmlns:a16="http://schemas.microsoft.com/office/drawing/2014/main" id="{49832652-ADB8-49DC-9467-9870FD1B92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2171" y="4538409"/>
            <a:ext cx="1746435" cy="1746435"/>
          </a:xfrm>
          <a:custGeom>
            <a:avLst/>
            <a:gdLst>
              <a:gd name="T0" fmla="*/ 3766 w 3767"/>
              <a:gd name="T1" fmla="*/ 1878 h 3766"/>
              <a:gd name="T2" fmla="*/ 3766 w 3767"/>
              <a:gd name="T3" fmla="*/ 1878 h 3766"/>
              <a:gd name="T4" fmla="*/ 1887 w 3767"/>
              <a:gd name="T5" fmla="*/ 3765 h 3766"/>
              <a:gd name="T6" fmla="*/ 0 w 3767"/>
              <a:gd name="T7" fmla="*/ 1878 h 3766"/>
              <a:gd name="T8" fmla="*/ 1887 w 3767"/>
              <a:gd name="T9" fmla="*/ 0 h 3766"/>
              <a:gd name="T10" fmla="*/ 3766 w 3767"/>
              <a:gd name="T11" fmla="*/ 1878 h 37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67" h="3766">
                <a:moveTo>
                  <a:pt x="3766" y="1878"/>
                </a:moveTo>
                <a:lnTo>
                  <a:pt x="3766" y="1878"/>
                </a:lnTo>
                <a:cubicBezTo>
                  <a:pt x="3766" y="2921"/>
                  <a:pt x="2922" y="3765"/>
                  <a:pt x="1887" y="3765"/>
                </a:cubicBezTo>
                <a:cubicBezTo>
                  <a:pt x="845" y="3765"/>
                  <a:pt x="0" y="2921"/>
                  <a:pt x="0" y="1878"/>
                </a:cubicBezTo>
                <a:cubicBezTo>
                  <a:pt x="0" y="844"/>
                  <a:pt x="845" y="0"/>
                  <a:pt x="1887" y="0"/>
                </a:cubicBezTo>
                <a:cubicBezTo>
                  <a:pt x="2922" y="0"/>
                  <a:pt x="3766" y="844"/>
                  <a:pt x="3766" y="1878"/>
                </a:cubicBezTo>
              </a:path>
            </a:pathLst>
          </a:custGeom>
          <a:solidFill>
            <a:schemeClr val="accent1"/>
          </a:solidFill>
          <a:ln w="57150">
            <a:solidFill>
              <a:srgbClr val="92D050"/>
            </a:solidFill>
          </a:ln>
          <a:effectLst/>
          <a:scene3d>
            <a:camera prst="perspectiveAbove"/>
            <a:lightRig rig="threePt" dir="t"/>
          </a:scene3d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13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Modelo </a:t>
            </a:r>
            <a:r>
              <a:rPr kumimoji="0" lang="pt-BR" sz="1213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13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comercialização </a:t>
            </a:r>
            <a:r>
              <a:rPr kumimoji="0" lang="pt-BR" sz="121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1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óleo e gás que maximize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1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o retorno para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1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União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13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Crescimento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13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dos volumes</a:t>
            </a:r>
          </a:p>
        </p:txBody>
      </p:sp>
      <p:grpSp>
        <p:nvGrpSpPr>
          <p:cNvPr id="25" name="Google Shape;2124;p65">
            <a:extLst>
              <a:ext uri="{FF2B5EF4-FFF2-40B4-BE49-F238E27FC236}">
                <a16:creationId xmlns:a16="http://schemas.microsoft.com/office/drawing/2014/main" id="{406BAC94-B6EC-4349-BF0A-F31ED30DD806}"/>
              </a:ext>
            </a:extLst>
          </p:cNvPr>
          <p:cNvGrpSpPr/>
          <p:nvPr/>
        </p:nvGrpSpPr>
        <p:grpSpPr>
          <a:xfrm flipH="1">
            <a:off x="6545382" y="4121994"/>
            <a:ext cx="757864" cy="512855"/>
            <a:chOff x="218175" y="238725"/>
            <a:chExt cx="7162700" cy="5236475"/>
          </a:xfrm>
        </p:grpSpPr>
        <p:sp>
          <p:nvSpPr>
            <p:cNvPr id="26" name="Google Shape;2125;p65">
              <a:extLst>
                <a:ext uri="{FF2B5EF4-FFF2-40B4-BE49-F238E27FC236}">
                  <a16:creationId xmlns:a16="http://schemas.microsoft.com/office/drawing/2014/main" id="{65E3A503-50EB-4B53-B36B-9FE4F5A060D7}"/>
                </a:ext>
              </a:extLst>
            </p:cNvPr>
            <p:cNvSpPr/>
            <p:nvPr/>
          </p:nvSpPr>
          <p:spPr>
            <a:xfrm>
              <a:off x="806800" y="238725"/>
              <a:ext cx="3055800" cy="4523675"/>
            </a:xfrm>
            <a:custGeom>
              <a:avLst/>
              <a:gdLst/>
              <a:ahLst/>
              <a:cxnLst/>
              <a:rect l="l" t="t" r="r" b="b"/>
              <a:pathLst>
                <a:path w="122232" h="180947" extrusionOk="0">
                  <a:moveTo>
                    <a:pt x="57237" y="0"/>
                  </a:moveTo>
                  <a:cubicBezTo>
                    <a:pt x="54870" y="545"/>
                    <a:pt x="52238" y="1793"/>
                    <a:pt x="49653" y="2208"/>
                  </a:cubicBezTo>
                  <a:cubicBezTo>
                    <a:pt x="46192" y="2764"/>
                    <a:pt x="42355" y="3233"/>
                    <a:pt x="38533" y="3233"/>
                  </a:cubicBezTo>
                  <a:cubicBezTo>
                    <a:pt x="37398" y="3233"/>
                    <a:pt x="36264" y="3191"/>
                    <a:pt x="35142" y="3098"/>
                  </a:cubicBezTo>
                  <a:cubicBezTo>
                    <a:pt x="35136" y="3098"/>
                    <a:pt x="35129" y="3098"/>
                    <a:pt x="35123" y="3098"/>
                  </a:cubicBezTo>
                  <a:cubicBezTo>
                    <a:pt x="34753" y="3098"/>
                    <a:pt x="34249" y="3939"/>
                    <a:pt x="34368" y="4286"/>
                  </a:cubicBezTo>
                  <a:lnTo>
                    <a:pt x="34551" y="5671"/>
                  </a:lnTo>
                  <a:cubicBezTo>
                    <a:pt x="72961" y="56651"/>
                    <a:pt x="42526" y="37291"/>
                    <a:pt x="17452" y="78120"/>
                  </a:cubicBezTo>
                  <a:cubicBezTo>
                    <a:pt x="2987" y="102310"/>
                    <a:pt x="0" y="137590"/>
                    <a:pt x="15868" y="160705"/>
                  </a:cubicBezTo>
                  <a:cubicBezTo>
                    <a:pt x="27662" y="177786"/>
                    <a:pt x="44007" y="180947"/>
                    <a:pt x="60773" y="180947"/>
                  </a:cubicBezTo>
                  <a:cubicBezTo>
                    <a:pt x="67224" y="180947"/>
                    <a:pt x="73737" y="180479"/>
                    <a:pt x="80078" y="180156"/>
                  </a:cubicBezTo>
                  <a:cubicBezTo>
                    <a:pt x="93862" y="179452"/>
                    <a:pt x="103758" y="170393"/>
                    <a:pt x="112667" y="157021"/>
                  </a:cubicBezTo>
                  <a:cubicBezTo>
                    <a:pt x="120829" y="144772"/>
                    <a:pt x="122231" y="124393"/>
                    <a:pt x="119432" y="110954"/>
                  </a:cubicBezTo>
                  <a:cubicBezTo>
                    <a:pt x="115233" y="89991"/>
                    <a:pt x="106210" y="70826"/>
                    <a:pt x="91277" y="57924"/>
                  </a:cubicBezTo>
                  <a:cubicBezTo>
                    <a:pt x="74945" y="43948"/>
                    <a:pt x="54833" y="37801"/>
                    <a:pt x="86350" y="5780"/>
                  </a:cubicBezTo>
                  <a:cubicBezTo>
                    <a:pt x="83381" y="4881"/>
                    <a:pt x="80345" y="2643"/>
                    <a:pt x="77357" y="2643"/>
                  </a:cubicBezTo>
                  <a:cubicBezTo>
                    <a:pt x="77055" y="2643"/>
                    <a:pt x="76753" y="2666"/>
                    <a:pt x="76452" y="2716"/>
                  </a:cubicBezTo>
                  <a:cubicBezTo>
                    <a:pt x="72296" y="4255"/>
                    <a:pt x="69392" y="5111"/>
                    <a:pt x="65803" y="5396"/>
                  </a:cubicBezTo>
                  <a:cubicBezTo>
                    <a:pt x="65786" y="5398"/>
                    <a:pt x="65768" y="5398"/>
                    <a:pt x="65749" y="5398"/>
                  </a:cubicBezTo>
                  <a:cubicBezTo>
                    <a:pt x="64159" y="5398"/>
                    <a:pt x="58625" y="282"/>
                    <a:pt x="572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1" name="Google Shape;2126;p65">
              <a:extLst>
                <a:ext uri="{FF2B5EF4-FFF2-40B4-BE49-F238E27FC236}">
                  <a16:creationId xmlns:a16="http://schemas.microsoft.com/office/drawing/2014/main" id="{23617374-107E-427C-B635-345FFE5F0FBA}"/>
                </a:ext>
              </a:extLst>
            </p:cNvPr>
            <p:cNvSpPr/>
            <p:nvPr/>
          </p:nvSpPr>
          <p:spPr>
            <a:xfrm>
              <a:off x="2451850" y="300650"/>
              <a:ext cx="513725" cy="82600"/>
            </a:xfrm>
            <a:custGeom>
              <a:avLst/>
              <a:gdLst/>
              <a:ahLst/>
              <a:cxnLst/>
              <a:rect l="l" t="t" r="r" b="b"/>
              <a:pathLst>
                <a:path w="20549" h="3304" extrusionOk="0">
                  <a:moveTo>
                    <a:pt x="12047" y="0"/>
                  </a:moveTo>
                  <a:cubicBezTo>
                    <a:pt x="11575" y="0"/>
                    <a:pt x="11108" y="73"/>
                    <a:pt x="10650" y="239"/>
                  </a:cubicBezTo>
                  <a:cubicBezTo>
                    <a:pt x="6401" y="1778"/>
                    <a:pt x="3590" y="2634"/>
                    <a:pt x="1" y="2919"/>
                  </a:cubicBezTo>
                  <a:lnTo>
                    <a:pt x="20548" y="3303"/>
                  </a:lnTo>
                  <a:cubicBezTo>
                    <a:pt x="17759" y="2458"/>
                    <a:pt x="14797" y="0"/>
                    <a:pt x="12047" y="0"/>
                  </a:cubicBezTo>
                  <a:close/>
                </a:path>
              </a:pathLst>
            </a:custGeom>
            <a:solidFill>
              <a:srgbClr val="A7B588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2" name="Google Shape;2127;p65">
              <a:extLst>
                <a:ext uri="{FF2B5EF4-FFF2-40B4-BE49-F238E27FC236}">
                  <a16:creationId xmlns:a16="http://schemas.microsoft.com/office/drawing/2014/main" id="{164A90F2-7D41-4BE9-80B8-DBE8F848B717}"/>
                </a:ext>
              </a:extLst>
            </p:cNvPr>
            <p:cNvSpPr/>
            <p:nvPr/>
          </p:nvSpPr>
          <p:spPr>
            <a:xfrm>
              <a:off x="2382925" y="306600"/>
              <a:ext cx="338250" cy="1152200"/>
            </a:xfrm>
            <a:custGeom>
              <a:avLst/>
              <a:gdLst/>
              <a:ahLst/>
              <a:cxnLst/>
              <a:rect l="l" t="t" r="r" b="b"/>
              <a:pathLst>
                <a:path w="13530" h="46088" extrusionOk="0">
                  <a:moveTo>
                    <a:pt x="2969" y="2678"/>
                  </a:moveTo>
                  <a:cubicBezTo>
                    <a:pt x="2961" y="2682"/>
                    <a:pt x="2960" y="2686"/>
                    <a:pt x="2967" y="2687"/>
                  </a:cubicBezTo>
                  <a:lnTo>
                    <a:pt x="2967" y="2687"/>
                  </a:lnTo>
                  <a:cubicBezTo>
                    <a:pt x="2968" y="2684"/>
                    <a:pt x="2969" y="2681"/>
                    <a:pt x="2969" y="2678"/>
                  </a:cubicBezTo>
                  <a:close/>
                  <a:moveTo>
                    <a:pt x="13529" y="1"/>
                  </a:moveTo>
                  <a:cubicBezTo>
                    <a:pt x="11637" y="370"/>
                    <a:pt x="9264" y="1610"/>
                    <a:pt x="7565" y="1931"/>
                  </a:cubicBezTo>
                  <a:cubicBezTo>
                    <a:pt x="5122" y="2393"/>
                    <a:pt x="3239" y="2689"/>
                    <a:pt x="2990" y="2689"/>
                  </a:cubicBezTo>
                  <a:cubicBezTo>
                    <a:pt x="2979" y="2689"/>
                    <a:pt x="2972" y="2688"/>
                    <a:pt x="2967" y="2687"/>
                  </a:cubicBezTo>
                  <a:lnTo>
                    <a:pt x="2967" y="2687"/>
                  </a:lnTo>
                  <a:cubicBezTo>
                    <a:pt x="0" y="15973"/>
                    <a:pt x="876" y="46087"/>
                    <a:pt x="876" y="46087"/>
                  </a:cubicBezTo>
                  <a:cubicBezTo>
                    <a:pt x="3369" y="20781"/>
                    <a:pt x="13529" y="1"/>
                    <a:pt x="13529" y="1"/>
                  </a:cubicBezTo>
                  <a:close/>
                </a:path>
              </a:pathLst>
            </a:custGeom>
            <a:solidFill>
              <a:srgbClr val="A7B588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5" name="Google Shape;2128;p65">
              <a:extLst>
                <a:ext uri="{FF2B5EF4-FFF2-40B4-BE49-F238E27FC236}">
                  <a16:creationId xmlns:a16="http://schemas.microsoft.com/office/drawing/2014/main" id="{5C5446DF-7B9D-423A-BEA7-4695E6E0E403}"/>
                </a:ext>
              </a:extLst>
            </p:cNvPr>
            <p:cNvSpPr/>
            <p:nvPr/>
          </p:nvSpPr>
          <p:spPr>
            <a:xfrm>
              <a:off x="2048950" y="238725"/>
              <a:ext cx="240475" cy="1187700"/>
            </a:xfrm>
            <a:custGeom>
              <a:avLst/>
              <a:gdLst/>
              <a:ahLst/>
              <a:cxnLst/>
              <a:rect l="l" t="t" r="r" b="b"/>
              <a:pathLst>
                <a:path w="9619" h="47508" extrusionOk="0">
                  <a:moveTo>
                    <a:pt x="7553" y="0"/>
                  </a:moveTo>
                  <a:cubicBezTo>
                    <a:pt x="7553" y="0"/>
                    <a:pt x="5913" y="581"/>
                    <a:pt x="4072" y="1105"/>
                  </a:cubicBezTo>
                  <a:cubicBezTo>
                    <a:pt x="3007" y="1415"/>
                    <a:pt x="1017" y="1675"/>
                    <a:pt x="1" y="2316"/>
                  </a:cubicBezTo>
                  <a:cubicBezTo>
                    <a:pt x="1" y="2316"/>
                    <a:pt x="2939" y="33073"/>
                    <a:pt x="9618" y="47508"/>
                  </a:cubicBezTo>
                  <a:cubicBezTo>
                    <a:pt x="9618" y="47508"/>
                    <a:pt x="3554" y="12400"/>
                    <a:pt x="7553" y="0"/>
                  </a:cubicBezTo>
                  <a:close/>
                </a:path>
              </a:pathLst>
            </a:custGeom>
            <a:solidFill>
              <a:srgbClr val="A7B588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6" name="Google Shape;2129;p65">
              <a:extLst>
                <a:ext uri="{FF2B5EF4-FFF2-40B4-BE49-F238E27FC236}">
                  <a16:creationId xmlns:a16="http://schemas.microsoft.com/office/drawing/2014/main" id="{057A0122-ED4F-40B5-AE50-ABE6AEBA5989}"/>
                </a:ext>
              </a:extLst>
            </p:cNvPr>
            <p:cNvSpPr/>
            <p:nvPr/>
          </p:nvSpPr>
          <p:spPr>
            <a:xfrm flipH="1">
              <a:off x="1968375" y="2356850"/>
              <a:ext cx="764300" cy="1385400"/>
            </a:xfrm>
            <a:custGeom>
              <a:avLst/>
              <a:gdLst/>
              <a:ahLst/>
              <a:cxnLst/>
              <a:rect l="l" t="t" r="r" b="b"/>
              <a:pathLst>
                <a:path w="30572" h="55416" extrusionOk="0">
                  <a:moveTo>
                    <a:pt x="13731" y="0"/>
                  </a:moveTo>
                  <a:lnTo>
                    <a:pt x="13731" y="6726"/>
                  </a:lnTo>
                  <a:cubicBezTo>
                    <a:pt x="6950" y="7171"/>
                    <a:pt x="2391" y="13229"/>
                    <a:pt x="2391" y="19787"/>
                  </a:cubicBezTo>
                  <a:cubicBezTo>
                    <a:pt x="2391" y="26568"/>
                    <a:pt x="6782" y="29070"/>
                    <a:pt x="11118" y="30682"/>
                  </a:cubicBezTo>
                  <a:cubicBezTo>
                    <a:pt x="15509" y="32294"/>
                    <a:pt x="19843" y="32849"/>
                    <a:pt x="19843" y="35962"/>
                  </a:cubicBezTo>
                  <a:cubicBezTo>
                    <a:pt x="19843" y="38686"/>
                    <a:pt x="16953" y="40019"/>
                    <a:pt x="14620" y="40019"/>
                  </a:cubicBezTo>
                  <a:cubicBezTo>
                    <a:pt x="11063" y="40019"/>
                    <a:pt x="7116" y="37740"/>
                    <a:pt x="4558" y="35350"/>
                  </a:cubicBezTo>
                  <a:lnTo>
                    <a:pt x="1" y="43743"/>
                  </a:lnTo>
                  <a:cubicBezTo>
                    <a:pt x="1834" y="45467"/>
                    <a:pt x="4224" y="46522"/>
                    <a:pt x="6559" y="47411"/>
                  </a:cubicBezTo>
                  <a:cubicBezTo>
                    <a:pt x="8894" y="48300"/>
                    <a:pt x="11284" y="48801"/>
                    <a:pt x="13729" y="48801"/>
                  </a:cubicBezTo>
                  <a:lnTo>
                    <a:pt x="13729" y="55415"/>
                  </a:lnTo>
                  <a:lnTo>
                    <a:pt x="18899" y="55415"/>
                  </a:lnTo>
                  <a:lnTo>
                    <a:pt x="18899" y="48468"/>
                  </a:lnTo>
                  <a:cubicBezTo>
                    <a:pt x="26126" y="46690"/>
                    <a:pt x="30571" y="42688"/>
                    <a:pt x="30571" y="34905"/>
                  </a:cubicBezTo>
                  <a:cubicBezTo>
                    <a:pt x="30571" y="27180"/>
                    <a:pt x="24846" y="24845"/>
                    <a:pt x="18510" y="22733"/>
                  </a:cubicBezTo>
                  <a:cubicBezTo>
                    <a:pt x="16564" y="22066"/>
                    <a:pt x="13062" y="20954"/>
                    <a:pt x="13062" y="18398"/>
                  </a:cubicBezTo>
                  <a:cubicBezTo>
                    <a:pt x="13062" y="16174"/>
                    <a:pt x="15343" y="15285"/>
                    <a:pt x="17787" y="15285"/>
                  </a:cubicBezTo>
                  <a:cubicBezTo>
                    <a:pt x="20400" y="15285"/>
                    <a:pt x="22901" y="16397"/>
                    <a:pt x="24902" y="18009"/>
                  </a:cubicBezTo>
                  <a:lnTo>
                    <a:pt x="29016" y="9950"/>
                  </a:lnTo>
                  <a:cubicBezTo>
                    <a:pt x="26014" y="8004"/>
                    <a:pt x="22401" y="7060"/>
                    <a:pt x="18899" y="6726"/>
                  </a:cubicBezTo>
                  <a:lnTo>
                    <a:pt x="188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7" name="Google Shape;2130;p65">
              <a:extLst>
                <a:ext uri="{FF2B5EF4-FFF2-40B4-BE49-F238E27FC236}">
                  <a16:creationId xmlns:a16="http://schemas.microsoft.com/office/drawing/2014/main" id="{BE13080A-574C-4245-A5E5-2BBA418F5701}"/>
                </a:ext>
              </a:extLst>
            </p:cNvPr>
            <p:cNvSpPr/>
            <p:nvPr/>
          </p:nvSpPr>
          <p:spPr>
            <a:xfrm>
              <a:off x="2104825" y="1089375"/>
              <a:ext cx="478300" cy="102350"/>
            </a:xfrm>
            <a:custGeom>
              <a:avLst/>
              <a:gdLst/>
              <a:ahLst/>
              <a:cxnLst/>
              <a:rect l="l" t="t" r="r" b="b"/>
              <a:pathLst>
                <a:path w="19132" h="4094" extrusionOk="0">
                  <a:moveTo>
                    <a:pt x="18034" y="1"/>
                  </a:moveTo>
                  <a:cubicBezTo>
                    <a:pt x="18014" y="1"/>
                    <a:pt x="17993" y="1"/>
                    <a:pt x="17973" y="2"/>
                  </a:cubicBezTo>
                  <a:lnTo>
                    <a:pt x="1011" y="985"/>
                  </a:lnTo>
                  <a:cubicBezTo>
                    <a:pt x="441" y="1018"/>
                    <a:pt x="1" y="1497"/>
                    <a:pt x="17" y="2066"/>
                  </a:cubicBezTo>
                  <a:lnTo>
                    <a:pt x="44" y="3067"/>
                  </a:lnTo>
                  <a:cubicBezTo>
                    <a:pt x="60" y="3642"/>
                    <a:pt x="531" y="4093"/>
                    <a:pt x="1098" y="4093"/>
                  </a:cubicBezTo>
                  <a:cubicBezTo>
                    <a:pt x="1118" y="4093"/>
                    <a:pt x="1139" y="4093"/>
                    <a:pt x="1159" y="4092"/>
                  </a:cubicBezTo>
                  <a:lnTo>
                    <a:pt x="18123" y="3111"/>
                  </a:lnTo>
                  <a:cubicBezTo>
                    <a:pt x="18692" y="3077"/>
                    <a:pt x="19131" y="2597"/>
                    <a:pt x="19115" y="2028"/>
                  </a:cubicBezTo>
                  <a:lnTo>
                    <a:pt x="19088" y="1027"/>
                  </a:lnTo>
                  <a:cubicBezTo>
                    <a:pt x="19072" y="452"/>
                    <a:pt x="18601" y="1"/>
                    <a:pt x="180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8" name="Google Shape;2131;p65">
              <a:extLst>
                <a:ext uri="{FF2B5EF4-FFF2-40B4-BE49-F238E27FC236}">
                  <a16:creationId xmlns:a16="http://schemas.microsoft.com/office/drawing/2014/main" id="{7DC4483E-90D9-45E5-8F39-F059D4991CB1}"/>
                </a:ext>
              </a:extLst>
            </p:cNvPr>
            <p:cNvSpPr/>
            <p:nvPr/>
          </p:nvSpPr>
          <p:spPr>
            <a:xfrm>
              <a:off x="2109225" y="1175950"/>
              <a:ext cx="494500" cy="63500"/>
            </a:xfrm>
            <a:custGeom>
              <a:avLst/>
              <a:gdLst/>
              <a:ahLst/>
              <a:cxnLst/>
              <a:rect l="l" t="t" r="r" b="b"/>
              <a:pathLst>
                <a:path w="19780" h="2540" extrusionOk="0">
                  <a:moveTo>
                    <a:pt x="28" y="1"/>
                  </a:moveTo>
                  <a:cubicBezTo>
                    <a:pt x="13" y="1"/>
                    <a:pt x="0" y="14"/>
                    <a:pt x="0" y="28"/>
                  </a:cubicBezTo>
                  <a:lnTo>
                    <a:pt x="0" y="2512"/>
                  </a:lnTo>
                  <a:cubicBezTo>
                    <a:pt x="0" y="2526"/>
                    <a:pt x="13" y="2539"/>
                    <a:pt x="28" y="2539"/>
                  </a:cubicBezTo>
                  <a:lnTo>
                    <a:pt x="19752" y="2539"/>
                  </a:lnTo>
                  <a:cubicBezTo>
                    <a:pt x="19767" y="2539"/>
                    <a:pt x="19780" y="2526"/>
                    <a:pt x="19780" y="2512"/>
                  </a:cubicBezTo>
                  <a:lnTo>
                    <a:pt x="19780" y="28"/>
                  </a:lnTo>
                  <a:cubicBezTo>
                    <a:pt x="19780" y="14"/>
                    <a:pt x="19767" y="1"/>
                    <a:pt x="197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9" name="Google Shape;2132;p65">
              <a:extLst>
                <a:ext uri="{FF2B5EF4-FFF2-40B4-BE49-F238E27FC236}">
                  <a16:creationId xmlns:a16="http://schemas.microsoft.com/office/drawing/2014/main" id="{0D2326C9-0096-487D-B47B-04865B9E3E8F}"/>
                </a:ext>
              </a:extLst>
            </p:cNvPr>
            <p:cNvSpPr/>
            <p:nvPr/>
          </p:nvSpPr>
          <p:spPr>
            <a:xfrm>
              <a:off x="1958550" y="1175775"/>
              <a:ext cx="317000" cy="638325"/>
            </a:xfrm>
            <a:custGeom>
              <a:avLst/>
              <a:gdLst/>
              <a:ahLst/>
              <a:cxnLst/>
              <a:rect l="l" t="t" r="r" b="b"/>
              <a:pathLst>
                <a:path w="12680" h="25533" extrusionOk="0">
                  <a:moveTo>
                    <a:pt x="10314" y="1"/>
                  </a:moveTo>
                  <a:cubicBezTo>
                    <a:pt x="9772" y="1"/>
                    <a:pt x="9259" y="325"/>
                    <a:pt x="9045" y="858"/>
                  </a:cubicBezTo>
                  <a:cubicBezTo>
                    <a:pt x="4310" y="8775"/>
                    <a:pt x="1745" y="15797"/>
                    <a:pt x="281" y="22656"/>
                  </a:cubicBezTo>
                  <a:cubicBezTo>
                    <a:pt x="0" y="23357"/>
                    <a:pt x="257" y="24319"/>
                    <a:pt x="917" y="24827"/>
                  </a:cubicBezTo>
                  <a:lnTo>
                    <a:pt x="1943" y="25474"/>
                  </a:lnTo>
                  <a:cubicBezTo>
                    <a:pt x="2044" y="25514"/>
                    <a:pt x="2137" y="25533"/>
                    <a:pt x="2222" y="25533"/>
                  </a:cubicBezTo>
                  <a:cubicBezTo>
                    <a:pt x="2730" y="25533"/>
                    <a:pt x="2987" y="24881"/>
                    <a:pt x="3228" y="24281"/>
                  </a:cubicBezTo>
                  <a:cubicBezTo>
                    <a:pt x="5075" y="15964"/>
                    <a:pt x="8424" y="8423"/>
                    <a:pt x="12398" y="1486"/>
                  </a:cubicBezTo>
                  <a:cubicBezTo>
                    <a:pt x="12679" y="786"/>
                    <a:pt x="12056" y="594"/>
                    <a:pt x="11356" y="313"/>
                  </a:cubicBezTo>
                  <a:lnTo>
                    <a:pt x="10820" y="98"/>
                  </a:lnTo>
                  <a:cubicBezTo>
                    <a:pt x="10654" y="32"/>
                    <a:pt x="10483" y="1"/>
                    <a:pt x="103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0" name="Google Shape;2133;p65">
              <a:extLst>
                <a:ext uri="{FF2B5EF4-FFF2-40B4-BE49-F238E27FC236}">
                  <a16:creationId xmlns:a16="http://schemas.microsoft.com/office/drawing/2014/main" id="{A0B991A6-9253-4686-B291-8C7B72CC7824}"/>
                </a:ext>
              </a:extLst>
            </p:cNvPr>
            <p:cNvSpPr/>
            <p:nvPr/>
          </p:nvSpPr>
          <p:spPr>
            <a:xfrm>
              <a:off x="2188325" y="1124325"/>
              <a:ext cx="210425" cy="918975"/>
            </a:xfrm>
            <a:custGeom>
              <a:avLst/>
              <a:gdLst/>
              <a:ahLst/>
              <a:cxnLst/>
              <a:rect l="l" t="t" r="r" b="b"/>
              <a:pathLst>
                <a:path w="8417" h="36759" extrusionOk="0">
                  <a:moveTo>
                    <a:pt x="2480" y="1"/>
                  </a:moveTo>
                  <a:cubicBezTo>
                    <a:pt x="2423" y="1"/>
                    <a:pt x="2365" y="4"/>
                    <a:pt x="2307" y="12"/>
                  </a:cubicBezTo>
                  <a:lnTo>
                    <a:pt x="1637" y="96"/>
                  </a:lnTo>
                  <a:cubicBezTo>
                    <a:pt x="764" y="207"/>
                    <a:pt x="1" y="229"/>
                    <a:pt x="132" y="1262"/>
                  </a:cubicBezTo>
                  <a:cubicBezTo>
                    <a:pt x="2013" y="12077"/>
                    <a:pt x="3546" y="23896"/>
                    <a:pt x="4461" y="34899"/>
                  </a:cubicBezTo>
                  <a:cubicBezTo>
                    <a:pt x="4585" y="35875"/>
                    <a:pt x="4671" y="36759"/>
                    <a:pt x="5418" y="36759"/>
                  </a:cubicBezTo>
                  <a:cubicBezTo>
                    <a:pt x="5462" y="36759"/>
                    <a:pt x="5507" y="36756"/>
                    <a:pt x="5555" y="36750"/>
                  </a:cubicBezTo>
                  <a:cubicBezTo>
                    <a:pt x="7208" y="35923"/>
                    <a:pt x="8417" y="35089"/>
                    <a:pt x="8313" y="33033"/>
                  </a:cubicBezTo>
                  <a:cubicBezTo>
                    <a:pt x="7832" y="23328"/>
                    <a:pt x="6336" y="13678"/>
                    <a:pt x="4127" y="1679"/>
                  </a:cubicBezTo>
                  <a:cubicBezTo>
                    <a:pt x="4005" y="714"/>
                    <a:pt x="3287" y="1"/>
                    <a:pt x="2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1" name="Google Shape;2134;p65">
              <a:extLst>
                <a:ext uri="{FF2B5EF4-FFF2-40B4-BE49-F238E27FC236}">
                  <a16:creationId xmlns:a16="http://schemas.microsoft.com/office/drawing/2014/main" id="{8BDC66D5-1E4C-4C60-A07F-F3B91C00AA57}"/>
                </a:ext>
              </a:extLst>
            </p:cNvPr>
            <p:cNvSpPr/>
            <p:nvPr/>
          </p:nvSpPr>
          <p:spPr>
            <a:xfrm>
              <a:off x="285600" y="4559625"/>
              <a:ext cx="2365700" cy="808725"/>
            </a:xfrm>
            <a:custGeom>
              <a:avLst/>
              <a:gdLst/>
              <a:ahLst/>
              <a:cxnLst/>
              <a:rect l="l" t="t" r="r" b="b"/>
              <a:pathLst>
                <a:path w="94628" h="32349" extrusionOk="0">
                  <a:moveTo>
                    <a:pt x="15781" y="0"/>
                  </a:moveTo>
                  <a:cubicBezTo>
                    <a:pt x="10053" y="0"/>
                    <a:pt x="5368" y="838"/>
                    <a:pt x="2410" y="2862"/>
                  </a:cubicBezTo>
                  <a:lnTo>
                    <a:pt x="1482" y="3986"/>
                  </a:lnTo>
                  <a:cubicBezTo>
                    <a:pt x="0" y="5777"/>
                    <a:pt x="848" y="8501"/>
                    <a:pt x="3084" y="9137"/>
                  </a:cubicBezTo>
                  <a:lnTo>
                    <a:pt x="84764" y="32348"/>
                  </a:lnTo>
                  <a:lnTo>
                    <a:pt x="94627" y="19238"/>
                  </a:lnTo>
                  <a:cubicBezTo>
                    <a:pt x="94627" y="19238"/>
                    <a:pt x="43231" y="0"/>
                    <a:pt x="15781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2" name="Google Shape;2135;p65">
              <a:extLst>
                <a:ext uri="{FF2B5EF4-FFF2-40B4-BE49-F238E27FC236}">
                  <a16:creationId xmlns:a16="http://schemas.microsoft.com/office/drawing/2014/main" id="{4B582B3A-C534-4914-9DB6-F1B1A64D83B6}"/>
                </a:ext>
              </a:extLst>
            </p:cNvPr>
            <p:cNvSpPr/>
            <p:nvPr/>
          </p:nvSpPr>
          <p:spPr>
            <a:xfrm>
              <a:off x="218175" y="4458725"/>
              <a:ext cx="2337400" cy="856250"/>
            </a:xfrm>
            <a:custGeom>
              <a:avLst/>
              <a:gdLst/>
              <a:ahLst/>
              <a:cxnLst/>
              <a:rect l="l" t="t" r="r" b="b"/>
              <a:pathLst>
                <a:path w="93496" h="34250" extrusionOk="0">
                  <a:moveTo>
                    <a:pt x="12123" y="1"/>
                  </a:moveTo>
                  <a:cubicBezTo>
                    <a:pt x="7470" y="1"/>
                    <a:pt x="3764" y="673"/>
                    <a:pt x="1495" y="2254"/>
                  </a:cubicBezTo>
                  <a:cubicBezTo>
                    <a:pt x="1" y="4431"/>
                    <a:pt x="1016" y="7433"/>
                    <a:pt x="3525" y="8254"/>
                  </a:cubicBezTo>
                  <a:lnTo>
                    <a:pt x="82909" y="34249"/>
                  </a:lnTo>
                  <a:lnTo>
                    <a:pt x="93171" y="21448"/>
                  </a:lnTo>
                  <a:cubicBezTo>
                    <a:pt x="93495" y="20915"/>
                    <a:pt x="38080" y="1"/>
                    <a:pt x="12123" y="1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3" name="Google Shape;2136;p65">
              <a:extLst>
                <a:ext uri="{FF2B5EF4-FFF2-40B4-BE49-F238E27FC236}">
                  <a16:creationId xmlns:a16="http://schemas.microsoft.com/office/drawing/2014/main" id="{52403A32-1F38-42FA-98D9-A40011335ED8}"/>
                </a:ext>
              </a:extLst>
            </p:cNvPr>
            <p:cNvSpPr/>
            <p:nvPr/>
          </p:nvSpPr>
          <p:spPr>
            <a:xfrm>
              <a:off x="326350" y="3915075"/>
              <a:ext cx="5934450" cy="1560125"/>
            </a:xfrm>
            <a:custGeom>
              <a:avLst/>
              <a:gdLst/>
              <a:ahLst/>
              <a:cxnLst/>
              <a:rect l="l" t="t" r="r" b="b"/>
              <a:pathLst>
                <a:path w="237378" h="62405" extrusionOk="0">
                  <a:moveTo>
                    <a:pt x="139356" y="1"/>
                  </a:moveTo>
                  <a:cubicBezTo>
                    <a:pt x="127246" y="1"/>
                    <a:pt x="112856" y="3457"/>
                    <a:pt x="100764" y="17829"/>
                  </a:cubicBezTo>
                  <a:lnTo>
                    <a:pt x="78305" y="22015"/>
                  </a:lnTo>
                  <a:cubicBezTo>
                    <a:pt x="78305" y="22015"/>
                    <a:pt x="72050" y="20601"/>
                    <a:pt x="65070" y="20601"/>
                  </a:cubicBezTo>
                  <a:cubicBezTo>
                    <a:pt x="58163" y="20601"/>
                    <a:pt x="50545" y="21986"/>
                    <a:pt x="47571" y="27497"/>
                  </a:cubicBezTo>
                  <a:cubicBezTo>
                    <a:pt x="47571" y="27497"/>
                    <a:pt x="28934" y="19791"/>
                    <a:pt x="13914" y="19791"/>
                  </a:cubicBezTo>
                  <a:cubicBezTo>
                    <a:pt x="9032" y="19791"/>
                    <a:pt x="4532" y="20605"/>
                    <a:pt x="1178" y="22762"/>
                  </a:cubicBezTo>
                  <a:cubicBezTo>
                    <a:pt x="0" y="23521"/>
                    <a:pt x="226" y="25317"/>
                    <a:pt x="1538" y="25811"/>
                  </a:cubicBezTo>
                  <a:cubicBezTo>
                    <a:pt x="14186" y="30573"/>
                    <a:pt x="66108" y="50310"/>
                    <a:pt x="72794" y="55784"/>
                  </a:cubicBezTo>
                  <a:cubicBezTo>
                    <a:pt x="72794" y="55784"/>
                    <a:pt x="84090" y="62404"/>
                    <a:pt x="90362" y="62404"/>
                  </a:cubicBezTo>
                  <a:cubicBezTo>
                    <a:pt x="90816" y="62404"/>
                    <a:pt x="91244" y="62370"/>
                    <a:pt x="91639" y="62295"/>
                  </a:cubicBezTo>
                  <a:cubicBezTo>
                    <a:pt x="97705" y="61154"/>
                    <a:pt x="149675" y="42322"/>
                    <a:pt x="171679" y="40802"/>
                  </a:cubicBezTo>
                  <a:lnTo>
                    <a:pt x="237377" y="42303"/>
                  </a:lnTo>
                  <a:lnTo>
                    <a:pt x="237377" y="42303"/>
                  </a:lnTo>
                  <a:lnTo>
                    <a:pt x="228955" y="3604"/>
                  </a:lnTo>
                  <a:cubicBezTo>
                    <a:pt x="228955" y="3604"/>
                    <a:pt x="171466" y="3533"/>
                    <a:pt x="162896" y="2946"/>
                  </a:cubicBezTo>
                  <a:cubicBezTo>
                    <a:pt x="158886" y="2672"/>
                    <a:pt x="150003" y="1"/>
                    <a:pt x="139356" y="1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4" name="Google Shape;2137;p65">
              <a:extLst>
                <a:ext uri="{FF2B5EF4-FFF2-40B4-BE49-F238E27FC236}">
                  <a16:creationId xmlns:a16="http://schemas.microsoft.com/office/drawing/2014/main" id="{B0530F1F-FD80-4AF4-8935-52B091CCCF76}"/>
                </a:ext>
              </a:extLst>
            </p:cNvPr>
            <p:cNvSpPr/>
            <p:nvPr/>
          </p:nvSpPr>
          <p:spPr>
            <a:xfrm>
              <a:off x="1445000" y="4602500"/>
              <a:ext cx="1872125" cy="365850"/>
            </a:xfrm>
            <a:custGeom>
              <a:avLst/>
              <a:gdLst/>
              <a:ahLst/>
              <a:cxnLst/>
              <a:rect l="l" t="t" r="r" b="b"/>
              <a:pathLst>
                <a:path w="74885" h="14634" extrusionOk="0">
                  <a:moveTo>
                    <a:pt x="2825" y="0"/>
                  </a:moveTo>
                  <a:cubicBezTo>
                    <a:pt x="2825" y="0"/>
                    <a:pt x="2729" y="231"/>
                    <a:pt x="2661" y="629"/>
                  </a:cubicBezTo>
                  <a:lnTo>
                    <a:pt x="2661" y="629"/>
                  </a:lnTo>
                  <a:cubicBezTo>
                    <a:pt x="2709" y="423"/>
                    <a:pt x="2764" y="213"/>
                    <a:pt x="2825" y="0"/>
                  </a:cubicBezTo>
                  <a:close/>
                  <a:moveTo>
                    <a:pt x="2661" y="629"/>
                  </a:moveTo>
                  <a:cubicBezTo>
                    <a:pt x="0" y="12108"/>
                    <a:pt x="18197" y="14634"/>
                    <a:pt x="34729" y="14634"/>
                  </a:cubicBezTo>
                  <a:cubicBezTo>
                    <a:pt x="47726" y="14634"/>
                    <a:pt x="59694" y="13073"/>
                    <a:pt x="59694" y="13073"/>
                  </a:cubicBezTo>
                  <a:lnTo>
                    <a:pt x="74884" y="4443"/>
                  </a:lnTo>
                  <a:lnTo>
                    <a:pt x="74884" y="4443"/>
                  </a:lnTo>
                  <a:lnTo>
                    <a:pt x="58397" y="10449"/>
                  </a:lnTo>
                  <a:cubicBezTo>
                    <a:pt x="48458" y="11458"/>
                    <a:pt x="40275" y="11882"/>
                    <a:pt x="33540" y="11882"/>
                  </a:cubicBezTo>
                  <a:cubicBezTo>
                    <a:pt x="2869" y="11882"/>
                    <a:pt x="2239" y="3084"/>
                    <a:pt x="2661" y="62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5" name="Google Shape;2138;p65">
              <a:extLst>
                <a:ext uri="{FF2B5EF4-FFF2-40B4-BE49-F238E27FC236}">
                  <a16:creationId xmlns:a16="http://schemas.microsoft.com/office/drawing/2014/main" id="{FE89E9B8-C548-446C-AA2B-FB84557F760B}"/>
                </a:ext>
              </a:extLst>
            </p:cNvPr>
            <p:cNvSpPr/>
            <p:nvPr/>
          </p:nvSpPr>
          <p:spPr>
            <a:xfrm>
              <a:off x="4626725" y="3562700"/>
              <a:ext cx="2489750" cy="1635200"/>
            </a:xfrm>
            <a:custGeom>
              <a:avLst/>
              <a:gdLst/>
              <a:ahLst/>
              <a:cxnLst/>
              <a:rect l="l" t="t" r="r" b="b"/>
              <a:pathLst>
                <a:path w="99590" h="65408" extrusionOk="0">
                  <a:moveTo>
                    <a:pt x="94300" y="0"/>
                  </a:moveTo>
                  <a:lnTo>
                    <a:pt x="0" y="12658"/>
                  </a:lnTo>
                  <a:lnTo>
                    <a:pt x="5966" y="65407"/>
                  </a:lnTo>
                  <a:lnTo>
                    <a:pt x="99589" y="62614"/>
                  </a:lnTo>
                  <a:lnTo>
                    <a:pt x="943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6" name="Google Shape;2139;p65">
              <a:extLst>
                <a:ext uri="{FF2B5EF4-FFF2-40B4-BE49-F238E27FC236}">
                  <a16:creationId xmlns:a16="http://schemas.microsoft.com/office/drawing/2014/main" id="{32702B98-EBF1-4D1D-A505-DD5F1843882E}"/>
                </a:ext>
              </a:extLst>
            </p:cNvPr>
            <p:cNvSpPr/>
            <p:nvPr/>
          </p:nvSpPr>
          <p:spPr>
            <a:xfrm>
              <a:off x="4864650" y="3366350"/>
              <a:ext cx="2516225" cy="2019100"/>
            </a:xfrm>
            <a:custGeom>
              <a:avLst/>
              <a:gdLst/>
              <a:ahLst/>
              <a:cxnLst/>
              <a:rect l="l" t="t" r="r" b="b"/>
              <a:pathLst>
                <a:path w="100649" h="80764" extrusionOk="0">
                  <a:moveTo>
                    <a:pt x="94355" y="0"/>
                  </a:moveTo>
                  <a:lnTo>
                    <a:pt x="1" y="13563"/>
                  </a:lnTo>
                  <a:lnTo>
                    <a:pt x="3578" y="80588"/>
                  </a:lnTo>
                  <a:lnTo>
                    <a:pt x="100649" y="80764"/>
                  </a:lnTo>
                  <a:lnTo>
                    <a:pt x="100649" y="80764"/>
                  </a:lnTo>
                  <a:lnTo>
                    <a:pt x="943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7" name="Google Shape;2140;p65">
              <a:extLst>
                <a:ext uri="{FF2B5EF4-FFF2-40B4-BE49-F238E27FC236}">
                  <a16:creationId xmlns:a16="http://schemas.microsoft.com/office/drawing/2014/main" id="{ECFDB8EF-3CDB-42B3-9F59-4B9BDB013333}"/>
                </a:ext>
              </a:extLst>
            </p:cNvPr>
            <p:cNvSpPr/>
            <p:nvPr/>
          </p:nvSpPr>
          <p:spPr>
            <a:xfrm>
              <a:off x="5274700" y="5008550"/>
              <a:ext cx="273200" cy="249650"/>
            </a:xfrm>
            <a:custGeom>
              <a:avLst/>
              <a:gdLst/>
              <a:ahLst/>
              <a:cxnLst/>
              <a:rect l="l" t="t" r="r" b="b"/>
              <a:pathLst>
                <a:path w="10928" h="9986" extrusionOk="0">
                  <a:moveTo>
                    <a:pt x="5467" y="1"/>
                  </a:moveTo>
                  <a:cubicBezTo>
                    <a:pt x="5115" y="1"/>
                    <a:pt x="4757" y="38"/>
                    <a:pt x="4400" y="116"/>
                  </a:cubicBezTo>
                  <a:cubicBezTo>
                    <a:pt x="1708" y="704"/>
                    <a:pt x="1" y="3360"/>
                    <a:pt x="586" y="6055"/>
                  </a:cubicBezTo>
                  <a:cubicBezTo>
                    <a:pt x="1094" y="8390"/>
                    <a:pt x="3161" y="9985"/>
                    <a:pt x="5457" y="9985"/>
                  </a:cubicBezTo>
                  <a:cubicBezTo>
                    <a:pt x="5809" y="9985"/>
                    <a:pt x="6167" y="9948"/>
                    <a:pt x="6525" y="9870"/>
                  </a:cubicBezTo>
                  <a:cubicBezTo>
                    <a:pt x="9217" y="9282"/>
                    <a:pt x="10927" y="6626"/>
                    <a:pt x="10340" y="3933"/>
                  </a:cubicBezTo>
                  <a:cubicBezTo>
                    <a:pt x="9832" y="1597"/>
                    <a:pt x="7763" y="1"/>
                    <a:pt x="54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8" name="Google Shape;2141;p65">
              <a:extLst>
                <a:ext uri="{FF2B5EF4-FFF2-40B4-BE49-F238E27FC236}">
                  <a16:creationId xmlns:a16="http://schemas.microsoft.com/office/drawing/2014/main" id="{476B212A-5BD3-4F53-B661-E7C2893E4C7B}"/>
                </a:ext>
              </a:extLst>
            </p:cNvPr>
            <p:cNvSpPr/>
            <p:nvPr/>
          </p:nvSpPr>
          <p:spPr>
            <a:xfrm>
              <a:off x="5694425" y="5007600"/>
              <a:ext cx="273125" cy="249625"/>
            </a:xfrm>
            <a:custGeom>
              <a:avLst/>
              <a:gdLst/>
              <a:ahLst/>
              <a:cxnLst/>
              <a:rect l="l" t="t" r="r" b="b"/>
              <a:pathLst>
                <a:path w="10925" h="9985" extrusionOk="0">
                  <a:moveTo>
                    <a:pt x="5471" y="0"/>
                  </a:moveTo>
                  <a:cubicBezTo>
                    <a:pt x="5119" y="0"/>
                    <a:pt x="4761" y="38"/>
                    <a:pt x="4403" y="116"/>
                  </a:cubicBezTo>
                  <a:cubicBezTo>
                    <a:pt x="1710" y="701"/>
                    <a:pt x="1" y="3359"/>
                    <a:pt x="585" y="6052"/>
                  </a:cubicBezTo>
                  <a:cubicBezTo>
                    <a:pt x="1093" y="8390"/>
                    <a:pt x="3161" y="9984"/>
                    <a:pt x="5459" y="9984"/>
                  </a:cubicBezTo>
                  <a:cubicBezTo>
                    <a:pt x="5810" y="9984"/>
                    <a:pt x="6167" y="9947"/>
                    <a:pt x="6525" y="9869"/>
                  </a:cubicBezTo>
                  <a:cubicBezTo>
                    <a:pt x="9218" y="9283"/>
                    <a:pt x="10924" y="6624"/>
                    <a:pt x="10340" y="3930"/>
                  </a:cubicBezTo>
                  <a:cubicBezTo>
                    <a:pt x="9832" y="1595"/>
                    <a:pt x="7766" y="0"/>
                    <a:pt x="54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6F4CDC6E-AFFC-41E7-A6C9-AF6540D90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951" y="396340"/>
            <a:ext cx="9100430" cy="640765"/>
          </a:xfrm>
        </p:spPr>
        <p:txBody>
          <a:bodyPr>
            <a:noAutofit/>
          </a:bodyPr>
          <a:lstStyle/>
          <a:p>
            <a:r>
              <a:rPr lang="pt-BR" dirty="0">
                <a:solidFill>
                  <a:schemeClr val="accent1"/>
                </a:solidFill>
              </a:rPr>
              <a:t>Expectativas para o horizonte 2025-2029</a:t>
            </a:r>
            <a:br>
              <a:rPr lang="pt-BR" dirty="0">
                <a:solidFill>
                  <a:schemeClr val="accent1"/>
                </a:solidFill>
              </a:rPr>
            </a:br>
            <a:endParaRPr lang="pt-BR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Zoom de Slide 3">
                <a:extLst>
                  <a:ext uri="{FF2B5EF4-FFF2-40B4-BE49-F238E27FC236}">
                    <a16:creationId xmlns:a16="http://schemas.microsoft.com/office/drawing/2014/main" id="{1CA901CF-E04D-42ED-B5E8-21D6F22523AB}"/>
                  </a:ext>
                </a:extLst>
              </p:cNvPr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464010" y="1012270"/>
              <a:ext cx="3048000" cy="1810041"/>
            </p:xfrm>
            <a:graphic>
              <a:graphicData uri="http://schemas.microsoft.com/office/powerpoint/2016/slidezoom">
                <pslz:sldZm>
                  <pslz:sldZmObj sldId="2134805288" cId="97892059">
                    <pslz:zmPr id="{613D1C1E-B73F-465C-ACDA-F8A1BC48C1C9}" returnToParent="0" transitionDur="1000">
                      <p166:blipFill xmlns:p166="http://schemas.microsoft.com/office/powerpoint/2016/6/main">
                        <a:blip r:embed="rId1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81004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Zoom de Slide 3">
                <a:extLst>
                  <a:ext uri="{FF2B5EF4-FFF2-40B4-BE49-F238E27FC236}">
                    <a16:creationId xmlns:a16="http://schemas.microsoft.com/office/drawing/2014/main" id="{1CA901CF-E04D-42ED-B5E8-21D6F22523A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64010" y="1012270"/>
                <a:ext cx="3048000" cy="181004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14" name="Freeform 173">
            <a:hlinkClick r:id="rId12" action="ppaction://hlinksldjump"/>
            <a:extLst>
              <a:ext uri="{FF2B5EF4-FFF2-40B4-BE49-F238E27FC236}">
                <a16:creationId xmlns:a16="http://schemas.microsoft.com/office/drawing/2014/main" id="{D8C3BFAE-7B60-4408-884F-AA81C6E324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056" y="2595866"/>
            <a:ext cx="1746435" cy="1746435"/>
          </a:xfrm>
          <a:custGeom>
            <a:avLst/>
            <a:gdLst>
              <a:gd name="T0" fmla="*/ 3766 w 3767"/>
              <a:gd name="T1" fmla="*/ 1878 h 3766"/>
              <a:gd name="T2" fmla="*/ 3766 w 3767"/>
              <a:gd name="T3" fmla="*/ 1878 h 3766"/>
              <a:gd name="T4" fmla="*/ 1887 w 3767"/>
              <a:gd name="T5" fmla="*/ 3765 h 3766"/>
              <a:gd name="T6" fmla="*/ 0 w 3767"/>
              <a:gd name="T7" fmla="*/ 1878 h 3766"/>
              <a:gd name="T8" fmla="*/ 1887 w 3767"/>
              <a:gd name="T9" fmla="*/ 0 h 3766"/>
              <a:gd name="T10" fmla="*/ 3766 w 3767"/>
              <a:gd name="T11" fmla="*/ 1878 h 37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67" h="3766">
                <a:moveTo>
                  <a:pt x="3766" y="1878"/>
                </a:moveTo>
                <a:lnTo>
                  <a:pt x="3766" y="1878"/>
                </a:lnTo>
                <a:cubicBezTo>
                  <a:pt x="3766" y="2921"/>
                  <a:pt x="2922" y="3765"/>
                  <a:pt x="1887" y="3765"/>
                </a:cubicBezTo>
                <a:cubicBezTo>
                  <a:pt x="845" y="3765"/>
                  <a:pt x="0" y="2921"/>
                  <a:pt x="0" y="1878"/>
                </a:cubicBezTo>
                <a:cubicBezTo>
                  <a:pt x="0" y="844"/>
                  <a:pt x="845" y="0"/>
                  <a:pt x="1887" y="0"/>
                </a:cubicBezTo>
                <a:cubicBezTo>
                  <a:pt x="2922" y="0"/>
                  <a:pt x="3766" y="844"/>
                  <a:pt x="3766" y="1878"/>
                </a:cubicBezTo>
              </a:path>
            </a:pathLst>
          </a:custGeom>
          <a:solidFill>
            <a:schemeClr val="accent1"/>
          </a:solidFill>
          <a:ln w="57150">
            <a:solidFill>
              <a:srgbClr val="92D050"/>
            </a:solidFill>
          </a:ln>
          <a:effectLst/>
          <a:scene3d>
            <a:camera prst="perspectiveAbove"/>
            <a:lightRig rig="threePt" dir="t"/>
          </a:scene3d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1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Realização de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1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pt-BR" sz="1213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novas ofertas de partilha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13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Competitividade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1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dos campos do </a:t>
            </a:r>
            <a:r>
              <a:rPr kumimoji="0" lang="pt-BR" sz="121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pré</a:t>
            </a:r>
            <a:r>
              <a:rPr kumimoji="0" lang="pt-BR" sz="121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-sal </a:t>
            </a:r>
          </a:p>
        </p:txBody>
      </p:sp>
    </p:spTree>
    <p:extLst>
      <p:ext uri="{BB962C8B-B14F-4D97-AF65-F5344CB8AC3E}">
        <p14:creationId xmlns:p14="http://schemas.microsoft.com/office/powerpoint/2010/main" val="3234640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294">
            <a:extLst>
              <a:ext uri="{FF2B5EF4-FFF2-40B4-BE49-F238E27FC236}">
                <a16:creationId xmlns:a16="http://schemas.microsoft.com/office/drawing/2014/main" id="{D490FFD7-B9DB-2364-D4FA-D1E1C5BA80B4}"/>
              </a:ext>
            </a:extLst>
          </p:cNvPr>
          <p:cNvSpPr/>
          <p:nvPr/>
        </p:nvSpPr>
        <p:spPr>
          <a:xfrm flipH="1">
            <a:off x="8604064" y="1891893"/>
            <a:ext cx="1303200" cy="204391"/>
          </a:xfrm>
          <a:prstGeom prst="parallelogram">
            <a:avLst>
              <a:gd name="adj" fmla="val 96952"/>
            </a:avLst>
          </a:prstGeom>
          <a:solidFill>
            <a:srgbClr val="D0E0E3"/>
          </a:solidFill>
          <a:ln>
            <a:noFill/>
          </a:ln>
        </p:spPr>
        <p:txBody>
          <a:bodyPr spcFirstLastPara="1" wrap="square" lIns="121474" tIns="121474" rIns="121474" bIns="121474" anchor="ctr" anchorCtr="0">
            <a:noAutofit/>
          </a:bodyPr>
          <a:lstStyle/>
          <a:p>
            <a:pPr defTabSz="685699">
              <a:buClr>
                <a:srgbClr val="000000"/>
              </a:buClr>
              <a:defRPr/>
            </a:pPr>
            <a:r>
              <a:rPr lang="pt-BR" sz="1600" kern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 </a:t>
            </a:r>
            <a:endParaRPr sz="1600" kern="0">
              <a:solidFill>
                <a:srgbClr val="000000"/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20" name="Shape 302">
            <a:extLst>
              <a:ext uri="{FF2B5EF4-FFF2-40B4-BE49-F238E27FC236}">
                <a16:creationId xmlns:a16="http://schemas.microsoft.com/office/drawing/2014/main" id="{7C37BC7D-07D4-3F3E-B2DA-83F1845A4399}"/>
              </a:ext>
            </a:extLst>
          </p:cNvPr>
          <p:cNvSpPr/>
          <p:nvPr/>
        </p:nvSpPr>
        <p:spPr>
          <a:xfrm>
            <a:off x="10382932" y="2105520"/>
            <a:ext cx="1301285" cy="190538"/>
          </a:xfrm>
          <a:prstGeom prst="parallelogram">
            <a:avLst>
              <a:gd name="adj" fmla="val 96952"/>
            </a:avLst>
          </a:prstGeom>
          <a:solidFill>
            <a:srgbClr val="008D94"/>
          </a:solidFill>
          <a:ln>
            <a:noFill/>
          </a:ln>
        </p:spPr>
        <p:txBody>
          <a:bodyPr spcFirstLastPara="1" wrap="square" lIns="121474" tIns="121474" rIns="121474" bIns="121474" anchor="ctr" anchorCtr="0">
            <a:noAutofit/>
          </a:bodyPr>
          <a:lstStyle/>
          <a:p>
            <a:pPr defTabSz="685699">
              <a:buClr>
                <a:srgbClr val="000000"/>
              </a:buClr>
              <a:defRPr/>
            </a:pPr>
            <a:endParaRPr sz="900" kern="0">
              <a:solidFill>
                <a:srgbClr val="000000"/>
              </a:solidFill>
              <a:latin typeface="Calibri"/>
              <a:cs typeface="Arial"/>
              <a:sym typeface="Arial"/>
            </a:endParaRPr>
          </a:p>
        </p:txBody>
      </p:sp>
      <p:cxnSp>
        <p:nvCxnSpPr>
          <p:cNvPr id="98" name="Shape 314"/>
          <p:cNvCxnSpPr>
            <a:cxnSpLocks/>
          </p:cNvCxnSpPr>
          <p:nvPr/>
        </p:nvCxnSpPr>
        <p:spPr>
          <a:xfrm>
            <a:off x="520680" y="2080459"/>
            <a:ext cx="11465040" cy="18555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19" name="Shape 301">
            <a:extLst>
              <a:ext uri="{FF2B5EF4-FFF2-40B4-BE49-F238E27FC236}">
                <a16:creationId xmlns:a16="http://schemas.microsoft.com/office/drawing/2014/main" id="{B5E57946-67C4-65D0-F0B6-852C3A8C82B6}"/>
              </a:ext>
            </a:extLst>
          </p:cNvPr>
          <p:cNvSpPr/>
          <p:nvPr/>
        </p:nvSpPr>
        <p:spPr>
          <a:xfrm flipH="1">
            <a:off x="10382717" y="1901131"/>
            <a:ext cx="1301285" cy="190538"/>
          </a:xfrm>
          <a:prstGeom prst="parallelogram">
            <a:avLst>
              <a:gd name="adj" fmla="val 96952"/>
            </a:avLst>
          </a:prstGeom>
          <a:solidFill>
            <a:srgbClr val="DDFFFC"/>
          </a:solidFill>
          <a:ln>
            <a:noFill/>
          </a:ln>
        </p:spPr>
        <p:txBody>
          <a:bodyPr spcFirstLastPara="1" wrap="square" lIns="121474" tIns="121474" rIns="121474" bIns="121474" anchor="ctr" anchorCtr="0">
            <a:noAutofit/>
          </a:bodyPr>
          <a:lstStyle/>
          <a:p>
            <a:pPr defTabSz="685699">
              <a:buClr>
                <a:srgbClr val="000000"/>
              </a:buClr>
              <a:defRPr/>
            </a:pPr>
            <a:r>
              <a:rPr lang="pt-BR" sz="1600" kern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 </a:t>
            </a:r>
            <a:endParaRPr sz="1600" kern="0">
              <a:solidFill>
                <a:srgbClr val="000000"/>
              </a:solidFill>
              <a:latin typeface="Calibri"/>
              <a:cs typeface="Arial"/>
              <a:sym typeface="Arial"/>
            </a:endParaRP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EA87E898-85D2-AA70-D5EB-CC929AB3E3A3}"/>
              </a:ext>
            </a:extLst>
          </p:cNvPr>
          <p:cNvGrpSpPr/>
          <p:nvPr/>
        </p:nvGrpSpPr>
        <p:grpSpPr>
          <a:xfrm>
            <a:off x="-447281" y="893242"/>
            <a:ext cx="9008187" cy="4099509"/>
            <a:chOff x="-578065" y="893064"/>
            <a:chExt cx="11628527" cy="4099798"/>
          </a:xfrm>
        </p:grpSpPr>
        <p:grpSp>
          <p:nvGrpSpPr>
            <p:cNvPr id="80" name="Shape 284"/>
            <p:cNvGrpSpPr/>
            <p:nvPr/>
          </p:nvGrpSpPr>
          <p:grpSpPr>
            <a:xfrm>
              <a:off x="1624266" y="921028"/>
              <a:ext cx="2287452" cy="3284819"/>
              <a:chOff x="315729" y="1574025"/>
              <a:chExt cx="1721426" cy="2471995"/>
            </a:xfrm>
          </p:grpSpPr>
          <p:cxnSp>
            <p:nvCxnSpPr>
              <p:cNvPr id="81" name="Shape 285"/>
              <p:cNvCxnSpPr/>
              <p:nvPr/>
            </p:nvCxnSpPr>
            <p:spPr>
              <a:xfrm>
                <a:off x="1299277" y="1695421"/>
                <a:ext cx="718500" cy="741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1414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82" name="Shape 286"/>
              <p:cNvSpPr/>
              <p:nvPr/>
            </p:nvSpPr>
            <p:spPr>
              <a:xfrm flipH="1">
                <a:off x="618820" y="2306625"/>
                <a:ext cx="1418100" cy="143400"/>
              </a:xfrm>
              <a:prstGeom prst="parallelogram">
                <a:avLst>
                  <a:gd name="adj" fmla="val 96952"/>
                </a:avLst>
              </a:prstGeom>
              <a:solidFill>
                <a:srgbClr val="76A5AF"/>
              </a:solidFill>
              <a:ln>
                <a:noFill/>
              </a:ln>
            </p:spPr>
            <p:txBody>
              <a:bodyPr spcFirstLastPara="1" wrap="square" lIns="121474" tIns="121474" rIns="121474" bIns="121474" anchor="ctr" anchorCtr="0">
                <a:noAutofit/>
              </a:bodyPr>
              <a:lstStyle/>
              <a:p>
                <a:pPr defTabSz="685699">
                  <a:buClr>
                    <a:srgbClr val="000000"/>
                  </a:buClr>
                  <a:defRPr/>
                </a:pPr>
                <a:r>
                  <a:rPr lang="pt-BR" kern="0">
                    <a:solidFill>
                      <a:srgbClr val="000000"/>
                    </a:solidFill>
                    <a:latin typeface="Calibri"/>
                    <a:cs typeface="Arial"/>
                    <a:sym typeface="Arial"/>
                  </a:rPr>
                  <a:t>  </a:t>
                </a:r>
                <a:endParaRPr kern="0">
                  <a:solidFill>
                    <a:srgbClr val="000000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83" name="Shape 287"/>
              <p:cNvSpPr/>
              <p:nvPr/>
            </p:nvSpPr>
            <p:spPr>
              <a:xfrm>
                <a:off x="619055" y="2460450"/>
                <a:ext cx="1418100" cy="143400"/>
              </a:xfrm>
              <a:prstGeom prst="parallelogram">
                <a:avLst>
                  <a:gd name="adj" fmla="val 96952"/>
                </a:avLst>
              </a:pr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121474" tIns="121474" rIns="121474" bIns="121474" anchor="ctr" anchorCtr="0">
                <a:noAutofit/>
              </a:bodyPr>
              <a:lstStyle/>
              <a:p>
                <a:pPr defTabSz="685699">
                  <a:buClr>
                    <a:srgbClr val="000000"/>
                  </a:buClr>
                  <a:defRPr/>
                </a:pPr>
                <a:endParaRPr sz="1050" kern="0">
                  <a:solidFill>
                    <a:srgbClr val="000000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grpSp>
            <p:nvGrpSpPr>
              <p:cNvPr id="84" name="Shape 288"/>
              <p:cNvGrpSpPr/>
              <p:nvPr/>
            </p:nvGrpSpPr>
            <p:grpSpPr>
              <a:xfrm>
                <a:off x="315729" y="1574025"/>
                <a:ext cx="1563831" cy="2471995"/>
                <a:chOff x="910687" y="1574025"/>
                <a:chExt cx="1563831" cy="2471995"/>
              </a:xfrm>
            </p:grpSpPr>
            <p:sp>
              <p:nvSpPr>
                <p:cNvPr id="85" name="Shape 289"/>
                <p:cNvSpPr txBox="1"/>
                <p:nvPr/>
              </p:nvSpPr>
              <p:spPr>
                <a:xfrm>
                  <a:off x="1307218" y="2661206"/>
                  <a:ext cx="1167300" cy="446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121474" tIns="121474" rIns="121474" bIns="121474" anchor="b" anchorCtr="0">
                  <a:noAutofit/>
                </a:bodyPr>
                <a:lstStyle/>
                <a:p>
                  <a:pPr defTabSz="685699">
                    <a:lnSpc>
                      <a:spcPct val="115000"/>
                    </a:lnSpc>
                    <a:buClr>
                      <a:srgbClr val="000000"/>
                    </a:buClr>
                    <a:defRPr/>
                  </a:pPr>
                  <a:r>
                    <a:rPr lang="pt-BR" sz="1213" b="1" kern="0" dirty="0">
                      <a:solidFill>
                        <a:srgbClr val="3D3D3D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4ª RODADA</a:t>
                  </a:r>
                  <a:endParaRPr sz="1213" b="1" kern="0" dirty="0">
                    <a:solidFill>
                      <a:srgbClr val="3D3D3D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86" name="Shape 290"/>
                <p:cNvSpPr txBox="1"/>
                <p:nvPr/>
              </p:nvSpPr>
              <p:spPr>
                <a:xfrm>
                  <a:off x="1349369" y="3144533"/>
                  <a:ext cx="1064546" cy="901487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474" tIns="121474" rIns="121474" bIns="121474" anchor="t" anchorCtr="0">
                  <a:noAutofit/>
                </a:bodyPr>
                <a:lstStyle/>
                <a:p>
                  <a:pPr marL="342850" indent="-238091" defTabSz="685699">
                    <a:lnSpc>
                      <a:spcPct val="115000"/>
                    </a:lnSpc>
                    <a:buClr>
                      <a:srgbClr val="000000"/>
                    </a:buClr>
                    <a:buSzPts val="1400"/>
                    <a:buFont typeface="Calibri"/>
                    <a:buChar char="●"/>
                    <a:defRPr/>
                  </a:pPr>
                  <a:r>
                    <a:rPr lang="pt-BR" sz="1050" kern="0" dirty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Uirapuru</a:t>
                  </a:r>
                  <a:endParaRPr sz="1050" kern="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marL="342850" indent="-238091" defTabSz="685699">
                    <a:lnSpc>
                      <a:spcPct val="115000"/>
                    </a:lnSpc>
                    <a:buClr>
                      <a:srgbClr val="000000"/>
                    </a:buClr>
                    <a:buSzPts val="1400"/>
                    <a:buFont typeface="Calibri"/>
                    <a:buChar char="●"/>
                    <a:defRPr/>
                  </a:pPr>
                  <a:r>
                    <a:rPr lang="pt-BR" sz="1050" kern="0" dirty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Três Marias</a:t>
                  </a:r>
                  <a:endParaRPr sz="1050" kern="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marL="342850" indent="-238091" defTabSz="685699">
                    <a:lnSpc>
                      <a:spcPct val="115000"/>
                    </a:lnSpc>
                    <a:buClr>
                      <a:srgbClr val="000000"/>
                    </a:buClr>
                    <a:buSzPts val="1400"/>
                    <a:buFont typeface="Calibri"/>
                    <a:buChar char="●"/>
                    <a:defRPr/>
                  </a:pPr>
                  <a:r>
                    <a:rPr lang="pt-BR" sz="1050" kern="0" dirty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Dois Irmãos</a:t>
                  </a:r>
                  <a:endParaRPr sz="1050" kern="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defTabSz="685699">
                    <a:lnSpc>
                      <a:spcPct val="115000"/>
                    </a:lnSpc>
                    <a:buClr>
                      <a:srgbClr val="000000"/>
                    </a:buClr>
                    <a:defRPr/>
                  </a:pPr>
                  <a:endParaRPr sz="1050" kern="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defTabSz="685699">
                    <a:lnSpc>
                      <a:spcPct val="115000"/>
                    </a:lnSpc>
                    <a:spcAft>
                      <a:spcPts val="2100"/>
                    </a:spcAft>
                    <a:buClr>
                      <a:srgbClr val="000000"/>
                    </a:buClr>
                    <a:defRPr/>
                  </a:pPr>
                  <a:endParaRPr sz="1050" kern="0" dirty="0">
                    <a:solidFill>
                      <a:srgbClr val="3D3D3D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87" name="Shape 291"/>
                <p:cNvSpPr txBox="1"/>
                <p:nvPr/>
              </p:nvSpPr>
              <p:spPr>
                <a:xfrm>
                  <a:off x="910687" y="1574025"/>
                  <a:ext cx="1027534" cy="241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121474" tIns="121474" rIns="121474" bIns="121474" anchor="t" anchorCtr="0">
                  <a:noAutofit/>
                </a:bodyPr>
                <a:lstStyle/>
                <a:p>
                  <a:pPr algn="r" defTabSz="685699">
                    <a:lnSpc>
                      <a:spcPct val="115000"/>
                    </a:lnSpc>
                    <a:spcAft>
                      <a:spcPts val="2100"/>
                    </a:spcAft>
                    <a:buClr>
                      <a:srgbClr val="000000"/>
                    </a:buClr>
                    <a:defRPr/>
                  </a:pPr>
                  <a:r>
                    <a:rPr lang="pt-BR" sz="900" kern="0" dirty="0">
                      <a:solidFill>
                        <a:srgbClr val="3D3D3D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JUN/2018</a:t>
                  </a:r>
                  <a:endParaRPr sz="900" kern="0" dirty="0">
                    <a:solidFill>
                      <a:srgbClr val="3D3D3D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</p:grpSp>
        </p:grpSp>
        <p:grpSp>
          <p:nvGrpSpPr>
            <p:cNvPr id="88" name="Shape 292"/>
            <p:cNvGrpSpPr/>
            <p:nvPr/>
          </p:nvGrpSpPr>
          <p:grpSpPr>
            <a:xfrm>
              <a:off x="3360791" y="921028"/>
              <a:ext cx="2420114" cy="1338084"/>
              <a:chOff x="2811193" y="1575830"/>
              <a:chExt cx="1821259" cy="1006977"/>
            </a:xfrm>
          </p:grpSpPr>
          <p:cxnSp>
            <p:nvCxnSpPr>
              <p:cNvPr id="89" name="Shape 293"/>
              <p:cNvCxnSpPr/>
              <p:nvPr/>
            </p:nvCxnSpPr>
            <p:spPr>
              <a:xfrm>
                <a:off x="3894575" y="1674378"/>
                <a:ext cx="718500" cy="741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2C2C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90" name="Shape 294"/>
              <p:cNvSpPr/>
              <p:nvPr/>
            </p:nvSpPr>
            <p:spPr>
              <a:xfrm flipH="1">
                <a:off x="3214118" y="2285582"/>
                <a:ext cx="1418100" cy="143400"/>
              </a:xfrm>
              <a:prstGeom prst="parallelogram">
                <a:avLst>
                  <a:gd name="adj" fmla="val 96952"/>
                </a:avLst>
              </a:pr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121474" tIns="121474" rIns="121474" bIns="121474" anchor="ctr" anchorCtr="0">
                <a:noAutofit/>
              </a:bodyPr>
              <a:lstStyle/>
              <a:p>
                <a:pPr defTabSz="685699">
                  <a:buClr>
                    <a:srgbClr val="000000"/>
                  </a:buClr>
                  <a:defRPr/>
                </a:pPr>
                <a:r>
                  <a:rPr lang="pt-BR" sz="1600" kern="0">
                    <a:solidFill>
                      <a:srgbClr val="000000"/>
                    </a:solidFill>
                    <a:latin typeface="Calibri"/>
                    <a:cs typeface="Arial"/>
                    <a:sym typeface="Arial"/>
                  </a:rPr>
                  <a:t>  </a:t>
                </a:r>
                <a:endParaRPr sz="1600" kern="0">
                  <a:solidFill>
                    <a:srgbClr val="000000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91" name="Shape 295"/>
              <p:cNvSpPr/>
              <p:nvPr/>
            </p:nvSpPr>
            <p:spPr>
              <a:xfrm>
                <a:off x="3214352" y="2439407"/>
                <a:ext cx="1418100" cy="143400"/>
              </a:xfrm>
              <a:prstGeom prst="parallelogram">
                <a:avLst>
                  <a:gd name="adj" fmla="val 96952"/>
                </a:avLst>
              </a:prstGeom>
              <a:solidFill>
                <a:srgbClr val="45818E"/>
              </a:solidFill>
              <a:ln>
                <a:noFill/>
              </a:ln>
            </p:spPr>
            <p:txBody>
              <a:bodyPr spcFirstLastPara="1" wrap="square" lIns="121474" tIns="121474" rIns="121474" bIns="121474" anchor="ctr" anchorCtr="0">
                <a:noAutofit/>
              </a:bodyPr>
              <a:lstStyle/>
              <a:p>
                <a:pPr defTabSz="685699">
                  <a:buClr>
                    <a:srgbClr val="000000"/>
                  </a:buClr>
                  <a:defRPr/>
                </a:pPr>
                <a:endParaRPr sz="900" kern="0">
                  <a:solidFill>
                    <a:srgbClr val="000000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92" name="Shape 298"/>
              <p:cNvSpPr txBox="1"/>
              <p:nvPr/>
            </p:nvSpPr>
            <p:spPr>
              <a:xfrm>
                <a:off x="2811193" y="1575830"/>
                <a:ext cx="1130210" cy="241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474" tIns="121474" rIns="121474" bIns="121474" anchor="t" anchorCtr="0">
                <a:noAutofit/>
              </a:bodyPr>
              <a:lstStyle/>
              <a:p>
                <a:pPr algn="r" defTabSz="685699">
                  <a:lnSpc>
                    <a:spcPct val="115000"/>
                  </a:lnSpc>
                  <a:spcAft>
                    <a:spcPts val="2100"/>
                  </a:spcAft>
                  <a:buClr>
                    <a:srgbClr val="000000"/>
                  </a:buClr>
                  <a:defRPr/>
                </a:pPr>
                <a:r>
                  <a:rPr lang="pt-BR" sz="900" kern="0" dirty="0">
                    <a:solidFill>
                      <a:srgbClr val="858585"/>
                    </a:solidFill>
                    <a:latin typeface="Roboto"/>
                    <a:ea typeface="Roboto"/>
                    <a:cs typeface="Roboto"/>
                    <a:sym typeface="Roboto"/>
                  </a:rPr>
                  <a:t>SET/ 2018</a:t>
                </a:r>
                <a:endParaRPr sz="900" kern="0" dirty="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93" name="Shape 299"/>
            <p:cNvGrpSpPr/>
            <p:nvPr/>
          </p:nvGrpSpPr>
          <p:grpSpPr>
            <a:xfrm>
              <a:off x="5215611" y="893064"/>
              <a:ext cx="2220813" cy="1366046"/>
              <a:chOff x="2757633" y="1554787"/>
              <a:chExt cx="1874819" cy="1028020"/>
            </a:xfrm>
          </p:grpSpPr>
          <p:cxnSp>
            <p:nvCxnSpPr>
              <p:cNvPr id="94" name="Shape 300"/>
              <p:cNvCxnSpPr/>
              <p:nvPr/>
            </p:nvCxnSpPr>
            <p:spPr>
              <a:xfrm>
                <a:off x="3894575" y="1674378"/>
                <a:ext cx="718500" cy="741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2C2C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95" name="Shape 301"/>
              <p:cNvSpPr/>
              <p:nvPr/>
            </p:nvSpPr>
            <p:spPr>
              <a:xfrm flipH="1">
                <a:off x="3214118" y="2285582"/>
                <a:ext cx="1418100" cy="143400"/>
              </a:xfrm>
              <a:prstGeom prst="parallelogram">
                <a:avLst>
                  <a:gd name="adj" fmla="val 96952"/>
                </a:avLst>
              </a:prstGeom>
              <a:solidFill>
                <a:srgbClr val="DDFFFC"/>
              </a:solidFill>
              <a:ln>
                <a:noFill/>
              </a:ln>
            </p:spPr>
            <p:txBody>
              <a:bodyPr spcFirstLastPara="1" wrap="square" lIns="121474" tIns="121474" rIns="121474" bIns="121474" anchor="ctr" anchorCtr="0">
                <a:noAutofit/>
              </a:bodyPr>
              <a:lstStyle/>
              <a:p>
                <a:pPr defTabSz="685699">
                  <a:buClr>
                    <a:srgbClr val="000000"/>
                  </a:buClr>
                  <a:defRPr/>
                </a:pPr>
                <a:r>
                  <a:rPr lang="pt-BR" sz="1600" kern="0">
                    <a:solidFill>
                      <a:srgbClr val="000000"/>
                    </a:solidFill>
                    <a:latin typeface="Calibri"/>
                    <a:cs typeface="Arial"/>
                    <a:sym typeface="Arial"/>
                  </a:rPr>
                  <a:t>  </a:t>
                </a:r>
                <a:endParaRPr sz="1600" kern="0">
                  <a:solidFill>
                    <a:srgbClr val="000000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96" name="Shape 302"/>
              <p:cNvSpPr/>
              <p:nvPr/>
            </p:nvSpPr>
            <p:spPr>
              <a:xfrm>
                <a:off x="3214352" y="2439407"/>
                <a:ext cx="1418100" cy="143400"/>
              </a:xfrm>
              <a:prstGeom prst="parallelogram">
                <a:avLst>
                  <a:gd name="adj" fmla="val 96952"/>
                </a:avLst>
              </a:prstGeom>
              <a:solidFill>
                <a:srgbClr val="008D94"/>
              </a:solidFill>
              <a:ln>
                <a:noFill/>
              </a:ln>
            </p:spPr>
            <p:txBody>
              <a:bodyPr spcFirstLastPara="1" wrap="square" lIns="121474" tIns="121474" rIns="121474" bIns="121474" anchor="ctr" anchorCtr="0">
                <a:noAutofit/>
              </a:bodyPr>
              <a:lstStyle/>
              <a:p>
                <a:pPr defTabSz="685699">
                  <a:buClr>
                    <a:srgbClr val="000000"/>
                  </a:buClr>
                  <a:defRPr/>
                </a:pPr>
                <a:endParaRPr sz="900" kern="0">
                  <a:solidFill>
                    <a:srgbClr val="000000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97" name="Shape 305"/>
              <p:cNvSpPr txBox="1"/>
              <p:nvPr/>
            </p:nvSpPr>
            <p:spPr>
              <a:xfrm>
                <a:off x="2757633" y="1554787"/>
                <a:ext cx="1183769" cy="241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474" tIns="121474" rIns="121474" bIns="121474" anchor="t" anchorCtr="0">
                <a:noAutofit/>
              </a:bodyPr>
              <a:lstStyle/>
              <a:p>
                <a:pPr algn="r" defTabSz="685699">
                  <a:lnSpc>
                    <a:spcPct val="115000"/>
                  </a:lnSpc>
                  <a:spcAft>
                    <a:spcPts val="2100"/>
                  </a:spcAft>
                  <a:buClr>
                    <a:srgbClr val="000000"/>
                  </a:buClr>
                  <a:defRPr/>
                </a:pPr>
                <a:r>
                  <a:rPr lang="pt-BR" sz="900" kern="0" dirty="0">
                    <a:solidFill>
                      <a:srgbClr val="858585"/>
                    </a:solidFill>
                    <a:latin typeface="Roboto"/>
                    <a:ea typeface="Roboto"/>
                    <a:cs typeface="Roboto"/>
                    <a:sym typeface="Roboto"/>
                  </a:rPr>
                  <a:t>NOV/2019</a:t>
                </a:r>
                <a:endParaRPr sz="900" kern="0" dirty="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03" name="Shape 284"/>
            <p:cNvGrpSpPr/>
            <p:nvPr/>
          </p:nvGrpSpPr>
          <p:grpSpPr>
            <a:xfrm>
              <a:off x="-578065" y="908993"/>
              <a:ext cx="2627657" cy="4083869"/>
              <a:chOff x="78659" y="1574025"/>
              <a:chExt cx="1977450" cy="3073322"/>
            </a:xfrm>
          </p:grpSpPr>
          <p:cxnSp>
            <p:nvCxnSpPr>
              <p:cNvPr id="104" name="Shape 285"/>
              <p:cNvCxnSpPr/>
              <p:nvPr/>
            </p:nvCxnSpPr>
            <p:spPr>
              <a:xfrm>
                <a:off x="1299277" y="1695421"/>
                <a:ext cx="718500" cy="741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1414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105" name="Shape 286"/>
              <p:cNvSpPr/>
              <p:nvPr/>
            </p:nvSpPr>
            <p:spPr>
              <a:xfrm flipH="1">
                <a:off x="618820" y="2306625"/>
                <a:ext cx="1418100" cy="143400"/>
              </a:xfrm>
              <a:prstGeom prst="parallelogram">
                <a:avLst>
                  <a:gd name="adj" fmla="val 96952"/>
                </a:avLst>
              </a:prstGeom>
              <a:solidFill>
                <a:srgbClr val="008192"/>
              </a:solidFill>
              <a:ln>
                <a:noFill/>
              </a:ln>
            </p:spPr>
            <p:txBody>
              <a:bodyPr spcFirstLastPara="1" wrap="square" lIns="121474" tIns="121474" rIns="121474" bIns="121474" anchor="ctr" anchorCtr="0">
                <a:noAutofit/>
              </a:bodyPr>
              <a:lstStyle/>
              <a:p>
                <a:pPr defTabSz="685699">
                  <a:buClr>
                    <a:srgbClr val="000000"/>
                  </a:buClr>
                  <a:defRPr/>
                </a:pPr>
                <a:r>
                  <a:rPr lang="pt-BR" kern="0">
                    <a:solidFill>
                      <a:srgbClr val="000000"/>
                    </a:solidFill>
                    <a:latin typeface="Calibri"/>
                    <a:cs typeface="Arial"/>
                    <a:sym typeface="Arial"/>
                  </a:rPr>
                  <a:t>  </a:t>
                </a:r>
                <a:endParaRPr kern="0">
                  <a:solidFill>
                    <a:srgbClr val="000000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106" name="Shape 287"/>
              <p:cNvSpPr/>
              <p:nvPr/>
            </p:nvSpPr>
            <p:spPr>
              <a:xfrm>
                <a:off x="619055" y="2460450"/>
                <a:ext cx="1418100" cy="143400"/>
              </a:xfrm>
              <a:prstGeom prst="parallelogram">
                <a:avLst>
                  <a:gd name="adj" fmla="val 96952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121474" tIns="121474" rIns="121474" bIns="121474" anchor="ctr" anchorCtr="0">
                <a:noAutofit/>
              </a:bodyPr>
              <a:lstStyle/>
              <a:p>
                <a:pPr defTabSz="685699">
                  <a:buClr>
                    <a:srgbClr val="000000"/>
                  </a:buClr>
                  <a:defRPr/>
                </a:pPr>
                <a:endParaRPr sz="1050" kern="0">
                  <a:solidFill>
                    <a:srgbClr val="000000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grpSp>
            <p:nvGrpSpPr>
              <p:cNvPr id="107" name="Shape 288"/>
              <p:cNvGrpSpPr/>
              <p:nvPr/>
            </p:nvGrpSpPr>
            <p:grpSpPr>
              <a:xfrm>
                <a:off x="78659" y="1574025"/>
                <a:ext cx="1977450" cy="3073322"/>
                <a:chOff x="673617" y="1574025"/>
                <a:chExt cx="1977450" cy="3073322"/>
              </a:xfrm>
            </p:grpSpPr>
            <p:sp>
              <p:nvSpPr>
                <p:cNvPr id="108" name="Shape 289"/>
                <p:cNvSpPr txBox="1"/>
                <p:nvPr/>
              </p:nvSpPr>
              <p:spPr>
                <a:xfrm>
                  <a:off x="1321858" y="2695025"/>
                  <a:ext cx="1321825" cy="446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121474" tIns="121474" rIns="121474" bIns="121474" anchor="b" anchorCtr="0">
                  <a:noAutofit/>
                </a:bodyPr>
                <a:lstStyle/>
                <a:p>
                  <a:pPr defTabSz="685699">
                    <a:lnSpc>
                      <a:spcPct val="115000"/>
                    </a:lnSpc>
                    <a:buClr>
                      <a:srgbClr val="000000"/>
                    </a:buClr>
                    <a:defRPr/>
                  </a:pPr>
                  <a:r>
                    <a:rPr lang="pt-BR" sz="1200" b="1" kern="0" dirty="0">
                      <a:solidFill>
                        <a:srgbClr val="3D3D3D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1ª, 2ª e 3ª RODADAS</a:t>
                  </a:r>
                  <a:endParaRPr sz="1200" b="1" kern="0" dirty="0">
                    <a:solidFill>
                      <a:srgbClr val="3D3D3D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109" name="Shape 290"/>
                <p:cNvSpPr txBox="1"/>
                <p:nvPr/>
              </p:nvSpPr>
              <p:spPr>
                <a:xfrm>
                  <a:off x="1116328" y="3151811"/>
                  <a:ext cx="1534739" cy="1495536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474" tIns="121474" rIns="121474" bIns="121474" anchor="t" anchorCtr="0">
                  <a:noAutofit/>
                </a:bodyPr>
                <a:lstStyle/>
                <a:p>
                  <a:pPr marL="342850" indent="-238091" defTabSz="685699">
                    <a:lnSpc>
                      <a:spcPct val="115000"/>
                    </a:lnSpc>
                    <a:buClr>
                      <a:srgbClr val="000000"/>
                    </a:buClr>
                    <a:buSzPts val="1400"/>
                    <a:buFont typeface="Calibri"/>
                    <a:buChar char="●"/>
                    <a:defRPr/>
                  </a:pPr>
                  <a:r>
                    <a:rPr lang="pt-BR" sz="1050" kern="0" dirty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rPr>
                    <a:t>Libra (2013)</a:t>
                  </a:r>
                </a:p>
                <a:p>
                  <a:pPr marL="342850" indent="-238091" defTabSz="685699">
                    <a:lnSpc>
                      <a:spcPct val="115000"/>
                    </a:lnSpc>
                    <a:buClr>
                      <a:srgbClr val="000000"/>
                    </a:buClr>
                    <a:buSzPts val="1400"/>
                    <a:buFont typeface="Calibri"/>
                    <a:buChar char="●"/>
                    <a:defRPr/>
                  </a:pPr>
                  <a:r>
                    <a:rPr lang="pt-BR" sz="1050" kern="0" dirty="0" err="1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rPr>
                    <a:t>Sapinhoá</a:t>
                  </a:r>
                  <a:endParaRPr lang="pt-BR" sz="1050" kern="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endParaRPr>
                </a:p>
                <a:p>
                  <a:pPr marL="342850" indent="-238091" defTabSz="685699">
                    <a:lnSpc>
                      <a:spcPct val="115000"/>
                    </a:lnSpc>
                    <a:buClr>
                      <a:srgbClr val="000000"/>
                    </a:buClr>
                    <a:buSzPts val="1400"/>
                    <a:buFont typeface="Calibri"/>
                    <a:buChar char="●"/>
                    <a:defRPr/>
                  </a:pPr>
                  <a:r>
                    <a:rPr lang="pt-BR" sz="1050" kern="0" dirty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rPr>
                    <a:t>Carcará</a:t>
                  </a:r>
                </a:p>
                <a:p>
                  <a:pPr marL="342850" indent="-238091" defTabSz="685699">
                    <a:lnSpc>
                      <a:spcPct val="115000"/>
                    </a:lnSpc>
                    <a:buClr>
                      <a:srgbClr val="000000"/>
                    </a:buClr>
                    <a:buSzPts val="1400"/>
                    <a:buFont typeface="Calibri"/>
                    <a:buChar char="●"/>
                    <a:defRPr/>
                  </a:pPr>
                  <a:r>
                    <a:rPr lang="pt-BR" sz="1050" kern="0" dirty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rPr>
                    <a:t>Sul de Gato do Mato</a:t>
                  </a:r>
                </a:p>
                <a:p>
                  <a:pPr marL="342850" indent="-238091" defTabSz="685699">
                    <a:lnSpc>
                      <a:spcPct val="115000"/>
                    </a:lnSpc>
                    <a:buClr>
                      <a:srgbClr val="000000"/>
                    </a:buClr>
                    <a:buSzPts val="1400"/>
                    <a:buFont typeface="Calibri"/>
                    <a:buChar char="●"/>
                    <a:defRPr/>
                  </a:pPr>
                  <a:r>
                    <a:rPr lang="pt-BR" sz="1050" kern="0" dirty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rPr>
                    <a:t>Peroba</a:t>
                  </a:r>
                </a:p>
                <a:p>
                  <a:pPr marL="342850" indent="-238091" defTabSz="685699">
                    <a:lnSpc>
                      <a:spcPct val="115000"/>
                    </a:lnSpc>
                    <a:buClr>
                      <a:srgbClr val="000000"/>
                    </a:buClr>
                    <a:buSzPts val="1400"/>
                    <a:buFont typeface="Calibri"/>
                    <a:buChar char="●"/>
                    <a:defRPr/>
                  </a:pPr>
                  <a:r>
                    <a:rPr lang="pt-BR" sz="1050" kern="0" dirty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rPr>
                    <a:t>Alto de Cabo Frio Central</a:t>
                  </a:r>
                </a:p>
                <a:p>
                  <a:pPr marL="342850" indent="-238091" defTabSz="685699">
                    <a:lnSpc>
                      <a:spcPct val="115000"/>
                    </a:lnSpc>
                    <a:buClr>
                      <a:srgbClr val="000000"/>
                    </a:buClr>
                    <a:buSzPts val="1400"/>
                    <a:buFont typeface="Calibri"/>
                    <a:buChar char="●"/>
                    <a:defRPr/>
                  </a:pPr>
                  <a:r>
                    <a:rPr lang="pt-BR" sz="1050" kern="0" dirty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rPr>
                    <a:t>Alto de Cabo Frio Oeste</a:t>
                  </a:r>
                </a:p>
                <a:p>
                  <a:pPr defTabSz="543075">
                    <a:defRPr/>
                  </a:pPr>
                  <a:endParaRPr lang="pt-BR" sz="1050" b="1" dirty="0">
                    <a:solidFill>
                      <a:srgbClr val="008192"/>
                    </a:solidFill>
                    <a:latin typeface="Calibri"/>
                  </a:endParaRPr>
                </a:p>
                <a:p>
                  <a:pPr defTabSz="685699">
                    <a:lnSpc>
                      <a:spcPct val="115000"/>
                    </a:lnSpc>
                    <a:buClr>
                      <a:srgbClr val="000000"/>
                    </a:buClr>
                    <a:defRPr/>
                  </a:pPr>
                  <a:endParaRPr sz="1050" kern="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defTabSz="685699">
                    <a:lnSpc>
                      <a:spcPct val="115000"/>
                    </a:lnSpc>
                    <a:spcAft>
                      <a:spcPts val="2100"/>
                    </a:spcAft>
                    <a:buClr>
                      <a:srgbClr val="000000"/>
                    </a:buClr>
                    <a:defRPr/>
                  </a:pPr>
                  <a:endParaRPr sz="1050" kern="0" dirty="0">
                    <a:solidFill>
                      <a:srgbClr val="3D3D3D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110" name="Shape 291"/>
                <p:cNvSpPr txBox="1"/>
                <p:nvPr/>
              </p:nvSpPr>
              <p:spPr>
                <a:xfrm>
                  <a:off x="673617" y="1574025"/>
                  <a:ext cx="1264603" cy="241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121474" tIns="121474" rIns="121474" bIns="121474" anchor="t" anchorCtr="0">
                  <a:noAutofit/>
                </a:bodyPr>
                <a:lstStyle/>
                <a:p>
                  <a:pPr algn="r" defTabSz="685699">
                    <a:lnSpc>
                      <a:spcPct val="115000"/>
                    </a:lnSpc>
                    <a:spcAft>
                      <a:spcPts val="2100"/>
                    </a:spcAft>
                    <a:buClr>
                      <a:srgbClr val="000000"/>
                    </a:buClr>
                    <a:defRPr/>
                  </a:pPr>
                  <a:r>
                    <a:rPr lang="pt-BR" sz="900" kern="0" dirty="0">
                      <a:solidFill>
                        <a:srgbClr val="3D3D3D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2013 a 2017</a:t>
                  </a:r>
                  <a:endParaRPr sz="900" kern="0" dirty="0">
                    <a:solidFill>
                      <a:srgbClr val="3D3D3D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</p:grpSp>
        </p:grpSp>
        <p:grpSp>
          <p:nvGrpSpPr>
            <p:cNvPr id="113" name="Shape 299"/>
            <p:cNvGrpSpPr/>
            <p:nvPr/>
          </p:nvGrpSpPr>
          <p:grpSpPr>
            <a:xfrm>
              <a:off x="8829650" y="929933"/>
              <a:ext cx="2220812" cy="1366046"/>
              <a:chOff x="2668448" y="1575830"/>
              <a:chExt cx="1874816" cy="1028020"/>
            </a:xfrm>
          </p:grpSpPr>
          <p:cxnSp>
            <p:nvCxnSpPr>
              <p:cNvPr id="114" name="Shape 300"/>
              <p:cNvCxnSpPr/>
              <p:nvPr/>
            </p:nvCxnSpPr>
            <p:spPr>
              <a:xfrm>
                <a:off x="3805382" y="1695421"/>
                <a:ext cx="718500" cy="741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2C2C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115" name="Shape 301"/>
              <p:cNvSpPr/>
              <p:nvPr/>
            </p:nvSpPr>
            <p:spPr>
              <a:xfrm flipH="1">
                <a:off x="3124929" y="2306625"/>
                <a:ext cx="1418100" cy="143400"/>
              </a:xfrm>
              <a:prstGeom prst="parallelogram">
                <a:avLst>
                  <a:gd name="adj" fmla="val 96952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spcFirstLastPara="1" wrap="square" lIns="121474" tIns="121474" rIns="121474" bIns="121474" anchor="ctr" anchorCtr="0">
                <a:noAutofit/>
              </a:bodyPr>
              <a:lstStyle/>
              <a:p>
                <a:pPr defTabSz="685699">
                  <a:buClr>
                    <a:srgbClr val="000000"/>
                  </a:buClr>
                  <a:defRPr/>
                </a:pPr>
                <a:r>
                  <a:rPr lang="pt-BR" sz="1600" kern="0" dirty="0">
                    <a:solidFill>
                      <a:srgbClr val="000000"/>
                    </a:solidFill>
                    <a:latin typeface="Calibri"/>
                    <a:cs typeface="Arial"/>
                    <a:sym typeface="Arial"/>
                  </a:rPr>
                  <a:t>  </a:t>
                </a:r>
                <a:endParaRPr sz="1600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116" name="Shape 302"/>
              <p:cNvSpPr/>
              <p:nvPr/>
            </p:nvSpPr>
            <p:spPr>
              <a:xfrm>
                <a:off x="3125164" y="2460450"/>
                <a:ext cx="1418100" cy="143400"/>
              </a:xfrm>
              <a:prstGeom prst="parallelogram">
                <a:avLst>
                  <a:gd name="adj" fmla="val 96952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474" tIns="121474" rIns="121474" bIns="121474" anchor="ctr" anchorCtr="0">
                <a:noAutofit/>
              </a:bodyPr>
              <a:lstStyle/>
              <a:p>
                <a:pPr defTabSz="685699">
                  <a:buClr>
                    <a:srgbClr val="000000"/>
                  </a:buClr>
                  <a:defRPr/>
                </a:pPr>
                <a:endParaRPr sz="900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117" name="Shape 305"/>
              <p:cNvSpPr txBox="1"/>
              <p:nvPr/>
            </p:nvSpPr>
            <p:spPr>
              <a:xfrm>
                <a:off x="2668448" y="1575830"/>
                <a:ext cx="1183769" cy="241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474" tIns="121474" rIns="121474" bIns="121474" anchor="t" anchorCtr="0">
                <a:noAutofit/>
              </a:bodyPr>
              <a:lstStyle/>
              <a:p>
                <a:pPr algn="r" defTabSz="685699">
                  <a:lnSpc>
                    <a:spcPct val="115000"/>
                  </a:lnSpc>
                  <a:spcAft>
                    <a:spcPts val="2100"/>
                  </a:spcAft>
                  <a:buClr>
                    <a:srgbClr val="000000"/>
                  </a:buClr>
                  <a:defRPr/>
                </a:pPr>
                <a:r>
                  <a:rPr lang="pt-BR" sz="900" kern="0" dirty="0">
                    <a:solidFill>
                      <a:srgbClr val="858585"/>
                    </a:solidFill>
                    <a:latin typeface="Roboto"/>
                    <a:ea typeface="Roboto"/>
                    <a:cs typeface="Roboto"/>
                    <a:sym typeface="Roboto"/>
                  </a:rPr>
                  <a:t>DEZ/2022</a:t>
                </a:r>
                <a:endParaRPr sz="900" kern="0" dirty="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18" name="Shape 299"/>
            <p:cNvGrpSpPr/>
            <p:nvPr/>
          </p:nvGrpSpPr>
          <p:grpSpPr>
            <a:xfrm>
              <a:off x="7021254" y="929933"/>
              <a:ext cx="2220813" cy="1366046"/>
              <a:chOff x="2757633" y="1575830"/>
              <a:chExt cx="1874819" cy="1028020"/>
            </a:xfrm>
          </p:grpSpPr>
          <p:cxnSp>
            <p:nvCxnSpPr>
              <p:cNvPr id="119" name="Shape 300"/>
              <p:cNvCxnSpPr/>
              <p:nvPr/>
            </p:nvCxnSpPr>
            <p:spPr>
              <a:xfrm>
                <a:off x="3894575" y="1695421"/>
                <a:ext cx="718500" cy="741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2C2C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120" name="Shape 301"/>
              <p:cNvSpPr/>
              <p:nvPr/>
            </p:nvSpPr>
            <p:spPr>
              <a:xfrm flipH="1">
                <a:off x="3214118" y="2306625"/>
                <a:ext cx="1418100" cy="143400"/>
              </a:xfrm>
              <a:prstGeom prst="parallelogram">
                <a:avLst>
                  <a:gd name="adj" fmla="val 96952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121474" tIns="121474" rIns="121474" bIns="121474" anchor="ctr" anchorCtr="0">
                <a:noAutofit/>
              </a:bodyPr>
              <a:lstStyle/>
              <a:p>
                <a:pPr defTabSz="685699">
                  <a:buClr>
                    <a:srgbClr val="000000"/>
                  </a:buClr>
                  <a:defRPr/>
                </a:pPr>
                <a:r>
                  <a:rPr lang="pt-BR" sz="1600" kern="0">
                    <a:solidFill>
                      <a:srgbClr val="000000"/>
                    </a:solidFill>
                    <a:latin typeface="Calibri"/>
                    <a:cs typeface="Arial"/>
                    <a:sym typeface="Arial"/>
                  </a:rPr>
                  <a:t>  </a:t>
                </a:r>
                <a:endParaRPr sz="1600" kern="0">
                  <a:solidFill>
                    <a:srgbClr val="000000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121" name="Shape 302"/>
              <p:cNvSpPr/>
              <p:nvPr/>
            </p:nvSpPr>
            <p:spPr>
              <a:xfrm>
                <a:off x="3214352" y="2460450"/>
                <a:ext cx="1418100" cy="143400"/>
              </a:xfrm>
              <a:prstGeom prst="parallelogram">
                <a:avLst>
                  <a:gd name="adj" fmla="val 96952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spcFirstLastPara="1" wrap="square" lIns="121474" tIns="121474" rIns="121474" bIns="121474" anchor="ctr" anchorCtr="0">
                <a:noAutofit/>
              </a:bodyPr>
              <a:lstStyle/>
              <a:p>
                <a:pPr defTabSz="685699">
                  <a:buClr>
                    <a:srgbClr val="000000"/>
                  </a:buClr>
                  <a:defRPr/>
                </a:pPr>
                <a:endParaRPr sz="900" kern="0">
                  <a:solidFill>
                    <a:srgbClr val="000000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122" name="Shape 305"/>
              <p:cNvSpPr txBox="1"/>
              <p:nvPr/>
            </p:nvSpPr>
            <p:spPr>
              <a:xfrm>
                <a:off x="2757633" y="1575830"/>
                <a:ext cx="1183769" cy="241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474" tIns="121474" rIns="121474" bIns="121474" anchor="t" anchorCtr="0">
                <a:noAutofit/>
              </a:bodyPr>
              <a:lstStyle/>
              <a:p>
                <a:pPr algn="r" defTabSz="685699">
                  <a:lnSpc>
                    <a:spcPct val="115000"/>
                  </a:lnSpc>
                  <a:spcAft>
                    <a:spcPts val="2100"/>
                  </a:spcAft>
                  <a:buClr>
                    <a:srgbClr val="000000"/>
                  </a:buClr>
                  <a:defRPr/>
                </a:pPr>
                <a:r>
                  <a:rPr lang="pt-BR" sz="900" kern="0" dirty="0">
                    <a:solidFill>
                      <a:srgbClr val="858585"/>
                    </a:solidFill>
                    <a:latin typeface="Roboto"/>
                    <a:ea typeface="Roboto"/>
                    <a:cs typeface="Roboto"/>
                    <a:sym typeface="Roboto"/>
                  </a:rPr>
                  <a:t>NOV/2021</a:t>
                </a:r>
                <a:endParaRPr sz="900" kern="0" dirty="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sp>
        <p:nvSpPr>
          <p:cNvPr id="68" name="Retângulo 67">
            <a:extLst>
              <a:ext uri="{FF2B5EF4-FFF2-40B4-BE49-F238E27FC236}">
                <a16:creationId xmlns:a16="http://schemas.microsoft.com/office/drawing/2014/main" id="{82651140-8607-4D98-9D28-DA0500BFE769}"/>
              </a:ext>
            </a:extLst>
          </p:cNvPr>
          <p:cNvSpPr/>
          <p:nvPr/>
        </p:nvSpPr>
        <p:spPr>
          <a:xfrm>
            <a:off x="10457416" y="1281106"/>
            <a:ext cx="1530134" cy="545137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4415">
              <a:defRPr/>
            </a:pPr>
            <a:endParaRPr lang="pt-BR" sz="1092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3" name="Retângulo 142"/>
          <p:cNvSpPr/>
          <p:nvPr/>
        </p:nvSpPr>
        <p:spPr>
          <a:xfrm>
            <a:off x="65883" y="5214026"/>
            <a:ext cx="2391084" cy="11577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4415">
              <a:lnSpc>
                <a:spcPct val="90000"/>
              </a:lnSpc>
              <a:defRPr/>
            </a:pPr>
            <a:endParaRPr lang="pt-BR" sz="728" dirty="0" err="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8" name="Retângulo 137">
            <a:extLst>
              <a:ext uri="{FF2B5EF4-FFF2-40B4-BE49-F238E27FC236}">
                <a16:creationId xmlns:a16="http://schemas.microsoft.com/office/drawing/2014/main" id="{82651140-8607-4D98-9D28-DA0500BFE769}"/>
              </a:ext>
            </a:extLst>
          </p:cNvPr>
          <p:cNvSpPr/>
          <p:nvPr/>
        </p:nvSpPr>
        <p:spPr>
          <a:xfrm>
            <a:off x="2928667" y="5363862"/>
            <a:ext cx="6036865" cy="5451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4415">
              <a:defRPr/>
            </a:pPr>
            <a:endParaRPr lang="pt-BR" sz="1092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9" name="Retângulo 138">
            <a:extLst>
              <a:ext uri="{FF2B5EF4-FFF2-40B4-BE49-F238E27FC236}">
                <a16:creationId xmlns:a16="http://schemas.microsoft.com/office/drawing/2014/main" id="{1612B338-7BAB-4462-906F-C66C32F5A355}"/>
              </a:ext>
            </a:extLst>
          </p:cNvPr>
          <p:cNvSpPr/>
          <p:nvPr/>
        </p:nvSpPr>
        <p:spPr>
          <a:xfrm>
            <a:off x="660971" y="5414740"/>
            <a:ext cx="2578106" cy="5451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4415">
              <a:defRPr/>
            </a:pPr>
            <a:endParaRPr lang="pt-BR" sz="1092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1" name="Oval 8">
            <a:extLst>
              <a:ext uri="{FF2B5EF4-FFF2-40B4-BE49-F238E27FC236}">
                <a16:creationId xmlns:a16="http://schemas.microsoft.com/office/drawing/2014/main" id="{B35CB59D-5503-460A-9424-12331103A776}"/>
              </a:ext>
            </a:extLst>
          </p:cNvPr>
          <p:cNvSpPr/>
          <p:nvPr/>
        </p:nvSpPr>
        <p:spPr>
          <a:xfrm>
            <a:off x="2704602" y="4894249"/>
            <a:ext cx="1523564" cy="1586117"/>
          </a:xfrm>
          <a:prstGeom prst="ellipse">
            <a:avLst/>
          </a:prstGeom>
          <a:gradFill flip="none" rotWithShape="1">
            <a:gsLst>
              <a:gs pos="0">
                <a:srgbClr val="00837B">
                  <a:shade val="30000"/>
                  <a:satMod val="115000"/>
                </a:srgbClr>
              </a:gs>
              <a:gs pos="50000">
                <a:srgbClr val="00837B">
                  <a:shade val="67500"/>
                  <a:satMod val="115000"/>
                </a:srgbClr>
              </a:gs>
              <a:gs pos="100000">
                <a:srgbClr val="00837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4415">
              <a:defRPr/>
            </a:pPr>
            <a:r>
              <a:rPr lang="pt-BR" sz="3638" b="1" dirty="0">
                <a:solidFill>
                  <a:srgbClr val="FFFFFF"/>
                </a:solidFill>
                <a:latin typeface="Calibri"/>
              </a:rPr>
              <a:t>15</a:t>
            </a:r>
            <a:r>
              <a:rPr lang="pt-BR" sz="1940" b="1" dirty="0">
                <a:solidFill>
                  <a:srgbClr val="FFFFFF"/>
                </a:solidFill>
                <a:latin typeface="Calibri"/>
              </a:rPr>
              <a:t> </a:t>
            </a:r>
          </a:p>
          <a:p>
            <a:pPr algn="ctr" defTabSz="554415">
              <a:defRPr/>
            </a:pPr>
            <a:r>
              <a:rPr lang="pt-BR" sz="1213" b="1" dirty="0">
                <a:solidFill>
                  <a:srgbClr val="FFFFFF"/>
                </a:solidFill>
                <a:latin typeface="Calibri"/>
              </a:rPr>
              <a:t>Empresas Consorciadas</a:t>
            </a:r>
          </a:p>
        </p:txBody>
      </p:sp>
      <p:sp>
        <p:nvSpPr>
          <p:cNvPr id="75" name="Shape 290"/>
          <p:cNvSpPr txBox="1"/>
          <p:nvPr/>
        </p:nvSpPr>
        <p:spPr>
          <a:xfrm>
            <a:off x="5870289" y="3005604"/>
            <a:ext cx="988288" cy="795521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474" tIns="121474" rIns="121474" bIns="121474" anchor="t" anchorCtr="0">
            <a:noAutofit/>
          </a:bodyPr>
          <a:lstStyle/>
          <a:p>
            <a:pPr marL="342850" indent="-238091" defTabSz="685699">
              <a:lnSpc>
                <a:spcPct val="150000"/>
              </a:lnSpc>
              <a:buClr>
                <a:srgbClr val="000000"/>
              </a:buClr>
              <a:buSzPts val="1400"/>
              <a:buFont typeface="Calibri"/>
              <a:buChar char="●"/>
              <a:defRPr/>
            </a:pPr>
            <a:r>
              <a:rPr lang="pt-BR" sz="1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Atapu                        </a:t>
            </a:r>
          </a:p>
          <a:p>
            <a:pPr marL="342850" indent="-238091" defTabSz="685699">
              <a:lnSpc>
                <a:spcPct val="150000"/>
              </a:lnSpc>
              <a:buClr>
                <a:srgbClr val="000000"/>
              </a:buClr>
              <a:buSzPts val="1400"/>
              <a:buFont typeface="Calibri"/>
              <a:buChar char="●"/>
              <a:defRPr/>
            </a:pPr>
            <a:r>
              <a:rPr lang="pt-BR" sz="1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Sépia</a:t>
            </a:r>
          </a:p>
        </p:txBody>
      </p:sp>
      <p:sp>
        <p:nvSpPr>
          <p:cNvPr id="99" name="Shape 290"/>
          <p:cNvSpPr txBox="1"/>
          <p:nvPr/>
        </p:nvSpPr>
        <p:spPr>
          <a:xfrm>
            <a:off x="2928876" y="2999944"/>
            <a:ext cx="1259631" cy="1473313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474" tIns="121474" rIns="121474" bIns="121474" anchor="t" anchorCtr="0">
            <a:noAutofit/>
          </a:bodyPr>
          <a:lstStyle/>
          <a:p>
            <a:pPr marL="342850" indent="-238091" defTabSz="685699">
              <a:lnSpc>
                <a:spcPct val="115000"/>
              </a:lnSpc>
              <a:buClr>
                <a:srgbClr val="000000"/>
              </a:buClr>
              <a:buSzPts val="1400"/>
              <a:buFont typeface="Calibri"/>
              <a:buChar char="●"/>
              <a:defRPr/>
            </a:pPr>
            <a:r>
              <a:rPr lang="pt-BR" sz="1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Saturno</a:t>
            </a:r>
            <a:endParaRPr sz="12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850" indent="-238091" defTabSz="685699">
              <a:lnSpc>
                <a:spcPct val="115000"/>
              </a:lnSpc>
              <a:buClr>
                <a:srgbClr val="000000"/>
              </a:buClr>
              <a:buSzPts val="1400"/>
              <a:buFont typeface="Calibri"/>
              <a:buChar char="●"/>
              <a:defRPr/>
            </a:pPr>
            <a:r>
              <a:rPr lang="pt-BR" sz="1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Titã</a:t>
            </a:r>
            <a:endParaRPr sz="12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850" indent="-238091" defTabSz="685699">
              <a:lnSpc>
                <a:spcPct val="115000"/>
              </a:lnSpc>
              <a:buClr>
                <a:srgbClr val="000000"/>
              </a:buClr>
              <a:buSzPts val="1400"/>
              <a:buFont typeface="Calibri"/>
              <a:buChar char="●"/>
              <a:defRPr/>
            </a:pPr>
            <a:r>
              <a:rPr lang="pt-BR" sz="1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Pau-Brasil</a:t>
            </a:r>
            <a:endParaRPr sz="12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850" indent="-238091" defTabSz="685699">
              <a:lnSpc>
                <a:spcPct val="115000"/>
              </a:lnSpc>
              <a:buClr>
                <a:srgbClr val="000000"/>
              </a:buClr>
              <a:buSzPts val="1400"/>
              <a:buFont typeface="Calibri"/>
              <a:buChar char="●"/>
              <a:defRPr/>
            </a:pPr>
            <a:r>
              <a:rPr lang="pt-BR" sz="1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 de Tartaruga Verde</a:t>
            </a:r>
            <a:endParaRPr sz="12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defTabSz="685699">
              <a:lnSpc>
                <a:spcPct val="115000"/>
              </a:lnSpc>
              <a:spcAft>
                <a:spcPts val="2100"/>
              </a:spcAft>
              <a:buClr>
                <a:srgbClr val="000000"/>
              </a:buClr>
              <a:defRPr/>
            </a:pPr>
            <a:endParaRPr sz="1200" kern="0" dirty="0">
              <a:solidFill>
                <a:srgbClr val="3D3D3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0" name="Shape 289"/>
          <p:cNvSpPr txBox="1"/>
          <p:nvPr/>
        </p:nvSpPr>
        <p:spPr>
          <a:xfrm>
            <a:off x="2950005" y="2351878"/>
            <a:ext cx="1237007" cy="593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474" tIns="121474" rIns="121474" bIns="121474" anchor="b" anchorCtr="0">
            <a:noAutofit/>
          </a:bodyPr>
          <a:lstStyle/>
          <a:p>
            <a:pPr defTabSz="685699">
              <a:lnSpc>
                <a:spcPct val="115000"/>
              </a:lnSpc>
              <a:buClr>
                <a:srgbClr val="000000"/>
              </a:buClr>
              <a:defRPr/>
            </a:pPr>
            <a:r>
              <a:rPr lang="pt-BR" sz="1213" b="1" kern="0" dirty="0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rPr>
              <a:t>5ª RODADA</a:t>
            </a:r>
            <a:endParaRPr sz="1092" b="1" kern="0" dirty="0">
              <a:solidFill>
                <a:srgbClr val="3D3D3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1" name="Shape 290"/>
          <p:cNvSpPr txBox="1"/>
          <p:nvPr/>
        </p:nvSpPr>
        <p:spPr>
          <a:xfrm>
            <a:off x="4311205" y="2995556"/>
            <a:ext cx="1429891" cy="452233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474" tIns="121474" rIns="121474" bIns="121474" anchor="t" anchorCtr="0">
            <a:noAutofit/>
          </a:bodyPr>
          <a:lstStyle/>
          <a:p>
            <a:pPr marL="342850" indent="-238091" defTabSz="685699">
              <a:lnSpc>
                <a:spcPct val="115000"/>
              </a:lnSpc>
              <a:buClr>
                <a:srgbClr val="000000"/>
              </a:buClr>
              <a:buSzPts val="1400"/>
              <a:buFont typeface="Calibri"/>
              <a:buChar char="●"/>
              <a:defRPr/>
            </a:pPr>
            <a:r>
              <a:rPr lang="pt-BR" sz="1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Aram</a:t>
            </a:r>
          </a:p>
          <a:p>
            <a:pPr marL="104760" defTabSz="685699">
              <a:lnSpc>
                <a:spcPct val="115000"/>
              </a:lnSpc>
              <a:buClr>
                <a:srgbClr val="000000"/>
              </a:buClr>
              <a:buSzPts val="1400"/>
              <a:defRPr/>
            </a:pPr>
            <a:endParaRPr lang="pt-BR" sz="12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defTabSz="685699">
              <a:lnSpc>
                <a:spcPct val="115000"/>
              </a:lnSpc>
              <a:buClr>
                <a:srgbClr val="000000"/>
              </a:buClr>
              <a:defRPr/>
            </a:pPr>
            <a:endParaRPr sz="12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defTabSz="685699">
              <a:lnSpc>
                <a:spcPct val="115000"/>
              </a:lnSpc>
              <a:spcAft>
                <a:spcPts val="2100"/>
              </a:spcAft>
              <a:buClr>
                <a:srgbClr val="000000"/>
              </a:buClr>
              <a:defRPr/>
            </a:pPr>
            <a:endParaRPr sz="1200" kern="0" dirty="0">
              <a:solidFill>
                <a:srgbClr val="3D3D3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" name="Shape 289"/>
          <p:cNvSpPr txBox="1"/>
          <p:nvPr/>
        </p:nvSpPr>
        <p:spPr>
          <a:xfrm>
            <a:off x="4340401" y="2336923"/>
            <a:ext cx="1499598" cy="593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474" tIns="121474" rIns="121474" bIns="121474" anchor="b" anchorCtr="0">
            <a:noAutofit/>
          </a:bodyPr>
          <a:lstStyle/>
          <a:p>
            <a:pPr defTabSz="685699">
              <a:lnSpc>
                <a:spcPct val="115000"/>
              </a:lnSpc>
              <a:buClr>
                <a:srgbClr val="000000"/>
              </a:buClr>
              <a:defRPr/>
            </a:pPr>
            <a:r>
              <a:rPr lang="pt-BR" sz="1213" b="1" kern="0" dirty="0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rPr>
              <a:t>6ª RODADA</a:t>
            </a:r>
            <a:endParaRPr sz="1092" b="1" kern="0" dirty="0">
              <a:solidFill>
                <a:srgbClr val="3D3D3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1" name="Conector reto 110"/>
          <p:cNvCxnSpPr>
            <a:cxnSpLocks/>
          </p:cNvCxnSpPr>
          <p:nvPr/>
        </p:nvCxnSpPr>
        <p:spPr>
          <a:xfrm>
            <a:off x="10190519" y="1261670"/>
            <a:ext cx="27803" cy="5314409"/>
          </a:xfrm>
          <a:prstGeom prst="line">
            <a:avLst/>
          </a:prstGeom>
          <a:ln w="127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" name="Elipse 111"/>
          <p:cNvSpPr/>
          <p:nvPr/>
        </p:nvSpPr>
        <p:spPr>
          <a:xfrm>
            <a:off x="9795663" y="606632"/>
            <a:ext cx="654310" cy="564873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3075">
              <a:lnSpc>
                <a:spcPct val="90000"/>
              </a:lnSpc>
              <a:defRPr/>
            </a:pPr>
            <a:r>
              <a:rPr lang="pt-BR" sz="1050" b="1" dirty="0">
                <a:solidFill>
                  <a:srgbClr val="FFFFFF"/>
                </a:solidFill>
                <a:latin typeface="Calibri"/>
              </a:rPr>
              <a:t>2025 a 2029</a:t>
            </a:r>
          </a:p>
        </p:txBody>
      </p:sp>
      <p:sp>
        <p:nvSpPr>
          <p:cNvPr id="135" name="Rectangle 3"/>
          <p:cNvSpPr/>
          <p:nvPr/>
        </p:nvSpPr>
        <p:spPr>
          <a:xfrm>
            <a:off x="10454841" y="1350833"/>
            <a:ext cx="1856071" cy="407042"/>
          </a:xfrm>
          <a:prstGeom prst="rect">
            <a:avLst/>
          </a:prstGeom>
        </p:spPr>
        <p:txBody>
          <a:bodyPr wrap="square" lIns="144344" tIns="72171" rIns="144344" bIns="72171">
            <a:spAutoFit/>
          </a:bodyPr>
          <a:lstStyle/>
          <a:p>
            <a:pPr defTabSz="543075">
              <a:defRPr/>
            </a:pPr>
            <a:r>
              <a:rPr lang="en-US" sz="1698" b="1" kern="0" spc="-45" dirty="0">
                <a:solidFill>
                  <a:srgbClr val="008D9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Cenário futuro</a:t>
            </a:r>
          </a:p>
        </p:txBody>
      </p:sp>
      <p:sp>
        <p:nvSpPr>
          <p:cNvPr id="137" name="Shape 289"/>
          <p:cNvSpPr txBox="1"/>
          <p:nvPr/>
        </p:nvSpPr>
        <p:spPr>
          <a:xfrm>
            <a:off x="5834211" y="2365762"/>
            <a:ext cx="1057800" cy="59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474" tIns="121474" rIns="121474" bIns="121474" anchor="b" anchorCtr="0">
            <a:noAutofit/>
          </a:bodyPr>
          <a:lstStyle/>
          <a:p>
            <a:pPr defTabSz="685699">
              <a:lnSpc>
                <a:spcPct val="115000"/>
              </a:lnSpc>
              <a:buClr>
                <a:srgbClr val="000000"/>
              </a:buClr>
              <a:defRPr/>
            </a:pPr>
            <a:r>
              <a:rPr lang="pt-BR" sz="1213" b="1" kern="0" dirty="0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rPr>
              <a:t>VECO 2</a:t>
            </a:r>
            <a:endParaRPr sz="1092" b="1" kern="0" dirty="0">
              <a:solidFill>
                <a:srgbClr val="3D3D3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0" name="Shape 290"/>
          <p:cNvSpPr txBox="1"/>
          <p:nvPr/>
        </p:nvSpPr>
        <p:spPr>
          <a:xfrm>
            <a:off x="4300680" y="3918875"/>
            <a:ext cx="1429200" cy="545137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474" tIns="121474" rIns="121474" bIns="121474" anchor="t" anchorCtr="0">
            <a:noAutofit/>
          </a:bodyPr>
          <a:lstStyle/>
          <a:p>
            <a:pPr marL="342850" indent="-238091" defTabSz="685699">
              <a:lnSpc>
                <a:spcPct val="115000"/>
              </a:lnSpc>
              <a:buClr>
                <a:srgbClr val="000000"/>
              </a:buClr>
              <a:buSzPts val="1400"/>
              <a:buFont typeface="Calibri"/>
              <a:buChar char="●"/>
              <a:defRPr/>
            </a:pPr>
            <a:r>
              <a:rPr lang="pt-BR" sz="12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Itapu</a:t>
            </a:r>
          </a:p>
          <a:p>
            <a:pPr marL="342850" indent="-238091" defTabSz="685699">
              <a:lnSpc>
                <a:spcPct val="115000"/>
              </a:lnSpc>
              <a:buClr>
                <a:srgbClr val="000000"/>
              </a:buClr>
              <a:buSzPts val="1400"/>
              <a:buFont typeface="Calibri"/>
              <a:buChar char="●"/>
              <a:defRPr/>
            </a:pPr>
            <a:r>
              <a:rPr lang="pt-BR" sz="12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Búzios</a:t>
            </a:r>
          </a:p>
          <a:p>
            <a:pPr marL="104760" defTabSz="685699">
              <a:lnSpc>
                <a:spcPct val="115000"/>
              </a:lnSpc>
              <a:buClr>
                <a:srgbClr val="000000"/>
              </a:buClr>
              <a:buSzPts val="1400"/>
              <a:defRPr/>
            </a:pPr>
            <a:endParaRPr lang="en-US" sz="1050" b="1" dirty="0">
              <a:solidFill>
                <a:srgbClr val="022040"/>
              </a:solidFill>
              <a:latin typeface="Calibri Light" panose="020F0302020204030204" pitchFamily="34" charset="0"/>
            </a:endParaRPr>
          </a:p>
          <a:p>
            <a:pPr marL="104760" defTabSz="685699">
              <a:lnSpc>
                <a:spcPct val="115000"/>
              </a:lnSpc>
              <a:buClr>
                <a:srgbClr val="000000"/>
              </a:buClr>
              <a:buSzPts val="1400"/>
              <a:defRPr/>
            </a:pPr>
            <a:endParaRPr lang="pt-BR" sz="105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850" indent="-238091" defTabSz="685699">
              <a:lnSpc>
                <a:spcPct val="115000"/>
              </a:lnSpc>
              <a:buClr>
                <a:srgbClr val="000000"/>
              </a:buClr>
              <a:buSzPts val="1400"/>
              <a:buFont typeface="Calibri"/>
              <a:buChar char="●"/>
              <a:defRPr/>
            </a:pPr>
            <a:endParaRPr sz="105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Shape 290"/>
          <p:cNvSpPr txBox="1"/>
          <p:nvPr/>
        </p:nvSpPr>
        <p:spPr>
          <a:xfrm>
            <a:off x="6998985" y="3003587"/>
            <a:ext cx="1561706" cy="1486865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474" tIns="121474" rIns="121474" bIns="121474" anchor="t" anchorCtr="0">
            <a:noAutofit/>
          </a:bodyPr>
          <a:lstStyle/>
          <a:p>
            <a:pPr marL="342850" indent="-238091" defTabSz="685699">
              <a:lnSpc>
                <a:spcPct val="150000"/>
              </a:lnSpc>
              <a:buClr>
                <a:srgbClr val="000000"/>
              </a:buClr>
              <a:buSzPts val="1400"/>
              <a:buFont typeface="Calibri"/>
              <a:buChar char="●"/>
              <a:defRPr/>
            </a:pPr>
            <a:r>
              <a:rPr lang="pt-BR" sz="1200" kern="0" dirty="0">
                <a:solidFill>
                  <a:srgbClr val="022040"/>
                </a:solidFill>
                <a:latin typeface="Calibri"/>
                <a:ea typeface="Calibri"/>
                <a:cs typeface="Calibri"/>
                <a:sym typeface="Calibri"/>
              </a:rPr>
              <a:t>Água Marinha</a:t>
            </a:r>
          </a:p>
          <a:p>
            <a:pPr marL="342850" indent="-238091" defTabSz="685699">
              <a:lnSpc>
                <a:spcPct val="150000"/>
              </a:lnSpc>
              <a:buClr>
                <a:srgbClr val="000000"/>
              </a:buClr>
              <a:buSzPts val="1400"/>
              <a:buFont typeface="Calibri"/>
              <a:buChar char="●"/>
              <a:defRPr/>
            </a:pPr>
            <a:r>
              <a:rPr lang="pt-BR" sz="1200" kern="0" dirty="0">
                <a:solidFill>
                  <a:srgbClr val="022040"/>
                </a:solidFill>
                <a:latin typeface="Calibri"/>
                <a:ea typeface="Calibri"/>
                <a:cs typeface="Calibri"/>
                <a:sym typeface="Roboto"/>
              </a:rPr>
              <a:t>Bumerangue</a:t>
            </a:r>
          </a:p>
          <a:p>
            <a:pPr marL="342850" indent="-238091" defTabSz="685699">
              <a:lnSpc>
                <a:spcPct val="150000"/>
              </a:lnSpc>
              <a:buClr>
                <a:srgbClr val="000000"/>
              </a:buClr>
              <a:buSzPts val="1400"/>
              <a:buFont typeface="Calibri"/>
              <a:buChar char="●"/>
              <a:defRPr/>
            </a:pPr>
            <a:r>
              <a:rPr lang="pt-BR" sz="1200" kern="0" dirty="0">
                <a:solidFill>
                  <a:srgbClr val="022040"/>
                </a:solidFill>
                <a:latin typeface="Calibri"/>
                <a:ea typeface="Calibri"/>
                <a:cs typeface="Calibri"/>
                <a:sym typeface="Roboto"/>
              </a:rPr>
              <a:t>Norte de Brava</a:t>
            </a:r>
          </a:p>
          <a:p>
            <a:pPr marL="342850" indent="-238091" defTabSz="685699">
              <a:lnSpc>
                <a:spcPct val="150000"/>
              </a:lnSpc>
              <a:buClr>
                <a:srgbClr val="000000"/>
              </a:buClr>
              <a:buSzPts val="1400"/>
              <a:buFont typeface="Calibri"/>
              <a:buChar char="●"/>
              <a:defRPr/>
            </a:pPr>
            <a:r>
              <a:rPr lang="pt-BR" sz="1200" kern="0" dirty="0">
                <a:solidFill>
                  <a:srgbClr val="022040"/>
                </a:solidFill>
                <a:latin typeface="Calibri"/>
                <a:ea typeface="Calibri"/>
                <a:cs typeface="Calibri"/>
                <a:sym typeface="Roboto"/>
              </a:rPr>
              <a:t>Sudoeste de Sagitário</a:t>
            </a:r>
          </a:p>
          <a:p>
            <a:pPr defTabSz="685699">
              <a:lnSpc>
                <a:spcPct val="115000"/>
              </a:lnSpc>
              <a:buClr>
                <a:srgbClr val="000000"/>
              </a:buClr>
              <a:defRPr/>
            </a:pPr>
            <a:endParaRPr sz="12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defTabSz="685699">
              <a:lnSpc>
                <a:spcPct val="115000"/>
              </a:lnSpc>
              <a:spcAft>
                <a:spcPts val="2100"/>
              </a:spcAft>
              <a:buClr>
                <a:srgbClr val="000000"/>
              </a:buClr>
              <a:defRPr/>
            </a:pPr>
            <a:endParaRPr sz="1200" kern="0" dirty="0">
              <a:solidFill>
                <a:srgbClr val="3D3D3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" name="Shape 289"/>
          <p:cNvSpPr txBox="1"/>
          <p:nvPr/>
        </p:nvSpPr>
        <p:spPr>
          <a:xfrm>
            <a:off x="6986964" y="2448683"/>
            <a:ext cx="2482560" cy="593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474" tIns="121474" rIns="121474" bIns="121474" anchor="b" anchorCtr="0">
            <a:noAutofit/>
          </a:bodyPr>
          <a:lstStyle/>
          <a:p>
            <a:pPr defTabSz="685699">
              <a:lnSpc>
                <a:spcPct val="115000"/>
              </a:lnSpc>
              <a:buClr>
                <a:srgbClr val="000000"/>
              </a:buClr>
              <a:defRPr/>
            </a:pPr>
            <a:r>
              <a:rPr lang="pt-BR" sz="1213" b="1" kern="0" dirty="0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rPr>
              <a:t>OFERTA </a:t>
            </a:r>
          </a:p>
          <a:p>
            <a:pPr defTabSz="685699">
              <a:lnSpc>
                <a:spcPct val="115000"/>
              </a:lnSpc>
              <a:buClr>
                <a:srgbClr val="000000"/>
              </a:buClr>
              <a:defRPr/>
            </a:pPr>
            <a:r>
              <a:rPr lang="pt-BR" sz="1213" b="1" kern="0" dirty="0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rPr>
              <a:t>PERMANENTE 1</a:t>
            </a:r>
            <a:endParaRPr sz="1092" b="1" kern="0" dirty="0">
              <a:solidFill>
                <a:srgbClr val="3D3D3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6" name="CaixaDeTexto 135"/>
          <p:cNvSpPr txBox="1"/>
          <p:nvPr/>
        </p:nvSpPr>
        <p:spPr>
          <a:xfrm>
            <a:off x="5571814" y="5344965"/>
            <a:ext cx="3129807" cy="61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3075">
              <a:defRPr/>
            </a:pPr>
            <a:r>
              <a:rPr lang="pt-BR" sz="1698" dirty="0">
                <a:solidFill>
                  <a:srgbClr val="00999B">
                    <a:lumMod val="75000"/>
                  </a:srgbClr>
                </a:solidFill>
                <a:latin typeface="Calibri"/>
              </a:rPr>
              <a:t>Cenário da PPSA</a:t>
            </a:r>
          </a:p>
          <a:p>
            <a:pPr defTabSz="543075">
              <a:defRPr/>
            </a:pPr>
            <a:r>
              <a:rPr lang="pt-BR" sz="1698" dirty="0">
                <a:solidFill>
                  <a:srgbClr val="00999B">
                    <a:lumMod val="75000"/>
                  </a:srgbClr>
                </a:solidFill>
                <a:latin typeface="Calibri"/>
              </a:rPr>
              <a:t>até DEZ/2024</a:t>
            </a:r>
          </a:p>
        </p:txBody>
      </p:sp>
      <p:sp>
        <p:nvSpPr>
          <p:cNvPr id="65" name="Oval 63">
            <a:extLst>
              <a:ext uri="{FF2B5EF4-FFF2-40B4-BE49-F238E27FC236}">
                <a16:creationId xmlns:a16="http://schemas.microsoft.com/office/drawing/2014/main" id="{CEA83815-068D-4123-88A3-AB4212C89C79}"/>
              </a:ext>
            </a:extLst>
          </p:cNvPr>
          <p:cNvSpPr/>
          <p:nvPr/>
        </p:nvSpPr>
        <p:spPr>
          <a:xfrm>
            <a:off x="8465997" y="4938300"/>
            <a:ext cx="1530134" cy="1542066"/>
          </a:xfrm>
          <a:prstGeom prst="ellipse">
            <a:avLst/>
          </a:prstGeom>
          <a:gradFill flip="none" rotWithShape="1">
            <a:gsLst>
              <a:gs pos="0">
                <a:srgbClr val="005279">
                  <a:shade val="30000"/>
                  <a:satMod val="115000"/>
                  <a:alpha val="64000"/>
                </a:srgbClr>
              </a:gs>
              <a:gs pos="50000">
                <a:srgbClr val="005279">
                  <a:shade val="67500"/>
                  <a:satMod val="115000"/>
                </a:srgbClr>
              </a:gs>
              <a:gs pos="100000">
                <a:srgbClr val="005279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4415">
              <a:defRPr/>
            </a:pPr>
            <a:r>
              <a:rPr lang="pt-BR" sz="3638" b="1" dirty="0">
                <a:solidFill>
                  <a:prstClr val="white"/>
                </a:solidFill>
                <a:latin typeface="Calibri"/>
              </a:rPr>
              <a:t>24</a:t>
            </a:r>
            <a:r>
              <a:rPr lang="pt-BR" sz="1940" b="1" dirty="0">
                <a:solidFill>
                  <a:prstClr val="white"/>
                </a:solidFill>
                <a:latin typeface="Calibri"/>
              </a:rPr>
              <a:t> </a:t>
            </a:r>
          </a:p>
          <a:p>
            <a:pPr algn="ctr" defTabSz="554415">
              <a:defRPr/>
            </a:pPr>
            <a:r>
              <a:rPr lang="pt-BR" sz="1213" b="1" dirty="0">
                <a:solidFill>
                  <a:prstClr val="white"/>
                </a:solidFill>
                <a:latin typeface="Calibri"/>
              </a:rPr>
              <a:t>Contratos de Partilha da Produção</a:t>
            </a:r>
          </a:p>
        </p:txBody>
      </p:sp>
      <p:sp>
        <p:nvSpPr>
          <p:cNvPr id="10" name="Shape 298">
            <a:extLst>
              <a:ext uri="{FF2B5EF4-FFF2-40B4-BE49-F238E27FC236}">
                <a16:creationId xmlns:a16="http://schemas.microsoft.com/office/drawing/2014/main" id="{B1D73549-7479-2F97-CACE-F63CD3BA9A63}"/>
              </a:ext>
            </a:extLst>
          </p:cNvPr>
          <p:cNvSpPr txBox="1"/>
          <p:nvPr/>
        </p:nvSpPr>
        <p:spPr>
          <a:xfrm>
            <a:off x="8396898" y="917407"/>
            <a:ext cx="887798" cy="320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474" tIns="121474" rIns="121474" bIns="121474" anchor="t" anchorCtr="0">
            <a:noAutofit/>
          </a:bodyPr>
          <a:lstStyle>
            <a:defPPr>
              <a:defRPr lang="en-US"/>
            </a:defPPr>
            <a:lvl1pPr algn="r" defTabSz="685699">
              <a:lnSpc>
                <a:spcPct val="115000"/>
              </a:lnSpc>
              <a:spcAft>
                <a:spcPts val="2100"/>
              </a:spcAft>
              <a:buClr>
                <a:srgbClr val="000000"/>
              </a:buClr>
              <a:defRPr sz="900" kern="0">
                <a:solidFill>
                  <a:srgbClr val="858585"/>
                </a:solidFill>
                <a:latin typeface="Roboto"/>
                <a:ea typeface="Roboto"/>
                <a:cs typeface="Roboto"/>
              </a:defRPr>
            </a:lvl1pPr>
          </a:lstStyle>
          <a:p>
            <a:r>
              <a:rPr lang="pt-BR" dirty="0">
                <a:sym typeface="Roboto"/>
              </a:rPr>
              <a:t>DEZ/2023</a:t>
            </a:r>
          </a:p>
        </p:txBody>
      </p:sp>
      <p:sp>
        <p:nvSpPr>
          <p:cNvPr id="14" name="Shape 289">
            <a:extLst>
              <a:ext uri="{FF2B5EF4-FFF2-40B4-BE49-F238E27FC236}">
                <a16:creationId xmlns:a16="http://schemas.microsoft.com/office/drawing/2014/main" id="{D508AD2D-70C4-7F8D-3A56-66B151EE4078}"/>
              </a:ext>
            </a:extLst>
          </p:cNvPr>
          <p:cNvSpPr txBox="1"/>
          <p:nvPr/>
        </p:nvSpPr>
        <p:spPr>
          <a:xfrm>
            <a:off x="4283006" y="3399785"/>
            <a:ext cx="1441686" cy="593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474" tIns="121474" rIns="121474" bIns="121474" anchor="b" anchorCtr="0">
            <a:noAutofit/>
          </a:bodyPr>
          <a:lstStyle/>
          <a:p>
            <a:pPr defTabSz="685699">
              <a:lnSpc>
                <a:spcPct val="115000"/>
              </a:lnSpc>
              <a:buClr>
                <a:srgbClr val="000000"/>
              </a:buClr>
              <a:defRPr/>
            </a:pPr>
            <a:r>
              <a:rPr lang="pt-BR" sz="1210" b="1" kern="0" dirty="0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rPr>
              <a:t>VECO 1</a:t>
            </a:r>
          </a:p>
        </p:txBody>
      </p:sp>
      <p:sp>
        <p:nvSpPr>
          <p:cNvPr id="17" name="Shape 295">
            <a:extLst>
              <a:ext uri="{FF2B5EF4-FFF2-40B4-BE49-F238E27FC236}">
                <a16:creationId xmlns:a16="http://schemas.microsoft.com/office/drawing/2014/main" id="{B84FA3D1-CA4F-B80A-759B-A01CF1A66732}"/>
              </a:ext>
            </a:extLst>
          </p:cNvPr>
          <p:cNvSpPr/>
          <p:nvPr/>
        </p:nvSpPr>
        <p:spPr>
          <a:xfrm>
            <a:off x="8628444" y="2113095"/>
            <a:ext cx="1296000" cy="154967"/>
          </a:xfrm>
          <a:prstGeom prst="parallelogram">
            <a:avLst>
              <a:gd name="adj" fmla="val 96952"/>
            </a:avLst>
          </a:prstGeom>
          <a:solidFill>
            <a:srgbClr val="45818E"/>
          </a:solidFill>
          <a:ln>
            <a:noFill/>
          </a:ln>
        </p:spPr>
        <p:txBody>
          <a:bodyPr spcFirstLastPara="1" wrap="square" lIns="121474" tIns="121474" rIns="121474" bIns="121474" anchor="ctr" anchorCtr="0">
            <a:noAutofit/>
          </a:bodyPr>
          <a:lstStyle/>
          <a:p>
            <a:pPr defTabSz="685699">
              <a:buClr>
                <a:srgbClr val="000000"/>
              </a:buClr>
              <a:defRPr/>
            </a:pPr>
            <a:endParaRPr sz="900" kern="0">
              <a:solidFill>
                <a:srgbClr val="000000"/>
              </a:solidFill>
              <a:latin typeface="Calibri"/>
              <a:cs typeface="Arial"/>
              <a:sym typeface="Arial"/>
            </a:endParaRPr>
          </a:p>
        </p:txBody>
      </p:sp>
      <p:cxnSp>
        <p:nvCxnSpPr>
          <p:cNvPr id="18" name="Shape 300">
            <a:extLst>
              <a:ext uri="{FF2B5EF4-FFF2-40B4-BE49-F238E27FC236}">
                <a16:creationId xmlns:a16="http://schemas.microsoft.com/office/drawing/2014/main" id="{6F088157-B080-F7D9-2881-0A86322B04A8}"/>
              </a:ext>
            </a:extLst>
          </p:cNvPr>
          <p:cNvCxnSpPr/>
          <p:nvPr/>
        </p:nvCxnSpPr>
        <p:spPr>
          <a:xfrm>
            <a:off x="11007122" y="1089011"/>
            <a:ext cx="659315" cy="985777"/>
          </a:xfrm>
          <a:prstGeom prst="straightConnector1">
            <a:avLst/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" name="Shape 305">
            <a:extLst>
              <a:ext uri="{FF2B5EF4-FFF2-40B4-BE49-F238E27FC236}">
                <a16:creationId xmlns:a16="http://schemas.microsoft.com/office/drawing/2014/main" id="{C333B644-6F82-4E79-66B1-CCA5969A451D}"/>
              </a:ext>
            </a:extLst>
          </p:cNvPr>
          <p:cNvSpPr txBox="1"/>
          <p:nvPr/>
        </p:nvSpPr>
        <p:spPr>
          <a:xfrm>
            <a:off x="9963834" y="930108"/>
            <a:ext cx="1086258" cy="320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474" tIns="121474" rIns="121474" bIns="121474" anchor="t" anchorCtr="0">
            <a:noAutofit/>
          </a:bodyPr>
          <a:lstStyle/>
          <a:p>
            <a:pPr algn="r" defTabSz="685699">
              <a:lnSpc>
                <a:spcPct val="115000"/>
              </a:lnSpc>
              <a:spcAft>
                <a:spcPts val="2100"/>
              </a:spcAft>
              <a:buClr>
                <a:srgbClr val="000000"/>
              </a:buClr>
              <a:defRPr/>
            </a:pPr>
            <a:r>
              <a:rPr lang="pt-BR" sz="900" kern="0" dirty="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rPr>
              <a:t>2025</a:t>
            </a:r>
            <a:endParaRPr sz="900" kern="0" dirty="0">
              <a:solidFill>
                <a:srgbClr val="85858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" name="Shape 290">
            <a:extLst>
              <a:ext uri="{FF2B5EF4-FFF2-40B4-BE49-F238E27FC236}">
                <a16:creationId xmlns:a16="http://schemas.microsoft.com/office/drawing/2014/main" id="{ACF0E67A-BF3F-E1E3-DDEF-2206377BEC1F}"/>
              </a:ext>
            </a:extLst>
          </p:cNvPr>
          <p:cNvSpPr txBox="1"/>
          <p:nvPr/>
        </p:nvSpPr>
        <p:spPr>
          <a:xfrm>
            <a:off x="8701099" y="3006647"/>
            <a:ext cx="1290008" cy="396835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474" tIns="121474" rIns="121474" bIns="121474" anchor="t" anchorCtr="0">
            <a:noAutofit/>
          </a:bodyPr>
          <a:lstStyle/>
          <a:p>
            <a:pPr marL="342850" indent="-238091" defTabSz="685699">
              <a:lnSpc>
                <a:spcPct val="115000"/>
              </a:lnSpc>
              <a:buClr>
                <a:srgbClr val="000000"/>
              </a:buClr>
              <a:buSzPts val="1400"/>
              <a:buFont typeface="Calibri"/>
              <a:buChar char="●"/>
              <a:defRPr/>
            </a:pPr>
            <a:r>
              <a:rPr lang="pt-BR" sz="1200" kern="0" dirty="0">
                <a:solidFill>
                  <a:srgbClr val="000000"/>
                </a:solidFill>
                <a:latin typeface="Calibri"/>
                <a:cs typeface="Calibri"/>
              </a:rPr>
              <a:t>Tupinambá</a:t>
            </a:r>
          </a:p>
          <a:p>
            <a:pPr defTabSz="685699">
              <a:lnSpc>
                <a:spcPct val="115000"/>
              </a:lnSpc>
              <a:spcAft>
                <a:spcPts val="2100"/>
              </a:spcAft>
              <a:buClr>
                <a:srgbClr val="000000"/>
              </a:buClr>
              <a:defRPr/>
            </a:pPr>
            <a:endParaRPr sz="1200" kern="0" dirty="0">
              <a:solidFill>
                <a:srgbClr val="3D3D3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" name="Shape 289">
            <a:extLst>
              <a:ext uri="{FF2B5EF4-FFF2-40B4-BE49-F238E27FC236}">
                <a16:creationId xmlns:a16="http://schemas.microsoft.com/office/drawing/2014/main" id="{BB8E2FDA-17D6-0558-33AF-AA6153A04C2C}"/>
              </a:ext>
            </a:extLst>
          </p:cNvPr>
          <p:cNvSpPr txBox="1"/>
          <p:nvPr/>
        </p:nvSpPr>
        <p:spPr>
          <a:xfrm>
            <a:off x="8638456" y="2448683"/>
            <a:ext cx="2482560" cy="593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474" tIns="121474" rIns="121474" bIns="121474" anchor="b" anchorCtr="0">
            <a:noAutofit/>
          </a:bodyPr>
          <a:lstStyle/>
          <a:p>
            <a:pPr defTabSz="685699">
              <a:lnSpc>
                <a:spcPct val="115000"/>
              </a:lnSpc>
              <a:buClr>
                <a:srgbClr val="000000"/>
              </a:buClr>
              <a:defRPr/>
            </a:pPr>
            <a:r>
              <a:rPr lang="pt-BR" sz="1200" b="1" kern="0" dirty="0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rPr>
              <a:t>OFERTA </a:t>
            </a:r>
          </a:p>
          <a:p>
            <a:pPr defTabSz="685699">
              <a:lnSpc>
                <a:spcPct val="115000"/>
              </a:lnSpc>
              <a:buClr>
                <a:srgbClr val="000000"/>
              </a:buClr>
              <a:defRPr/>
            </a:pPr>
            <a:r>
              <a:rPr lang="pt-BR" sz="1200" b="1" kern="0" dirty="0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rPr>
              <a:t>PERMANENTE 2</a:t>
            </a:r>
            <a:endParaRPr sz="1100" b="1" kern="0" dirty="0">
              <a:solidFill>
                <a:srgbClr val="3D3D3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" name="Shape 290">
            <a:extLst>
              <a:ext uri="{FF2B5EF4-FFF2-40B4-BE49-F238E27FC236}">
                <a16:creationId xmlns:a16="http://schemas.microsoft.com/office/drawing/2014/main" id="{E1164133-FE20-10D2-FBB3-ADDCF0D9EB02}"/>
              </a:ext>
            </a:extLst>
          </p:cNvPr>
          <p:cNvSpPr txBox="1"/>
          <p:nvPr/>
        </p:nvSpPr>
        <p:spPr>
          <a:xfrm>
            <a:off x="10379836" y="3111467"/>
            <a:ext cx="1482360" cy="3139901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474" tIns="121474" rIns="121474" bIns="121474" anchor="t" anchorCtr="0">
            <a:noAutofit/>
          </a:bodyPr>
          <a:lstStyle/>
          <a:p>
            <a:pPr marL="342850" indent="-238091" defTabSz="685699">
              <a:lnSpc>
                <a:spcPct val="115000"/>
              </a:lnSpc>
              <a:buClr>
                <a:srgbClr val="000000"/>
              </a:buClr>
              <a:buSzPts val="1400"/>
              <a:buFont typeface="Calibri"/>
              <a:buChar char="●"/>
              <a:defRPr/>
            </a:pPr>
            <a:r>
              <a:rPr lang="pt-BR" sz="1200" kern="0" dirty="0">
                <a:solidFill>
                  <a:srgbClr val="000000"/>
                </a:solidFill>
                <a:latin typeface="Calibri"/>
                <a:cs typeface="Calibri"/>
              </a:rPr>
              <a:t>Ágata</a:t>
            </a:r>
          </a:p>
          <a:p>
            <a:pPr marL="342850" indent="-238091" defTabSz="685699">
              <a:lnSpc>
                <a:spcPct val="115000"/>
              </a:lnSpc>
              <a:buClr>
                <a:srgbClr val="000000"/>
              </a:buClr>
              <a:buSzPts val="1400"/>
              <a:buFont typeface="Calibri"/>
              <a:buChar char="●"/>
              <a:defRPr/>
            </a:pPr>
            <a:r>
              <a:rPr lang="pt-BR" sz="1200" kern="0" dirty="0">
                <a:solidFill>
                  <a:srgbClr val="000000"/>
                </a:solidFill>
                <a:latin typeface="Calibri"/>
                <a:cs typeface="Calibri"/>
              </a:rPr>
              <a:t>Citrino</a:t>
            </a:r>
          </a:p>
          <a:p>
            <a:pPr marL="342850" indent="-238091" defTabSz="685699">
              <a:lnSpc>
                <a:spcPct val="115000"/>
              </a:lnSpc>
              <a:buClr>
                <a:srgbClr val="000000"/>
              </a:buClr>
              <a:buSzPts val="1400"/>
              <a:buFont typeface="Calibri"/>
              <a:buChar char="●"/>
              <a:defRPr/>
            </a:pPr>
            <a:r>
              <a:rPr lang="pt-BR" sz="1200" kern="0" dirty="0">
                <a:solidFill>
                  <a:srgbClr val="000000"/>
                </a:solidFill>
                <a:latin typeface="Calibri"/>
                <a:cs typeface="Calibri"/>
              </a:rPr>
              <a:t>Ônix</a:t>
            </a:r>
          </a:p>
          <a:p>
            <a:pPr marL="342850" indent="-238091" defTabSz="685699">
              <a:lnSpc>
                <a:spcPct val="115000"/>
              </a:lnSpc>
              <a:buClr>
                <a:srgbClr val="000000"/>
              </a:buClr>
              <a:buSzPts val="1400"/>
              <a:buFont typeface="Calibri"/>
              <a:buChar char="●"/>
              <a:defRPr/>
            </a:pPr>
            <a:r>
              <a:rPr lang="pt-BR" sz="1200" kern="0" dirty="0" err="1">
                <a:solidFill>
                  <a:srgbClr val="000000"/>
                </a:solidFill>
                <a:latin typeface="Calibri"/>
                <a:cs typeface="Calibri"/>
              </a:rPr>
              <a:t>Larimar</a:t>
            </a:r>
            <a:endParaRPr lang="pt-BR" sz="1200" kern="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342850" indent="-238091" defTabSz="685699">
              <a:lnSpc>
                <a:spcPct val="115000"/>
              </a:lnSpc>
              <a:buClr>
                <a:srgbClr val="000000"/>
              </a:buClr>
              <a:buSzPts val="1400"/>
              <a:buFont typeface="Calibri"/>
              <a:buChar char="●"/>
              <a:defRPr/>
            </a:pPr>
            <a:r>
              <a:rPr lang="pt-BR" sz="1200" kern="0" dirty="0">
                <a:solidFill>
                  <a:srgbClr val="000000"/>
                </a:solidFill>
                <a:latin typeface="Calibri"/>
                <a:cs typeface="Calibri"/>
              </a:rPr>
              <a:t>Jaspe</a:t>
            </a:r>
          </a:p>
          <a:p>
            <a:pPr marL="342850" indent="-238091" defTabSz="685699">
              <a:lnSpc>
                <a:spcPct val="115000"/>
              </a:lnSpc>
              <a:buClr>
                <a:srgbClr val="000000"/>
              </a:buClr>
              <a:buSzPts val="1400"/>
              <a:buFont typeface="Calibri"/>
              <a:buChar char="●"/>
              <a:defRPr/>
            </a:pPr>
            <a:r>
              <a:rPr lang="pt-BR" sz="1200" kern="0" dirty="0">
                <a:solidFill>
                  <a:srgbClr val="000000"/>
                </a:solidFill>
                <a:latin typeface="Calibri"/>
                <a:cs typeface="Calibri"/>
              </a:rPr>
              <a:t>Mogno</a:t>
            </a:r>
          </a:p>
          <a:p>
            <a:pPr marL="342850" indent="-238091" defTabSz="685699">
              <a:lnSpc>
                <a:spcPct val="115000"/>
              </a:lnSpc>
              <a:buClr>
                <a:srgbClr val="000000"/>
              </a:buClr>
              <a:buSzPts val="1400"/>
              <a:buFont typeface="Calibri"/>
              <a:buChar char="●"/>
              <a:defRPr/>
            </a:pPr>
            <a:r>
              <a:rPr lang="pt-BR" sz="1200" kern="0" dirty="0">
                <a:solidFill>
                  <a:srgbClr val="000000"/>
                </a:solidFill>
                <a:latin typeface="Calibri"/>
                <a:cs typeface="Calibri"/>
              </a:rPr>
              <a:t>Itaimbezinho</a:t>
            </a:r>
          </a:p>
          <a:p>
            <a:pPr marL="342850" indent="-238091" defTabSz="685699">
              <a:lnSpc>
                <a:spcPct val="115000"/>
              </a:lnSpc>
              <a:buClr>
                <a:srgbClr val="000000"/>
              </a:buClr>
              <a:buSzPts val="1400"/>
              <a:buFont typeface="Calibri"/>
              <a:buChar char="●"/>
              <a:defRPr/>
            </a:pPr>
            <a:r>
              <a:rPr lang="pt-BR" sz="1200" kern="0" dirty="0">
                <a:solidFill>
                  <a:srgbClr val="000000"/>
                </a:solidFill>
                <a:latin typeface="Calibri"/>
                <a:cs typeface="Calibri"/>
              </a:rPr>
              <a:t>Ametista</a:t>
            </a:r>
          </a:p>
          <a:p>
            <a:pPr marL="342850" indent="-238091" defTabSz="685699">
              <a:lnSpc>
                <a:spcPct val="115000"/>
              </a:lnSpc>
              <a:buClr>
                <a:srgbClr val="000000"/>
              </a:buClr>
              <a:buSzPts val="1400"/>
              <a:buFont typeface="Calibri"/>
              <a:buChar char="●"/>
              <a:defRPr/>
            </a:pPr>
            <a:r>
              <a:rPr lang="pt-BR" sz="1200" kern="0" dirty="0" err="1">
                <a:solidFill>
                  <a:srgbClr val="000000"/>
                </a:solidFill>
                <a:latin typeface="Calibri"/>
                <a:cs typeface="Calibri"/>
              </a:rPr>
              <a:t>Amazonita</a:t>
            </a:r>
            <a:endParaRPr lang="pt-BR" sz="1200" kern="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342850" indent="-238091" defTabSz="685699">
              <a:lnSpc>
                <a:spcPct val="115000"/>
              </a:lnSpc>
              <a:buClr>
                <a:srgbClr val="000000"/>
              </a:buClr>
              <a:buSzPts val="1400"/>
              <a:buFont typeface="Calibri"/>
              <a:buChar char="●"/>
              <a:defRPr/>
            </a:pPr>
            <a:r>
              <a:rPr lang="pt-BR" sz="1200" kern="0" dirty="0">
                <a:solidFill>
                  <a:srgbClr val="000000"/>
                </a:solidFill>
                <a:latin typeface="Calibri"/>
                <a:cs typeface="Calibri"/>
              </a:rPr>
              <a:t>Safira Leste</a:t>
            </a:r>
          </a:p>
          <a:p>
            <a:pPr marL="342850" indent="-238091" defTabSz="685699">
              <a:lnSpc>
                <a:spcPct val="115000"/>
              </a:lnSpc>
              <a:buClr>
                <a:srgbClr val="000000"/>
              </a:buClr>
              <a:buSzPts val="1400"/>
              <a:buFont typeface="Calibri"/>
              <a:buChar char="●"/>
              <a:defRPr/>
            </a:pPr>
            <a:r>
              <a:rPr lang="pt-BR" sz="1200" kern="0" dirty="0">
                <a:solidFill>
                  <a:srgbClr val="000000"/>
                </a:solidFill>
                <a:latin typeface="Calibri"/>
                <a:cs typeface="Calibri"/>
              </a:rPr>
              <a:t>Safira Oeste</a:t>
            </a:r>
          </a:p>
          <a:p>
            <a:pPr marL="342850" indent="-238091" defTabSz="685699">
              <a:lnSpc>
                <a:spcPct val="115000"/>
              </a:lnSpc>
              <a:buClr>
                <a:srgbClr val="000000"/>
              </a:buClr>
              <a:buSzPts val="1400"/>
              <a:buFont typeface="Calibri"/>
              <a:buChar char="●"/>
              <a:defRPr/>
            </a:pPr>
            <a:r>
              <a:rPr lang="pt-BR" sz="1200" kern="0" dirty="0">
                <a:solidFill>
                  <a:srgbClr val="000000"/>
                </a:solidFill>
                <a:latin typeface="Calibri"/>
                <a:cs typeface="Calibri"/>
              </a:rPr>
              <a:t>Esmeralda</a:t>
            </a:r>
          </a:p>
          <a:p>
            <a:pPr marL="342850" indent="-238091" defTabSz="685699">
              <a:lnSpc>
                <a:spcPct val="115000"/>
              </a:lnSpc>
              <a:buClr>
                <a:srgbClr val="000000"/>
              </a:buClr>
              <a:buSzPts val="1400"/>
              <a:buFont typeface="Calibri"/>
              <a:buChar char="●"/>
              <a:defRPr/>
            </a:pPr>
            <a:r>
              <a:rPr lang="pt-BR" sz="1200" kern="0" dirty="0">
                <a:solidFill>
                  <a:srgbClr val="000000"/>
                </a:solidFill>
                <a:latin typeface="Calibri"/>
                <a:cs typeface="Calibri"/>
              </a:rPr>
              <a:t>Jade</a:t>
            </a:r>
          </a:p>
          <a:p>
            <a:pPr marL="342850" indent="-238091" defTabSz="685699">
              <a:lnSpc>
                <a:spcPct val="115000"/>
              </a:lnSpc>
              <a:buClr>
                <a:srgbClr val="000000"/>
              </a:buClr>
              <a:buSzPts val="1400"/>
              <a:buFont typeface="Calibri"/>
              <a:buChar char="●"/>
              <a:defRPr/>
            </a:pPr>
            <a:r>
              <a:rPr lang="pt-BR" sz="1200" kern="0" dirty="0">
                <a:solidFill>
                  <a:srgbClr val="000000"/>
                </a:solidFill>
                <a:latin typeface="Calibri"/>
                <a:cs typeface="Calibri"/>
              </a:rPr>
              <a:t>Turmalina</a:t>
            </a:r>
          </a:p>
          <a:p>
            <a:pPr defTabSz="685699">
              <a:lnSpc>
                <a:spcPct val="115000"/>
              </a:lnSpc>
              <a:spcAft>
                <a:spcPts val="2100"/>
              </a:spcAft>
              <a:buClr>
                <a:srgbClr val="000000"/>
              </a:buClr>
              <a:defRPr/>
            </a:pPr>
            <a:endParaRPr sz="1200" kern="0" dirty="0">
              <a:solidFill>
                <a:srgbClr val="3D3D3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" name="Shape 289">
            <a:extLst>
              <a:ext uri="{FF2B5EF4-FFF2-40B4-BE49-F238E27FC236}">
                <a16:creationId xmlns:a16="http://schemas.microsoft.com/office/drawing/2014/main" id="{0B77DA98-F617-4645-1579-F3CA131B9129}"/>
              </a:ext>
            </a:extLst>
          </p:cNvPr>
          <p:cNvSpPr txBox="1"/>
          <p:nvPr/>
        </p:nvSpPr>
        <p:spPr>
          <a:xfrm>
            <a:off x="10408421" y="2448683"/>
            <a:ext cx="2482560" cy="593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474" tIns="121474" rIns="121474" bIns="121474" anchor="b" anchorCtr="0">
            <a:noAutofit/>
          </a:bodyPr>
          <a:lstStyle/>
          <a:p>
            <a:pPr defTabSz="685699">
              <a:lnSpc>
                <a:spcPct val="115000"/>
              </a:lnSpc>
              <a:buClr>
                <a:srgbClr val="000000"/>
              </a:buClr>
              <a:defRPr/>
            </a:pPr>
            <a:r>
              <a:rPr lang="pt-BR" sz="1200" b="1" kern="0" dirty="0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rPr>
              <a:t>OFERTA </a:t>
            </a:r>
          </a:p>
          <a:p>
            <a:pPr defTabSz="685699">
              <a:lnSpc>
                <a:spcPct val="115000"/>
              </a:lnSpc>
              <a:buClr>
                <a:srgbClr val="000000"/>
              </a:buClr>
              <a:defRPr/>
            </a:pPr>
            <a:r>
              <a:rPr lang="pt-BR" sz="1200" b="1" kern="0" dirty="0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rPr>
              <a:t>PERMANENTE 3</a:t>
            </a:r>
            <a:endParaRPr sz="1100" b="1" kern="0" dirty="0">
              <a:solidFill>
                <a:srgbClr val="3D3D3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" name="Retângulo: Cantos Arredondados 28">
            <a:extLst>
              <a:ext uri="{FF2B5EF4-FFF2-40B4-BE49-F238E27FC236}">
                <a16:creationId xmlns:a16="http://schemas.microsoft.com/office/drawing/2014/main" id="{BCB9A990-9A25-6CC5-2A7A-B027782A54D6}"/>
              </a:ext>
            </a:extLst>
          </p:cNvPr>
          <p:cNvSpPr/>
          <p:nvPr/>
        </p:nvSpPr>
        <p:spPr>
          <a:xfrm>
            <a:off x="10914168" y="189245"/>
            <a:ext cx="1199151" cy="859172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285737" indent="-285737" defTabSz="554415">
              <a:buFont typeface="Arial" panose="020B0604020202020204" pitchFamily="34" charset="0"/>
              <a:buChar char="•"/>
              <a:defRPr/>
            </a:pPr>
            <a:r>
              <a:rPr lang="pt-BR" sz="1000" kern="0" dirty="0">
                <a:solidFill>
                  <a:schemeClr val="bg1"/>
                </a:solidFill>
              </a:rPr>
              <a:t>Peroba* </a:t>
            </a:r>
          </a:p>
          <a:p>
            <a:pPr marL="285737" indent="-285737" defTabSz="554415">
              <a:buFont typeface="Arial" panose="020B0604020202020204" pitchFamily="34" charset="0"/>
              <a:buChar char="•"/>
              <a:defRPr/>
            </a:pPr>
            <a:r>
              <a:rPr lang="pt-BR" sz="1000" kern="0" dirty="0">
                <a:solidFill>
                  <a:schemeClr val="bg1"/>
                </a:solidFill>
              </a:rPr>
              <a:t>Saturno</a:t>
            </a:r>
          </a:p>
          <a:p>
            <a:pPr marL="285737" indent="-285737" defTabSz="554415">
              <a:buFont typeface="Arial" panose="020B0604020202020204" pitchFamily="34" charset="0"/>
              <a:buChar char="•"/>
              <a:defRPr/>
            </a:pPr>
            <a:r>
              <a:rPr lang="pt-BR" sz="1000" kern="0" dirty="0">
                <a:solidFill>
                  <a:schemeClr val="bg1"/>
                </a:solidFill>
              </a:rPr>
              <a:t>Dois Irmãos</a:t>
            </a:r>
          </a:p>
          <a:p>
            <a:pPr marL="285737" indent="-285737" defTabSz="554415">
              <a:buFont typeface="Arial" panose="020B0604020202020204" pitchFamily="34" charset="0"/>
              <a:buChar char="•"/>
              <a:defRPr/>
            </a:pPr>
            <a:r>
              <a:rPr lang="pt-BR" sz="1000" kern="0" dirty="0">
                <a:solidFill>
                  <a:schemeClr val="bg1"/>
                </a:solidFill>
              </a:rPr>
              <a:t>ACFO</a:t>
            </a:r>
          </a:p>
          <a:p>
            <a:pPr marL="285737" indent="-285737" defTabSz="554415">
              <a:buFont typeface="Arial" panose="020B0604020202020204" pitchFamily="34" charset="0"/>
              <a:buChar char="•"/>
              <a:defRPr/>
            </a:pPr>
            <a:r>
              <a:rPr lang="pt-BR" sz="1000" kern="0" dirty="0">
                <a:solidFill>
                  <a:schemeClr val="bg1"/>
                </a:solidFill>
              </a:rPr>
              <a:t>Três Marias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08C8861A-B18D-C91B-6299-80A863B097D3}"/>
              </a:ext>
            </a:extLst>
          </p:cNvPr>
          <p:cNvSpPr txBox="1"/>
          <p:nvPr/>
        </p:nvSpPr>
        <p:spPr>
          <a:xfrm>
            <a:off x="10682282" y="373"/>
            <a:ext cx="14574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58">
              <a:defRPr/>
            </a:pPr>
            <a:r>
              <a:rPr lang="pt-BR" sz="1000" b="1" kern="0" dirty="0">
                <a:solidFill>
                  <a:schemeClr val="bg1">
                    <a:lumMod val="50000"/>
                  </a:schemeClr>
                </a:solidFill>
              </a:rPr>
              <a:t>Processos de Devolução</a:t>
            </a:r>
          </a:p>
        </p:txBody>
      </p:sp>
      <p:sp>
        <p:nvSpPr>
          <p:cNvPr id="140" name="Oval 7">
            <a:extLst>
              <a:ext uri="{FF2B5EF4-FFF2-40B4-BE49-F238E27FC236}">
                <a16:creationId xmlns:a16="http://schemas.microsoft.com/office/drawing/2014/main" id="{312E7142-9F79-49A7-9D8F-65431613BFBB}"/>
              </a:ext>
            </a:extLst>
          </p:cNvPr>
          <p:cNvSpPr/>
          <p:nvPr/>
        </p:nvSpPr>
        <p:spPr>
          <a:xfrm>
            <a:off x="470341" y="4955915"/>
            <a:ext cx="1579830" cy="1524451"/>
          </a:xfrm>
          <a:prstGeom prst="ellipse">
            <a:avLst/>
          </a:prstGeom>
          <a:gradFill flip="none" rotWithShape="1">
            <a:gsLst>
              <a:gs pos="0">
                <a:srgbClr val="23A845">
                  <a:shade val="30000"/>
                  <a:satMod val="115000"/>
                  <a:lumMod val="89000"/>
                </a:srgbClr>
              </a:gs>
              <a:gs pos="50000">
                <a:srgbClr val="23A845">
                  <a:shade val="67500"/>
                  <a:satMod val="115000"/>
                </a:srgbClr>
              </a:gs>
              <a:gs pos="100000">
                <a:srgbClr val="23A845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4415">
              <a:defRPr/>
            </a:pPr>
            <a:r>
              <a:rPr lang="pt-BR" sz="3638" b="1" dirty="0">
                <a:solidFill>
                  <a:srgbClr val="FFFFFF"/>
                </a:solidFill>
                <a:latin typeface="Calibri"/>
              </a:rPr>
              <a:t>5 </a:t>
            </a:r>
          </a:p>
          <a:p>
            <a:pPr algn="ctr" defTabSz="554415">
              <a:defRPr/>
            </a:pPr>
            <a:r>
              <a:rPr lang="pt-BR" sz="1213" b="1" dirty="0">
                <a:solidFill>
                  <a:srgbClr val="FFFFFF"/>
                </a:solidFill>
                <a:latin typeface="Calibri"/>
              </a:rPr>
              <a:t>Empresas</a:t>
            </a:r>
            <a:r>
              <a:rPr lang="pt-BR" sz="2182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pt-BR" sz="1213" b="1" dirty="0">
                <a:solidFill>
                  <a:srgbClr val="FFFFFF"/>
                </a:solidFill>
                <a:latin typeface="Calibri"/>
              </a:rPr>
              <a:t>Operadoras</a:t>
            </a:r>
            <a:endParaRPr lang="pt-BR" sz="1698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DA92C5E-4E88-D116-641B-A88130E085D8}"/>
              </a:ext>
            </a:extLst>
          </p:cNvPr>
          <p:cNvSpPr/>
          <p:nvPr/>
        </p:nvSpPr>
        <p:spPr>
          <a:xfrm>
            <a:off x="11470740" y="3006647"/>
            <a:ext cx="587166" cy="456683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3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14</a:t>
            </a:r>
          </a:p>
        </p:txBody>
      </p:sp>
      <p:sp>
        <p:nvSpPr>
          <p:cNvPr id="123" name="object 2">
            <a:extLst>
              <a:ext uri="{FF2B5EF4-FFF2-40B4-BE49-F238E27FC236}">
                <a16:creationId xmlns:a16="http://schemas.microsoft.com/office/drawing/2014/main" id="{05CC00BE-E1E3-47D1-8551-8693F5FE5097}"/>
              </a:ext>
            </a:extLst>
          </p:cNvPr>
          <p:cNvSpPr txBox="1">
            <a:spLocks/>
          </p:cNvSpPr>
          <p:nvPr/>
        </p:nvSpPr>
        <p:spPr>
          <a:xfrm>
            <a:off x="169250" y="74299"/>
            <a:ext cx="11468406" cy="516788"/>
          </a:xfrm>
          <a:prstGeom prst="rect">
            <a:avLst/>
          </a:prstGeom>
        </p:spPr>
        <p:txBody>
          <a:bodyPr vert="horz" wrap="square" lIns="0" tIns="172509" rIns="0" bIns="0" rtlCol="0">
            <a:spAutoFit/>
          </a:bodyPr>
          <a:lstStyle>
            <a:lvl1pPr>
              <a:defRPr sz="1235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7701" marR="3081">
              <a:lnSpc>
                <a:spcPct val="72900"/>
              </a:lnSpc>
              <a:spcBef>
                <a:spcPts val="1358"/>
              </a:spcBef>
            </a:pPr>
            <a:r>
              <a:rPr lang="pt-BR" sz="2900" kern="0" spc="-45" dirty="0">
                <a:solidFill>
                  <a:srgbClr val="002060"/>
                </a:solidFill>
                <a:latin typeface="+mj-lt"/>
                <a:cs typeface="+mj-cs"/>
              </a:rPr>
              <a:t>Rodadas de licitação passadas e cenário futuro</a:t>
            </a:r>
          </a:p>
        </p:txBody>
      </p:sp>
      <p:cxnSp>
        <p:nvCxnSpPr>
          <p:cNvPr id="79" name="Shape 300">
            <a:extLst>
              <a:ext uri="{FF2B5EF4-FFF2-40B4-BE49-F238E27FC236}">
                <a16:creationId xmlns:a16="http://schemas.microsoft.com/office/drawing/2014/main" id="{AD1EF532-21E0-4FD6-AEC9-CA1B3240BAF1}"/>
              </a:ext>
            </a:extLst>
          </p:cNvPr>
          <p:cNvCxnSpPr/>
          <p:nvPr/>
        </p:nvCxnSpPr>
        <p:spPr>
          <a:xfrm>
            <a:off x="9246267" y="1102510"/>
            <a:ext cx="659314" cy="985777"/>
          </a:xfrm>
          <a:prstGeom prst="straightConnector1">
            <a:avLst/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97892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0D8A3178-CC00-4787-BEC7-8EB6DC2EDF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8288" y="1895473"/>
            <a:ext cx="7330655" cy="3630684"/>
          </a:xfrm>
          <a:prstGeom prst="rect">
            <a:avLst/>
          </a:prstGeom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8562ED9A-293A-30BB-986B-9C55F1C0F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t-BR"/>
              <a:t> </a:t>
            </a:r>
          </a:p>
        </p:txBody>
      </p:sp>
      <p:sp>
        <p:nvSpPr>
          <p:cNvPr id="14" name="Título 13">
            <a:extLst>
              <a:ext uri="{FF2B5EF4-FFF2-40B4-BE49-F238E27FC236}">
                <a16:creationId xmlns:a16="http://schemas.microsoft.com/office/drawing/2014/main" id="{52AB2001-1E96-4450-8009-7095337BD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1" y="424515"/>
            <a:ext cx="9100430" cy="640765"/>
          </a:xfrm>
        </p:spPr>
        <p:txBody>
          <a:bodyPr>
            <a:normAutofit fontScale="90000"/>
          </a:bodyPr>
          <a:lstStyle/>
          <a:p>
            <a:r>
              <a:rPr lang="pt-BR" kern="0" spc="-45" dirty="0">
                <a:solidFill>
                  <a:srgbClr val="002060"/>
                </a:solidFill>
              </a:rPr>
              <a:t>Óleo lucro da União </a:t>
            </a:r>
            <a:br>
              <a:rPr lang="pt-BR" kern="0" spc="-45" dirty="0">
                <a:solidFill>
                  <a:srgbClr val="002060"/>
                </a:solidFill>
              </a:rPr>
            </a:br>
            <a:r>
              <a:rPr lang="pt-BR" sz="2700" b="0" kern="0" spc="-45" dirty="0">
                <a:solidFill>
                  <a:srgbClr val="002060"/>
                </a:solidFill>
              </a:rPr>
              <a:t>cenário de referência</a:t>
            </a:r>
            <a:endParaRPr lang="pt-BR" b="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0B9A6DB-D735-48B2-917F-017381F50411}"/>
              </a:ext>
            </a:extLst>
          </p:cNvPr>
          <p:cNvSpPr/>
          <p:nvPr/>
        </p:nvSpPr>
        <p:spPr>
          <a:xfrm>
            <a:off x="4636671" y="1434134"/>
            <a:ext cx="1972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/>
              <a:t> (mil barris por dia)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B7F3E6F-1274-4205-937A-4A0D7781CB80}"/>
              </a:ext>
            </a:extLst>
          </p:cNvPr>
          <p:cNvSpPr/>
          <p:nvPr/>
        </p:nvSpPr>
        <p:spPr>
          <a:xfrm>
            <a:off x="2268489" y="2611842"/>
            <a:ext cx="3345594" cy="283545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92BBA93-97AE-4CA7-A021-C0834255456F}"/>
              </a:ext>
            </a:extLst>
          </p:cNvPr>
          <p:cNvSpPr txBox="1"/>
          <p:nvPr/>
        </p:nvSpPr>
        <p:spPr>
          <a:xfrm>
            <a:off x="2300712" y="2701484"/>
            <a:ext cx="1504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tx2"/>
                </a:solidFill>
              </a:rPr>
              <a:t>Plano 25-29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78350396-194B-4F55-B3D1-1AD6A5C0F1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047" y="3429000"/>
            <a:ext cx="603928" cy="603928"/>
          </a:xfrm>
          <a:prstGeom prst="rect">
            <a:avLst/>
          </a:prstGeom>
        </p:spPr>
      </p:pic>
      <p:cxnSp>
        <p:nvCxnSpPr>
          <p:cNvPr id="59" name="Conexão reta 8">
            <a:extLst>
              <a:ext uri="{FF2B5EF4-FFF2-40B4-BE49-F238E27FC236}">
                <a16:creationId xmlns:a16="http://schemas.microsoft.com/office/drawing/2014/main" id="{67161A05-3E18-4468-AB05-B195AC138ACB}"/>
              </a:ext>
            </a:extLst>
          </p:cNvPr>
          <p:cNvCxnSpPr>
            <a:cxnSpLocks/>
          </p:cNvCxnSpPr>
          <p:nvPr/>
        </p:nvCxnSpPr>
        <p:spPr>
          <a:xfrm>
            <a:off x="9289212" y="1895473"/>
            <a:ext cx="0" cy="36000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A48C8132-3F6F-4DD3-907A-DCDD4F73DB0E}"/>
              </a:ext>
            </a:extLst>
          </p:cNvPr>
          <p:cNvSpPr txBox="1"/>
          <p:nvPr/>
        </p:nvSpPr>
        <p:spPr>
          <a:xfrm>
            <a:off x="9481252" y="3249477"/>
            <a:ext cx="1663478" cy="1196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701" marR="3081" defTabSz="554492">
              <a:lnSpc>
                <a:spcPct val="72900"/>
              </a:lnSpc>
              <a:spcBef>
                <a:spcPts val="1358"/>
              </a:spcBef>
              <a:defRPr/>
            </a:pPr>
            <a:r>
              <a:rPr lang="pt-BR" sz="2426" b="1" kern="0" spc="-45" dirty="0">
                <a:solidFill>
                  <a:schemeClr val="tx2"/>
                </a:solidFill>
                <a:latin typeface="Calibri"/>
                <a:cs typeface="Calibri"/>
              </a:rPr>
              <a:t>435 mil barris por dia em 2029</a:t>
            </a:r>
          </a:p>
        </p:txBody>
      </p:sp>
    </p:spTree>
    <p:extLst>
      <p:ext uri="{BB962C8B-B14F-4D97-AF65-F5344CB8AC3E}">
        <p14:creationId xmlns:p14="http://schemas.microsoft.com/office/powerpoint/2010/main" val="2261063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BC84FA7-B3D2-4FD1-9CA2-151F494A6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521" y="1911430"/>
            <a:ext cx="7509202" cy="3600000"/>
          </a:xfrm>
          <a:prstGeom prst="rect">
            <a:avLst/>
          </a:prstGeom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8562ED9A-293A-30BB-986B-9C55F1C0F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t-BR"/>
              <a:t> </a:t>
            </a:r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AB559204-83FC-4F70-B9BB-E0E14CBD8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631" y="389480"/>
            <a:ext cx="9100430" cy="640765"/>
          </a:xfrm>
        </p:spPr>
        <p:txBody>
          <a:bodyPr>
            <a:normAutofit fontScale="90000"/>
          </a:bodyPr>
          <a:lstStyle/>
          <a:p>
            <a:r>
              <a:rPr lang="pt-BR" kern="0" spc="-45" dirty="0">
                <a:solidFill>
                  <a:srgbClr val="002060"/>
                </a:solidFill>
              </a:rPr>
              <a:t>Gás lucro da União</a:t>
            </a:r>
            <a:br>
              <a:rPr lang="pt-BR" kern="0" spc="-45" dirty="0">
                <a:solidFill>
                  <a:srgbClr val="002060"/>
                </a:solidFill>
              </a:rPr>
            </a:br>
            <a:r>
              <a:rPr lang="pt-BR" sz="2700" b="0" kern="0" spc="-45" dirty="0">
                <a:solidFill>
                  <a:srgbClr val="002060"/>
                </a:solidFill>
              </a:rPr>
              <a:t>cenário de referência</a:t>
            </a:r>
            <a:br>
              <a:rPr lang="pt-BR" sz="2700" kern="0" spc="-45" dirty="0">
                <a:solidFill>
                  <a:srgbClr val="002060"/>
                </a:solidFill>
              </a:rPr>
            </a:b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0B9A6DB-D735-48B2-917F-017381F50411}"/>
              </a:ext>
            </a:extLst>
          </p:cNvPr>
          <p:cNvSpPr/>
          <p:nvPr/>
        </p:nvSpPr>
        <p:spPr>
          <a:xfrm>
            <a:off x="4408964" y="1434134"/>
            <a:ext cx="1770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/>
              <a:t> (milhões m³/dia)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B7F3E6F-1274-4205-937A-4A0D7781CB80}"/>
              </a:ext>
            </a:extLst>
          </p:cNvPr>
          <p:cNvSpPr/>
          <p:nvPr/>
        </p:nvSpPr>
        <p:spPr>
          <a:xfrm>
            <a:off x="1994594" y="2611842"/>
            <a:ext cx="3499528" cy="28358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92BBA93-97AE-4CA7-A021-C0834255456F}"/>
              </a:ext>
            </a:extLst>
          </p:cNvPr>
          <p:cNvSpPr txBox="1"/>
          <p:nvPr/>
        </p:nvSpPr>
        <p:spPr>
          <a:xfrm>
            <a:off x="1994594" y="2752554"/>
            <a:ext cx="1504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tx2"/>
                </a:solidFill>
              </a:rPr>
              <a:t>Plano 25-29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78350396-194B-4F55-B3D1-1AD6A5C0F1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7069" y="3425855"/>
            <a:ext cx="603928" cy="603928"/>
          </a:xfrm>
          <a:prstGeom prst="rect">
            <a:avLst/>
          </a:prstGeom>
        </p:spPr>
      </p:pic>
      <p:cxnSp>
        <p:nvCxnSpPr>
          <p:cNvPr id="59" name="Conexão reta 8">
            <a:extLst>
              <a:ext uri="{FF2B5EF4-FFF2-40B4-BE49-F238E27FC236}">
                <a16:creationId xmlns:a16="http://schemas.microsoft.com/office/drawing/2014/main" id="{67161A05-3E18-4468-AB05-B195AC138ACB}"/>
              </a:ext>
            </a:extLst>
          </p:cNvPr>
          <p:cNvCxnSpPr>
            <a:cxnSpLocks/>
          </p:cNvCxnSpPr>
          <p:nvPr/>
        </p:nvCxnSpPr>
        <p:spPr>
          <a:xfrm>
            <a:off x="9289212" y="1895473"/>
            <a:ext cx="0" cy="36000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A48C8132-3F6F-4DD3-907A-DCDD4F73DB0E}"/>
              </a:ext>
            </a:extLst>
          </p:cNvPr>
          <p:cNvSpPr txBox="1"/>
          <p:nvPr/>
        </p:nvSpPr>
        <p:spPr>
          <a:xfrm>
            <a:off x="9481252" y="3249477"/>
            <a:ext cx="1663478" cy="923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701" marR="3081" defTabSz="554492">
              <a:lnSpc>
                <a:spcPct val="72900"/>
              </a:lnSpc>
              <a:spcBef>
                <a:spcPts val="1358"/>
              </a:spcBef>
              <a:defRPr/>
            </a:pPr>
            <a:r>
              <a:rPr lang="pt-BR" sz="2426" b="1" kern="0" spc="-45" dirty="0">
                <a:solidFill>
                  <a:schemeClr val="tx2"/>
                </a:solidFill>
                <a:latin typeface="Calibri"/>
                <a:cs typeface="Calibri"/>
              </a:rPr>
              <a:t>2,7 milhões m³ por dia em 2029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86937451-8C40-4F25-B72B-0AC112467877}"/>
              </a:ext>
            </a:extLst>
          </p:cNvPr>
          <p:cNvSpPr/>
          <p:nvPr/>
        </p:nvSpPr>
        <p:spPr>
          <a:xfrm>
            <a:off x="1739521" y="5563362"/>
            <a:ext cx="1005205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892802"/>
            <a:r>
              <a:rPr lang="pt-BR" sz="1600" dirty="0">
                <a:solidFill>
                  <a:schemeClr val="bg1">
                    <a:lumMod val="50000"/>
                  </a:schemeClr>
                </a:solidFill>
              </a:rPr>
              <a:t>Preço do petróleo: </a:t>
            </a:r>
            <a:r>
              <a:rPr lang="pt-BR" sz="1600" dirty="0" err="1">
                <a:solidFill>
                  <a:schemeClr val="bg1">
                    <a:lumMod val="50000"/>
                  </a:schemeClr>
                </a:solidFill>
              </a:rPr>
              <a:t>brent</a:t>
            </a:r>
            <a:r>
              <a:rPr lang="pt-BR" sz="1600" dirty="0">
                <a:solidFill>
                  <a:schemeClr val="bg1">
                    <a:lumMod val="50000"/>
                  </a:schemeClr>
                </a:solidFill>
              </a:rPr>
              <a:t> US$ 70,00/b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  </a:t>
            </a:r>
          </a:p>
          <a:p>
            <a:pPr defTabSz="892802"/>
            <a:r>
              <a:rPr lang="pt-BR" sz="1600" dirty="0">
                <a:solidFill>
                  <a:schemeClr val="bg1">
                    <a:lumMod val="50000"/>
                  </a:schemeClr>
                </a:solidFill>
              </a:rPr>
              <a:t>Câmbio: 5,43 R$/US$  </a:t>
            </a:r>
          </a:p>
        </p:txBody>
      </p:sp>
    </p:spTree>
    <p:extLst>
      <p:ext uri="{BB962C8B-B14F-4D97-AF65-F5344CB8AC3E}">
        <p14:creationId xmlns:p14="http://schemas.microsoft.com/office/powerpoint/2010/main" val="4010986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B7B7C004-5898-4FC7-8784-4C4F482AE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603" y="1934695"/>
            <a:ext cx="7306332" cy="3566375"/>
          </a:xfrm>
          <a:prstGeom prst="rect">
            <a:avLst/>
          </a:prstGeom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8562ED9A-293A-30BB-986B-9C55F1C0F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t-BR"/>
              <a:t> </a:t>
            </a:r>
          </a:p>
        </p:txBody>
      </p:sp>
      <p:sp>
        <p:nvSpPr>
          <p:cNvPr id="12" name="Título 11">
            <a:extLst>
              <a:ext uri="{FF2B5EF4-FFF2-40B4-BE49-F238E27FC236}">
                <a16:creationId xmlns:a16="http://schemas.microsoft.com/office/drawing/2014/main" id="{B83EF37C-D67A-413E-98B5-A60B582EF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011" y="386011"/>
            <a:ext cx="9100430" cy="640765"/>
          </a:xfrm>
        </p:spPr>
        <p:txBody>
          <a:bodyPr>
            <a:normAutofit fontScale="90000"/>
          </a:bodyPr>
          <a:lstStyle/>
          <a:p>
            <a:r>
              <a:rPr lang="pt-BR" kern="0" spc="-45" dirty="0">
                <a:solidFill>
                  <a:srgbClr val="002060"/>
                </a:solidFill>
              </a:rPr>
              <a:t>Receita com óleo lucro </a:t>
            </a:r>
            <a:br>
              <a:rPr lang="pt-BR" kern="0" spc="-45" dirty="0">
                <a:solidFill>
                  <a:srgbClr val="002060"/>
                </a:solidFill>
              </a:rPr>
            </a:br>
            <a:r>
              <a:rPr lang="pt-BR" sz="2700" b="0" kern="0" spc="-45" dirty="0">
                <a:solidFill>
                  <a:srgbClr val="002060"/>
                </a:solidFill>
              </a:rPr>
              <a:t>cenário de referência</a:t>
            </a:r>
            <a:br>
              <a:rPr lang="pt-BR" kern="0" spc="-45" dirty="0">
                <a:solidFill>
                  <a:srgbClr val="002060"/>
                </a:solidFill>
              </a:rPr>
            </a:br>
            <a:r>
              <a:rPr lang="pt-BR" kern="0" spc="-45" dirty="0">
                <a:solidFill>
                  <a:srgbClr val="002060"/>
                </a:solidFill>
              </a:rPr>
              <a:t> </a:t>
            </a:r>
            <a:br>
              <a:rPr lang="pt-BR" kern="0" spc="-45" dirty="0">
                <a:solidFill>
                  <a:srgbClr val="002060"/>
                </a:solidFill>
              </a:rPr>
            </a:b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0B9A6DB-D735-48B2-917F-017381F50411}"/>
              </a:ext>
            </a:extLst>
          </p:cNvPr>
          <p:cNvSpPr/>
          <p:nvPr/>
        </p:nvSpPr>
        <p:spPr>
          <a:xfrm>
            <a:off x="4890888" y="1472359"/>
            <a:ext cx="1350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dirty="0"/>
              <a:t> (R$ bilhões)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B7F3E6F-1274-4205-937A-4A0D7781CB80}"/>
              </a:ext>
            </a:extLst>
          </p:cNvPr>
          <p:cNvSpPr/>
          <p:nvPr/>
        </p:nvSpPr>
        <p:spPr>
          <a:xfrm>
            <a:off x="2068129" y="2445026"/>
            <a:ext cx="3497784" cy="29743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92BBA93-97AE-4CA7-A021-C0834255456F}"/>
              </a:ext>
            </a:extLst>
          </p:cNvPr>
          <p:cNvSpPr txBox="1"/>
          <p:nvPr/>
        </p:nvSpPr>
        <p:spPr>
          <a:xfrm>
            <a:off x="2320570" y="2753243"/>
            <a:ext cx="1504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tx2"/>
                </a:solidFill>
              </a:rPr>
              <a:t>Plano 25-29</a:t>
            </a:r>
          </a:p>
        </p:txBody>
      </p:sp>
      <p:cxnSp>
        <p:nvCxnSpPr>
          <p:cNvPr id="59" name="Conexão reta 8">
            <a:extLst>
              <a:ext uri="{FF2B5EF4-FFF2-40B4-BE49-F238E27FC236}">
                <a16:creationId xmlns:a16="http://schemas.microsoft.com/office/drawing/2014/main" id="{67161A05-3E18-4468-AB05-B195AC138ACB}"/>
              </a:ext>
            </a:extLst>
          </p:cNvPr>
          <p:cNvCxnSpPr>
            <a:cxnSpLocks/>
          </p:cNvCxnSpPr>
          <p:nvPr/>
        </p:nvCxnSpPr>
        <p:spPr>
          <a:xfrm>
            <a:off x="9289212" y="1909088"/>
            <a:ext cx="0" cy="36000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A48C8132-3F6F-4DD3-907A-DCDD4F73DB0E}"/>
              </a:ext>
            </a:extLst>
          </p:cNvPr>
          <p:cNvSpPr txBox="1"/>
          <p:nvPr/>
        </p:nvSpPr>
        <p:spPr>
          <a:xfrm>
            <a:off x="9366185" y="3233180"/>
            <a:ext cx="2605965" cy="1462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701" marR="3081" defTabSz="554492">
              <a:lnSpc>
                <a:spcPct val="72900"/>
              </a:lnSpc>
              <a:spcBef>
                <a:spcPts val="1358"/>
              </a:spcBef>
              <a:defRPr/>
            </a:pPr>
            <a:r>
              <a:rPr lang="pt-BR" sz="2426" b="1" kern="0" spc="-45" dirty="0">
                <a:solidFill>
                  <a:schemeClr val="tx2"/>
                </a:solidFill>
                <a:latin typeface="Calibri"/>
                <a:cs typeface="Calibri"/>
              </a:rPr>
              <a:t>A receita projetada para União é </a:t>
            </a:r>
          </a:p>
          <a:p>
            <a:pPr marL="7701" marR="3081" defTabSz="554492">
              <a:lnSpc>
                <a:spcPct val="72900"/>
              </a:lnSpc>
              <a:spcBef>
                <a:spcPts val="1358"/>
              </a:spcBef>
              <a:defRPr/>
            </a:pPr>
            <a:r>
              <a:rPr lang="pt-BR" sz="3200" b="1" kern="0" spc="-45" dirty="0">
                <a:solidFill>
                  <a:srgbClr val="00999B"/>
                </a:solidFill>
                <a:latin typeface="Calibri"/>
                <a:cs typeface="Calibri"/>
              </a:rPr>
              <a:t>R$ 187 bilhões </a:t>
            </a:r>
            <a:r>
              <a:rPr lang="pt-BR" sz="2426" b="1" kern="0" spc="-45" dirty="0">
                <a:solidFill>
                  <a:schemeClr val="tx2"/>
                </a:solidFill>
                <a:latin typeface="Calibri"/>
                <a:cs typeface="Calibri"/>
              </a:rPr>
              <a:t>de 2025 a 2029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A02CA07-ACEB-4606-B20C-9E1F03BA4A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3008" y="3411393"/>
            <a:ext cx="600075" cy="600075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95666E84-B486-4387-9920-2BE1B9FC37D2}"/>
              </a:ext>
            </a:extLst>
          </p:cNvPr>
          <p:cNvSpPr/>
          <p:nvPr/>
        </p:nvSpPr>
        <p:spPr>
          <a:xfrm>
            <a:off x="2139950" y="5584350"/>
            <a:ext cx="1005205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892802"/>
            <a:r>
              <a:rPr lang="pt-BR" sz="1600" dirty="0">
                <a:solidFill>
                  <a:schemeClr val="bg1">
                    <a:lumMod val="50000"/>
                  </a:schemeClr>
                </a:solidFill>
              </a:rPr>
              <a:t>Preço do petróleo: </a:t>
            </a:r>
            <a:r>
              <a:rPr lang="pt-BR" sz="1600" dirty="0" err="1">
                <a:solidFill>
                  <a:schemeClr val="bg1">
                    <a:lumMod val="50000"/>
                  </a:schemeClr>
                </a:solidFill>
              </a:rPr>
              <a:t>brent</a:t>
            </a:r>
            <a:r>
              <a:rPr lang="pt-BR" sz="1600" dirty="0">
                <a:solidFill>
                  <a:schemeClr val="bg1">
                    <a:lumMod val="50000"/>
                  </a:schemeClr>
                </a:solidFill>
              </a:rPr>
              <a:t> US$ 70,00/b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  </a:t>
            </a:r>
          </a:p>
          <a:p>
            <a:pPr defTabSz="892802"/>
            <a:r>
              <a:rPr lang="pt-BR" sz="1600" dirty="0">
                <a:solidFill>
                  <a:schemeClr val="bg1">
                    <a:lumMod val="50000"/>
                  </a:schemeClr>
                </a:solidFill>
              </a:rPr>
              <a:t>Câmbio: 5,43 R$/US$  </a:t>
            </a:r>
          </a:p>
        </p:txBody>
      </p:sp>
    </p:spTree>
    <p:extLst>
      <p:ext uri="{BB962C8B-B14F-4D97-AF65-F5344CB8AC3E}">
        <p14:creationId xmlns:p14="http://schemas.microsoft.com/office/powerpoint/2010/main" val="2429232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69B4B340-848E-4305-8FA8-9C4B0651F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865" y="1911431"/>
            <a:ext cx="7928834" cy="3600000"/>
          </a:xfrm>
          <a:prstGeom prst="rect">
            <a:avLst/>
          </a:prstGeom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8562ED9A-293A-30BB-986B-9C55F1C0F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t-BR"/>
              <a:t> </a:t>
            </a:r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9EB2C1D3-6374-4216-AC51-31BB67E6A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111" y="382900"/>
            <a:ext cx="9100430" cy="640765"/>
          </a:xfrm>
        </p:spPr>
        <p:txBody>
          <a:bodyPr>
            <a:normAutofit fontScale="90000"/>
          </a:bodyPr>
          <a:lstStyle/>
          <a:p>
            <a:r>
              <a:rPr lang="pt-BR" kern="0" spc="-45" dirty="0">
                <a:solidFill>
                  <a:srgbClr val="002060"/>
                </a:solidFill>
              </a:rPr>
              <a:t>Receita com gás lucro</a:t>
            </a:r>
            <a:br>
              <a:rPr lang="pt-BR" kern="0" spc="-45" dirty="0">
                <a:solidFill>
                  <a:srgbClr val="002060"/>
                </a:solidFill>
              </a:rPr>
            </a:br>
            <a:r>
              <a:rPr lang="pt-BR" sz="2700" b="0" kern="0" spc="-45" dirty="0">
                <a:solidFill>
                  <a:srgbClr val="002060"/>
                </a:solidFill>
              </a:rPr>
              <a:t>cenário de referência</a:t>
            </a:r>
            <a:br>
              <a:rPr lang="pt-BR" kern="0" spc="-45" dirty="0">
                <a:solidFill>
                  <a:srgbClr val="002060"/>
                </a:solidFill>
              </a:rPr>
            </a:br>
            <a:br>
              <a:rPr lang="pt-BR" kern="0" spc="-45" dirty="0">
                <a:solidFill>
                  <a:srgbClr val="002060"/>
                </a:solidFill>
              </a:rPr>
            </a:b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0B9A6DB-D735-48B2-917F-017381F50411}"/>
              </a:ext>
            </a:extLst>
          </p:cNvPr>
          <p:cNvSpPr/>
          <p:nvPr/>
        </p:nvSpPr>
        <p:spPr>
          <a:xfrm>
            <a:off x="4561695" y="1434134"/>
            <a:ext cx="1465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/>
              <a:t> (R</a:t>
            </a:r>
            <a:r>
              <a:rPr lang="pt-BR" dirty="0"/>
              <a:t>$ milhões)</a:t>
            </a:r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B7F3E6F-1274-4205-937A-4A0D7781CB80}"/>
              </a:ext>
            </a:extLst>
          </p:cNvPr>
          <p:cNvSpPr/>
          <p:nvPr/>
        </p:nvSpPr>
        <p:spPr>
          <a:xfrm>
            <a:off x="1626785" y="2563163"/>
            <a:ext cx="3731999" cy="29155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92BBA93-97AE-4CA7-A021-C0834255456F}"/>
              </a:ext>
            </a:extLst>
          </p:cNvPr>
          <p:cNvSpPr txBox="1"/>
          <p:nvPr/>
        </p:nvSpPr>
        <p:spPr>
          <a:xfrm>
            <a:off x="1830215" y="2707817"/>
            <a:ext cx="1504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tx2"/>
                </a:solidFill>
              </a:rPr>
              <a:t>Plano 25-29</a:t>
            </a:r>
          </a:p>
        </p:txBody>
      </p:sp>
      <p:cxnSp>
        <p:nvCxnSpPr>
          <p:cNvPr id="59" name="Conexão reta 8">
            <a:extLst>
              <a:ext uri="{FF2B5EF4-FFF2-40B4-BE49-F238E27FC236}">
                <a16:creationId xmlns:a16="http://schemas.microsoft.com/office/drawing/2014/main" id="{67161A05-3E18-4468-AB05-B195AC138ACB}"/>
              </a:ext>
            </a:extLst>
          </p:cNvPr>
          <p:cNvCxnSpPr>
            <a:cxnSpLocks/>
          </p:cNvCxnSpPr>
          <p:nvPr/>
        </p:nvCxnSpPr>
        <p:spPr>
          <a:xfrm>
            <a:off x="9289212" y="1895473"/>
            <a:ext cx="0" cy="3631917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A48C8132-3F6F-4DD3-907A-DCDD4F73DB0E}"/>
              </a:ext>
            </a:extLst>
          </p:cNvPr>
          <p:cNvSpPr txBox="1"/>
          <p:nvPr/>
        </p:nvSpPr>
        <p:spPr>
          <a:xfrm>
            <a:off x="9366184" y="3233180"/>
            <a:ext cx="2825815" cy="1283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701" marR="3081" defTabSz="554492">
              <a:lnSpc>
                <a:spcPct val="72900"/>
              </a:lnSpc>
              <a:defRPr/>
            </a:pPr>
            <a:r>
              <a:rPr lang="pt-BR" sz="2426" b="1" kern="0" spc="-45" dirty="0">
                <a:solidFill>
                  <a:schemeClr val="tx2"/>
                </a:solidFill>
                <a:latin typeface="Calibri"/>
                <a:cs typeface="Calibri"/>
              </a:rPr>
              <a:t>A receita projetada para União é </a:t>
            </a:r>
          </a:p>
          <a:p>
            <a:pPr marL="7701" marR="3081" defTabSz="554492">
              <a:lnSpc>
                <a:spcPct val="72900"/>
              </a:lnSpc>
              <a:defRPr/>
            </a:pPr>
            <a:r>
              <a:rPr lang="pt-BR" sz="3200" b="1" kern="0" spc="-45" dirty="0">
                <a:solidFill>
                  <a:srgbClr val="00999B"/>
                </a:solidFill>
                <a:latin typeface="Calibri"/>
                <a:cs typeface="Calibri"/>
              </a:rPr>
              <a:t>R$  1,17 bilhões </a:t>
            </a:r>
            <a:r>
              <a:rPr lang="pt-BR" sz="2426" b="1" kern="0" spc="-45" dirty="0">
                <a:solidFill>
                  <a:schemeClr val="tx2"/>
                </a:solidFill>
                <a:latin typeface="Calibri"/>
                <a:cs typeface="Calibri"/>
              </a:rPr>
              <a:t>de 2025 a 2029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A02CA07-ACEB-4606-B20C-9E1F03BA4A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4263" y="3451444"/>
            <a:ext cx="600075" cy="600075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5475F249-D477-4B75-81E4-6A2DE6F02F72}"/>
              </a:ext>
            </a:extLst>
          </p:cNvPr>
          <p:cNvSpPr/>
          <p:nvPr/>
        </p:nvSpPr>
        <p:spPr>
          <a:xfrm>
            <a:off x="1398865" y="5619396"/>
            <a:ext cx="1005205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892802"/>
            <a:r>
              <a:rPr lang="pt-BR" sz="1600" dirty="0">
                <a:solidFill>
                  <a:schemeClr val="bg1">
                    <a:lumMod val="50000"/>
                  </a:schemeClr>
                </a:solidFill>
              </a:rPr>
              <a:t>Preço do petróleo: </a:t>
            </a:r>
            <a:r>
              <a:rPr lang="pt-BR" sz="1600" dirty="0" err="1">
                <a:solidFill>
                  <a:schemeClr val="bg1">
                    <a:lumMod val="50000"/>
                  </a:schemeClr>
                </a:solidFill>
              </a:rPr>
              <a:t>brent</a:t>
            </a:r>
            <a:r>
              <a:rPr lang="pt-BR" sz="1600" dirty="0">
                <a:solidFill>
                  <a:schemeClr val="bg1">
                    <a:lumMod val="50000"/>
                  </a:schemeClr>
                </a:solidFill>
              </a:rPr>
              <a:t> US$ 70,00/b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  </a:t>
            </a:r>
          </a:p>
          <a:p>
            <a:pPr defTabSz="892802"/>
            <a:r>
              <a:rPr lang="pt-BR" sz="1600" dirty="0">
                <a:solidFill>
                  <a:schemeClr val="bg1">
                    <a:lumMod val="50000"/>
                  </a:schemeClr>
                </a:solidFill>
              </a:rPr>
              <a:t>Câmbio: 5,43 R$/US$  </a:t>
            </a:r>
          </a:p>
        </p:txBody>
      </p:sp>
    </p:spTree>
    <p:extLst>
      <p:ext uri="{BB962C8B-B14F-4D97-AF65-F5344CB8AC3E}">
        <p14:creationId xmlns:p14="http://schemas.microsoft.com/office/powerpoint/2010/main" val="21706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8562ED9A-293A-30BB-986B-9C55F1C0F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t-BR" dirty="0"/>
              <a:t> 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AFF6702D-23EB-49C5-A598-3DF46DD72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891" y="476597"/>
            <a:ext cx="9100430" cy="640765"/>
          </a:xfrm>
        </p:spPr>
        <p:txBody>
          <a:bodyPr/>
          <a:lstStyle/>
          <a:p>
            <a:r>
              <a:rPr lang="pt-BR" kern="0" spc="-45" dirty="0">
                <a:solidFill>
                  <a:srgbClr val="002060"/>
                </a:solidFill>
              </a:rPr>
              <a:t>Expectativa de investimentos</a:t>
            </a:r>
            <a:endParaRPr lang="pt-BR" dirty="0"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4757DE7E-883B-4D3E-8DA4-F0F96AE70F4A}"/>
              </a:ext>
            </a:extLst>
          </p:cNvPr>
          <p:cNvSpPr txBox="1">
            <a:spLocks/>
          </p:cNvSpPr>
          <p:nvPr/>
        </p:nvSpPr>
        <p:spPr>
          <a:xfrm>
            <a:off x="218732" y="21831"/>
            <a:ext cx="11641142" cy="603927"/>
          </a:xfrm>
          <a:prstGeom prst="rect">
            <a:avLst/>
          </a:prstGeom>
        </p:spPr>
        <p:txBody>
          <a:bodyPr vert="horz" wrap="square" lIns="0" tIns="172509" rIns="0" bIns="0" rtlCol="0">
            <a:spAutoFit/>
          </a:bodyPr>
          <a:lstStyle>
            <a:lvl1pPr>
              <a:defRPr sz="1235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7701" marR="3081">
              <a:lnSpc>
                <a:spcPct val="72900"/>
              </a:lnSpc>
              <a:spcBef>
                <a:spcPts val="1358"/>
              </a:spcBef>
            </a:pPr>
            <a:r>
              <a:rPr lang="pt-BR" sz="3638" kern="0" spc="-45" dirty="0">
                <a:solidFill>
                  <a:srgbClr val="002060"/>
                </a:solidFill>
                <a:ea typeface="+mn-ea"/>
              </a:rPr>
              <a:t> 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80FFE8C8-1118-4A15-8791-61E464272779}"/>
              </a:ext>
            </a:extLst>
          </p:cNvPr>
          <p:cNvGrpSpPr/>
          <p:nvPr/>
        </p:nvGrpSpPr>
        <p:grpSpPr>
          <a:xfrm>
            <a:off x="469492" y="5534179"/>
            <a:ext cx="3257893" cy="579936"/>
            <a:chOff x="381057" y="5576418"/>
            <a:chExt cx="3257893" cy="579936"/>
          </a:xfrm>
        </p:grpSpPr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4DC3696B-04F2-4CB6-85BA-62CC6C29274E}"/>
                </a:ext>
              </a:extLst>
            </p:cNvPr>
            <p:cNvSpPr/>
            <p:nvPr/>
          </p:nvSpPr>
          <p:spPr>
            <a:xfrm>
              <a:off x="943032" y="5671670"/>
              <a:ext cx="2695918" cy="4846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701" marR="3081" defTabSz="554492">
                <a:lnSpc>
                  <a:spcPct val="72900"/>
                </a:lnSpc>
                <a:spcBef>
                  <a:spcPts val="1358"/>
                </a:spcBef>
                <a:defRPr/>
              </a:pPr>
              <a:r>
                <a:rPr lang="pt-BR" sz="1600" b="1" kern="0" spc="-45" dirty="0">
                  <a:solidFill>
                    <a:schemeClr val="tx2"/>
                  </a:solidFill>
                  <a:cs typeface="Calibri"/>
                </a:rPr>
                <a:t>O investimento projetado é de </a:t>
              </a:r>
              <a:r>
                <a:rPr lang="pt-BR" b="1" kern="0" spc="-45" dirty="0">
                  <a:solidFill>
                    <a:srgbClr val="00999B"/>
                  </a:solidFill>
                  <a:cs typeface="Calibri"/>
                </a:rPr>
                <a:t>U$ 53 bilhões </a:t>
              </a:r>
              <a:r>
                <a:rPr lang="pt-BR" sz="1600" b="1" kern="0" spc="-45" dirty="0">
                  <a:solidFill>
                    <a:schemeClr val="tx2"/>
                  </a:solidFill>
                  <a:cs typeface="Calibri"/>
                </a:rPr>
                <a:t>de 2025 a 2029</a:t>
              </a:r>
            </a:p>
          </p:txBody>
        </p:sp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3F1A5AFC-C3A0-4BD6-9BED-62E684ADA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057" y="5576418"/>
              <a:ext cx="561975" cy="561975"/>
            </a:xfrm>
            <a:prstGeom prst="rect">
              <a:avLst/>
            </a:prstGeom>
          </p:spPr>
        </p:pic>
      </p:grpSp>
      <p:pic>
        <p:nvPicPr>
          <p:cNvPr id="17" name="Imagem 16">
            <a:extLst>
              <a:ext uri="{FF2B5EF4-FFF2-40B4-BE49-F238E27FC236}">
                <a16:creationId xmlns:a16="http://schemas.microsoft.com/office/drawing/2014/main" id="{590E33B1-2882-45F1-9437-7F90805B6E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196" y="5512424"/>
            <a:ext cx="481910" cy="481910"/>
          </a:xfrm>
          <a:prstGeom prst="rect">
            <a:avLst/>
          </a:prstGeom>
        </p:spPr>
      </p:pic>
      <p:sp>
        <p:nvSpPr>
          <p:cNvPr id="22" name="Seta: para a Direita 21">
            <a:extLst>
              <a:ext uri="{FF2B5EF4-FFF2-40B4-BE49-F238E27FC236}">
                <a16:creationId xmlns:a16="http://schemas.microsoft.com/office/drawing/2014/main" id="{4B93A350-C71B-44B2-86C6-855253EB5696}"/>
              </a:ext>
            </a:extLst>
          </p:cNvPr>
          <p:cNvSpPr/>
          <p:nvPr/>
        </p:nvSpPr>
        <p:spPr>
          <a:xfrm rot="5400000">
            <a:off x="5973200" y="5144430"/>
            <a:ext cx="228375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AD0C19E4-2E34-4D46-AC6A-6472B17F2586}"/>
              </a:ext>
            </a:extLst>
          </p:cNvPr>
          <p:cNvSpPr/>
          <p:nvPr/>
        </p:nvSpPr>
        <p:spPr>
          <a:xfrm>
            <a:off x="5067106" y="5671670"/>
            <a:ext cx="2695918" cy="304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701" marR="3081" defTabSz="554492">
              <a:lnSpc>
                <a:spcPct val="72900"/>
              </a:lnSpc>
              <a:spcBef>
                <a:spcPts val="1358"/>
              </a:spcBef>
              <a:defRPr/>
            </a:pPr>
            <a:r>
              <a:rPr lang="pt-BR" b="1" kern="0" spc="-45" dirty="0">
                <a:solidFill>
                  <a:srgbClr val="00999B"/>
                </a:solidFill>
                <a:cs typeface="Calibri"/>
              </a:rPr>
              <a:t>134 poços </a:t>
            </a:r>
            <a:r>
              <a:rPr lang="pt-BR" sz="1600" b="1" kern="0" spc="-45" dirty="0">
                <a:solidFill>
                  <a:schemeClr val="tx2"/>
                </a:solidFill>
                <a:cs typeface="Calibri"/>
              </a:rPr>
              <a:t>de 2025 a 2029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1551F822-0B35-43D8-9E1A-CC9D9E098E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4617" y="5397709"/>
            <a:ext cx="663311" cy="663311"/>
          </a:xfrm>
          <a:prstGeom prst="rect">
            <a:avLst/>
          </a:prstGeom>
        </p:spPr>
      </p:pic>
      <p:sp>
        <p:nvSpPr>
          <p:cNvPr id="29" name="Retângulo 28">
            <a:extLst>
              <a:ext uri="{FF2B5EF4-FFF2-40B4-BE49-F238E27FC236}">
                <a16:creationId xmlns:a16="http://schemas.microsoft.com/office/drawing/2014/main" id="{552BA843-9399-4EF1-A49B-22EBCF8E187C}"/>
              </a:ext>
            </a:extLst>
          </p:cNvPr>
          <p:cNvSpPr/>
          <p:nvPr/>
        </p:nvSpPr>
        <p:spPr>
          <a:xfrm>
            <a:off x="9062663" y="5662688"/>
            <a:ext cx="2291137" cy="304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701" marR="3081" defTabSz="554492">
              <a:lnSpc>
                <a:spcPct val="72900"/>
              </a:lnSpc>
              <a:spcBef>
                <a:spcPts val="1358"/>
              </a:spcBef>
              <a:defRPr/>
            </a:pPr>
            <a:r>
              <a:rPr lang="pt-BR" b="1" kern="0" spc="-45" dirty="0">
                <a:solidFill>
                  <a:srgbClr val="00999B"/>
                </a:solidFill>
                <a:cs typeface="Calibri"/>
              </a:rPr>
              <a:t>10 FPSOs </a:t>
            </a:r>
            <a:r>
              <a:rPr lang="pt-BR" sz="1600" b="1" kern="0" spc="-45" dirty="0">
                <a:solidFill>
                  <a:schemeClr val="tx2"/>
                </a:solidFill>
                <a:cs typeface="Calibri"/>
              </a:rPr>
              <a:t>de 2025 a 2029</a:t>
            </a:r>
          </a:p>
        </p:txBody>
      </p:sp>
      <p:graphicFrame>
        <p:nvGraphicFramePr>
          <p:cNvPr id="25" name="Gráfico 24">
            <a:extLst>
              <a:ext uri="{FF2B5EF4-FFF2-40B4-BE49-F238E27FC236}">
                <a16:creationId xmlns:a16="http://schemas.microsoft.com/office/drawing/2014/main" id="{00000000-0008-0000-14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3016022"/>
              </p:ext>
            </p:extLst>
          </p:nvPr>
        </p:nvGraphicFramePr>
        <p:xfrm>
          <a:off x="417652" y="2226915"/>
          <a:ext cx="3522716" cy="2789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AA4D75C9-DDD8-4FB3-90B6-B13730F4E315}"/>
              </a:ext>
            </a:extLst>
          </p:cNvPr>
          <p:cNvSpPr/>
          <p:nvPr/>
        </p:nvSpPr>
        <p:spPr>
          <a:xfrm>
            <a:off x="4259373" y="2229479"/>
            <a:ext cx="3659459" cy="2926870"/>
          </a:xfrm>
          <a:prstGeom prst="roundRect">
            <a:avLst>
              <a:gd name="adj" fmla="val 10297"/>
            </a:avLst>
          </a:prstGeom>
          <a:noFill/>
          <a:ln>
            <a:solidFill>
              <a:srgbClr val="002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1C50C152-B6ED-4773-9CF1-2CEDD4091CEF}"/>
              </a:ext>
            </a:extLst>
          </p:cNvPr>
          <p:cNvSpPr/>
          <p:nvPr/>
        </p:nvSpPr>
        <p:spPr>
          <a:xfrm>
            <a:off x="349280" y="2226915"/>
            <a:ext cx="3659459" cy="2926870"/>
          </a:xfrm>
          <a:prstGeom prst="roundRect">
            <a:avLst>
              <a:gd name="adj" fmla="val 10297"/>
            </a:avLst>
          </a:prstGeom>
          <a:noFill/>
          <a:ln>
            <a:solidFill>
              <a:srgbClr val="002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233B48A0-ED41-40F8-B8E8-6BCAED5D30CF}"/>
              </a:ext>
            </a:extLst>
          </p:cNvPr>
          <p:cNvSpPr/>
          <p:nvPr/>
        </p:nvSpPr>
        <p:spPr>
          <a:xfrm>
            <a:off x="8169466" y="2226915"/>
            <a:ext cx="3659459" cy="2926870"/>
          </a:xfrm>
          <a:prstGeom prst="roundRect">
            <a:avLst>
              <a:gd name="adj" fmla="val 10297"/>
            </a:avLst>
          </a:prstGeom>
          <a:noFill/>
          <a:ln>
            <a:solidFill>
              <a:srgbClr val="002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133B7D0-9659-4EF6-B594-2864D326BA23}"/>
              </a:ext>
            </a:extLst>
          </p:cNvPr>
          <p:cNvSpPr txBox="1"/>
          <p:nvPr/>
        </p:nvSpPr>
        <p:spPr>
          <a:xfrm>
            <a:off x="9668709" y="2086970"/>
            <a:ext cx="66097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err="1"/>
              <a:t>FPSOs</a:t>
            </a:r>
            <a:endParaRPr lang="pt-BR" sz="1400" b="1" dirty="0"/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57D2C358-39F3-432A-BB97-55ADB513A6A9}"/>
              </a:ext>
            </a:extLst>
          </p:cNvPr>
          <p:cNvSpPr txBox="1"/>
          <p:nvPr/>
        </p:nvSpPr>
        <p:spPr>
          <a:xfrm>
            <a:off x="5091538" y="1975483"/>
            <a:ext cx="200892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Previsão de perfuração de poços D&amp;P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69E61036-5B33-405F-B0D5-95758DC9DB7D}"/>
              </a:ext>
            </a:extLst>
          </p:cNvPr>
          <p:cNvSpPr txBox="1"/>
          <p:nvPr/>
        </p:nvSpPr>
        <p:spPr>
          <a:xfrm>
            <a:off x="732402" y="1965305"/>
            <a:ext cx="288810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Investimentos nos campos que tenham regime partilha de produção</a:t>
            </a:r>
          </a:p>
        </p:txBody>
      </p:sp>
      <p:graphicFrame>
        <p:nvGraphicFramePr>
          <p:cNvPr id="35" name="Gráfico 34">
            <a:extLst>
              <a:ext uri="{FF2B5EF4-FFF2-40B4-BE49-F238E27FC236}">
                <a16:creationId xmlns:a16="http://schemas.microsoft.com/office/drawing/2014/main" id="{A337AD16-7384-4A36-92C6-5D7171B8EC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9950685"/>
              </p:ext>
            </p:extLst>
          </p:nvPr>
        </p:nvGraphicFramePr>
        <p:xfrm>
          <a:off x="4323489" y="2270096"/>
          <a:ext cx="3450261" cy="2750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8" name="Imagem 7">
            <a:extLst>
              <a:ext uri="{FF2B5EF4-FFF2-40B4-BE49-F238E27FC236}">
                <a16:creationId xmlns:a16="http://schemas.microsoft.com/office/drawing/2014/main" id="{1279A55F-90A3-4F08-8ADE-B2911C5A38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93223" y="2418991"/>
            <a:ext cx="1076687" cy="976755"/>
          </a:xfrm>
          <a:prstGeom prst="rect">
            <a:avLst/>
          </a:prstGeom>
        </p:spPr>
      </p:pic>
      <p:sp>
        <p:nvSpPr>
          <p:cNvPr id="39" name="Seta: para a Direita 38">
            <a:extLst>
              <a:ext uri="{FF2B5EF4-FFF2-40B4-BE49-F238E27FC236}">
                <a16:creationId xmlns:a16="http://schemas.microsoft.com/office/drawing/2014/main" id="{7AD571A4-63F9-4BF5-819E-013D9234F92D}"/>
              </a:ext>
            </a:extLst>
          </p:cNvPr>
          <p:cNvSpPr/>
          <p:nvPr/>
        </p:nvSpPr>
        <p:spPr>
          <a:xfrm rot="5400000">
            <a:off x="9868012" y="5144430"/>
            <a:ext cx="228375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Seta: para a Direita 39">
            <a:extLst>
              <a:ext uri="{FF2B5EF4-FFF2-40B4-BE49-F238E27FC236}">
                <a16:creationId xmlns:a16="http://schemas.microsoft.com/office/drawing/2014/main" id="{231A2F6C-6A20-4227-B367-641431B5AB8E}"/>
              </a:ext>
            </a:extLst>
          </p:cNvPr>
          <p:cNvSpPr/>
          <p:nvPr/>
        </p:nvSpPr>
        <p:spPr>
          <a:xfrm rot="5400000">
            <a:off x="1980247" y="5144430"/>
            <a:ext cx="228375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4" name="Imagem 43">
            <a:extLst>
              <a:ext uri="{FF2B5EF4-FFF2-40B4-BE49-F238E27FC236}">
                <a16:creationId xmlns:a16="http://schemas.microsoft.com/office/drawing/2014/main" id="{B9633D18-C5ED-4825-963F-ABE4277052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75609" y="2638671"/>
            <a:ext cx="3243120" cy="2407469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6CB531F9-F2D1-41FF-A8AF-C7A0504604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0841" y="2668838"/>
            <a:ext cx="3702452" cy="227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22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PPSA Paleta Apresentações">
      <a:dk1>
        <a:srgbClr val="002F4F"/>
      </a:dk1>
      <a:lt1>
        <a:sysClr val="window" lastClr="FFFFFF"/>
      </a:lt1>
      <a:dk2>
        <a:srgbClr val="2C4272"/>
      </a:dk2>
      <a:lt2>
        <a:srgbClr val="BFCBD3"/>
      </a:lt2>
      <a:accent1>
        <a:srgbClr val="008192"/>
      </a:accent1>
      <a:accent2>
        <a:srgbClr val="5CA551"/>
      </a:accent2>
      <a:accent3>
        <a:srgbClr val="40637B"/>
      </a:accent3>
      <a:accent4>
        <a:srgbClr val="F4D205"/>
      </a:accent4>
      <a:accent5>
        <a:srgbClr val="80CCCD"/>
      </a:accent5>
      <a:accent6>
        <a:srgbClr val="2E5329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PP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2F4F"/>
      </a:accent1>
      <a:accent2>
        <a:srgbClr val="2C4272"/>
      </a:accent2>
      <a:accent3>
        <a:srgbClr val="008192"/>
      </a:accent3>
      <a:accent4>
        <a:srgbClr val="00999B"/>
      </a:accent4>
      <a:accent5>
        <a:srgbClr val="5CA551"/>
      </a:accent5>
      <a:accent6>
        <a:srgbClr val="F4D205"/>
      </a:accent6>
      <a:hlink>
        <a:srgbClr val="0000FF"/>
      </a:hlink>
      <a:folHlink>
        <a:srgbClr val="80008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P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002F4F"/>
    </a:accent1>
    <a:accent2>
      <a:srgbClr val="2C4272"/>
    </a:accent2>
    <a:accent3>
      <a:srgbClr val="008192"/>
    </a:accent3>
    <a:accent4>
      <a:srgbClr val="00999B"/>
    </a:accent4>
    <a:accent5>
      <a:srgbClr val="5CA551"/>
    </a:accent5>
    <a:accent6>
      <a:srgbClr val="F4D205"/>
    </a:accent6>
    <a:hlink>
      <a:srgbClr val="0000FF"/>
    </a:hlink>
    <a:folHlink>
      <a:srgbClr val="800080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PP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002F4F"/>
    </a:accent1>
    <a:accent2>
      <a:srgbClr val="2C4272"/>
    </a:accent2>
    <a:accent3>
      <a:srgbClr val="008192"/>
    </a:accent3>
    <a:accent4>
      <a:srgbClr val="00999B"/>
    </a:accent4>
    <a:accent5>
      <a:srgbClr val="5CA551"/>
    </a:accent5>
    <a:accent6>
      <a:srgbClr val="F4D205"/>
    </a:accent6>
    <a:hlink>
      <a:srgbClr val="0000FF"/>
    </a:hlink>
    <a:folHlink>
      <a:srgbClr val="800080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3DDB8A8EE0D0A4F9224919E1EE291EC" ma:contentTypeVersion="18" ma:contentTypeDescription="Crie um novo documento." ma:contentTypeScope="" ma:versionID="1cf334bab662ce7470a56e420ed4144f">
  <xsd:schema xmlns:xsd="http://www.w3.org/2001/XMLSchema" xmlns:xs="http://www.w3.org/2001/XMLSchema" xmlns:p="http://schemas.microsoft.com/office/2006/metadata/properties" xmlns:ns3="df04f808-34aa-4ec7-b570-9235d45eff31" xmlns:ns4="78bc998a-26d0-41a5-a3ff-3844a0b5771c" targetNamespace="http://schemas.microsoft.com/office/2006/metadata/properties" ma:root="true" ma:fieldsID="aad9602526ef03f02e0be9c267b86c96" ns3:_="" ns4:_="">
    <xsd:import namespace="df04f808-34aa-4ec7-b570-9235d45eff31"/>
    <xsd:import namespace="78bc998a-26d0-41a5-a3ff-3844a0b5771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04f808-34aa-4ec7-b570-9235d45eff3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Dica de Compartilhamento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bc998a-26d0-41a5-a3ff-3844a0b577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f04f808-34aa-4ec7-b570-9235d45eff31">
      <UserInfo>
        <DisplayName>Rodolfo Henrique de Saboia</DisplayName>
        <AccountId>10</AccountId>
        <AccountType/>
      </UserInfo>
    </SharedWithUsers>
    <_activity xmlns="78bc998a-26d0-41a5-a3ff-3844a0b5771c" xsi:nil="true"/>
  </documentManagement>
</p:properties>
</file>

<file path=customXml/itemProps1.xml><?xml version="1.0" encoding="utf-8"?>
<ds:datastoreItem xmlns:ds="http://schemas.openxmlformats.org/officeDocument/2006/customXml" ds:itemID="{0110C3CE-6B7C-401C-9AC5-2F85965D7B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2E61D50-D3A9-4490-BA30-7D7E8E887E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04f808-34aa-4ec7-b570-9235d45eff31"/>
    <ds:schemaRef ds:uri="78bc998a-26d0-41a5-a3ff-3844a0b577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A226280-A6F8-4284-94B9-712916044E52}">
  <ds:schemaRefs>
    <ds:schemaRef ds:uri="http://purl.org/dc/terms/"/>
    <ds:schemaRef ds:uri="http://purl.org/dc/dcmitype/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78bc998a-26d0-41a5-a3ff-3844a0b5771c"/>
    <ds:schemaRef ds:uri="df04f808-34aa-4ec7-b570-9235d45eff3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11063</TotalTime>
  <Words>1729</Words>
  <Application>Microsoft Office PowerPoint</Application>
  <PresentationFormat>Widescreen</PresentationFormat>
  <Paragraphs>428</Paragraphs>
  <Slides>23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23</vt:i4>
      </vt:variant>
    </vt:vector>
  </HeadingPairs>
  <TitlesOfParts>
    <vt:vector size="36" baseType="lpstr">
      <vt:lpstr>Aptos</vt:lpstr>
      <vt:lpstr>Aptos Display</vt:lpstr>
      <vt:lpstr>Aptos Light</vt:lpstr>
      <vt:lpstr>Arial</vt:lpstr>
      <vt:lpstr>Bahnschrift Light</vt:lpstr>
      <vt:lpstr>Calibri</vt:lpstr>
      <vt:lpstr>Calibri Light</vt:lpstr>
      <vt:lpstr>Fira Sans Extra Condensed Medium</vt:lpstr>
      <vt:lpstr>Roboto</vt:lpstr>
      <vt:lpstr>Segoe UI Light</vt:lpstr>
      <vt:lpstr>Times New Roman</vt:lpstr>
      <vt:lpstr>Tema do Office</vt:lpstr>
      <vt:lpstr>1_Tema do Office</vt:lpstr>
      <vt:lpstr>PLANEJAMENTO ESTRATÉGICO 2025-2029</vt:lpstr>
      <vt:lpstr>PPSA </vt:lpstr>
      <vt:lpstr>Expectativas para o horizonte 2025-2029 </vt:lpstr>
      <vt:lpstr>Apresentação do PowerPoint</vt:lpstr>
      <vt:lpstr>Óleo lucro da União  cenário de referência</vt:lpstr>
      <vt:lpstr>Gás lucro da União cenário de referência </vt:lpstr>
      <vt:lpstr>Receita com óleo lucro  cenário de referência   </vt:lpstr>
      <vt:lpstr>Receita com gás lucro cenário de referência  </vt:lpstr>
      <vt:lpstr>Expectativa de investimentos</vt:lpstr>
      <vt:lpstr>Comercialização de óleo da União</vt:lpstr>
      <vt:lpstr>Comercialização de gás da União</vt:lpstr>
      <vt:lpstr>Transformação digital e IA </vt:lpstr>
      <vt:lpstr>PPSA: uma empresa enxuta e eficiente</vt:lpstr>
      <vt:lpstr>Riscos e Oportunidades PE 25-29 </vt:lpstr>
      <vt:lpstr>Oportunidades traduzidas em posicionamento estratégico</vt:lpstr>
      <vt:lpstr>Planejamento Estratégico 2025-2029   </vt:lpstr>
      <vt:lpstr>Plano Estratégico 2025-2029 Diretrizes Estratégicas</vt:lpstr>
      <vt:lpstr>1ª Diretriz Estratégica  </vt:lpstr>
      <vt:lpstr>2ª Diretriz Estratégica  </vt:lpstr>
      <vt:lpstr>3ª Diretriz Estratégica  </vt:lpstr>
      <vt:lpstr>4ª Diretriz Estratégica  </vt:lpstr>
      <vt:lpstr>Apresentação do PowerPoint</vt:lpstr>
      <vt:lpstr>Acompanhamento: curva da implantação física do PE 25-29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OIL, GAS AND BIOFUELS INDUSTRY IN BRAZIL</dc:title>
  <dc:creator>Tabita Yaling Cheng Loureiro</dc:creator>
  <cp:lastModifiedBy>Andrea Dunningham Baptista</cp:lastModifiedBy>
  <cp:revision>97</cp:revision>
  <cp:lastPrinted>2021-11-17T07:38:50Z</cp:lastPrinted>
  <dcterms:created xsi:type="dcterms:W3CDTF">2021-11-12T01:35:54Z</dcterms:created>
  <dcterms:modified xsi:type="dcterms:W3CDTF">2025-04-02T13:56:33Z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0x01010083DDB8A8EE0D0A4F9224919E1EE291EC</vt:lpwstr>
  </property>
  <property fmtid="{D5CDD505-2E9C-101B-9397-08002B2CF9AE}" pid="3" name="MediaServiceImageTags">
    <vt:lpwstr/>
  </property>
</Properties>
</file>